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1" r:id="rId3"/>
    <p:sldId id="260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楕円 1423">
            <a:extLst>
              <a:ext uri="{FF2B5EF4-FFF2-40B4-BE49-F238E27FC236}">
                <a16:creationId xmlns:a16="http://schemas.microsoft.com/office/drawing/2014/main" id="{1C93A804-E286-4E86-84D4-26D651A82478}"/>
              </a:ext>
            </a:extLst>
          </p:cNvPr>
          <p:cNvSpPr/>
          <p:nvPr/>
        </p:nvSpPr>
        <p:spPr>
          <a:xfrm>
            <a:off x="1177702" y="5089960"/>
            <a:ext cx="2557410" cy="1353972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3166382-9970-4D82-903F-2598361A1EB2}"/>
              </a:ext>
            </a:extLst>
          </p:cNvPr>
          <p:cNvSpPr/>
          <p:nvPr/>
        </p:nvSpPr>
        <p:spPr>
          <a:xfrm>
            <a:off x="7122854" y="1330923"/>
            <a:ext cx="2036720" cy="20367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山口県と言えば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3552997" y="1900211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日本海</a:t>
            </a:r>
          </a:p>
        </p:txBody>
      </p:sp>
      <p:grpSp>
        <p:nvGrpSpPr>
          <p:cNvPr id="61" name="Group 763">
            <a:extLst>
              <a:ext uri="{FF2B5EF4-FFF2-40B4-BE49-F238E27FC236}">
                <a16:creationId xmlns:a16="http://schemas.microsoft.com/office/drawing/2014/main" id="{E1E09D1B-5107-4340-A241-6491595AA4D0}"/>
              </a:ext>
            </a:extLst>
          </p:cNvPr>
          <p:cNvGrpSpPr>
            <a:grpSpLocks/>
          </p:cNvGrpSpPr>
          <p:nvPr/>
        </p:nvGrpSpPr>
        <p:grpSpPr bwMode="auto">
          <a:xfrm>
            <a:off x="1241621" y="1619292"/>
            <a:ext cx="7523614" cy="4868106"/>
            <a:chOff x="176" y="387"/>
            <a:chExt cx="7712" cy="4990"/>
          </a:xfrm>
        </p:grpSpPr>
        <p:sp>
          <p:nvSpPr>
            <p:cNvPr id="62" name="Freeform 698">
              <a:extLst>
                <a:ext uri="{FF2B5EF4-FFF2-40B4-BE49-F238E27FC236}">
                  <a16:creationId xmlns:a16="http://schemas.microsoft.com/office/drawing/2014/main" id="{F7DCEEE7-C6BF-4CD6-A0CA-98789BFF3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699">
              <a:extLst>
                <a:ext uri="{FF2B5EF4-FFF2-40B4-BE49-F238E27FC236}">
                  <a16:creationId xmlns:a16="http://schemas.microsoft.com/office/drawing/2014/main" id="{1DE7EC9F-2281-454F-B658-008E6561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00">
              <a:extLst>
                <a:ext uri="{FF2B5EF4-FFF2-40B4-BE49-F238E27FC236}">
                  <a16:creationId xmlns:a16="http://schemas.microsoft.com/office/drawing/2014/main" id="{08EB701F-0635-47AF-BF29-CF040AD24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701">
              <a:extLst>
                <a:ext uri="{FF2B5EF4-FFF2-40B4-BE49-F238E27FC236}">
                  <a16:creationId xmlns:a16="http://schemas.microsoft.com/office/drawing/2014/main" id="{73483067-B58C-41CE-AF3A-03B1F0D3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702">
              <a:extLst>
                <a:ext uri="{FF2B5EF4-FFF2-40B4-BE49-F238E27FC236}">
                  <a16:creationId xmlns:a16="http://schemas.microsoft.com/office/drawing/2014/main" id="{77B6E78E-BB15-43B5-86DA-9DAA79E4B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703">
              <a:extLst>
                <a:ext uri="{FF2B5EF4-FFF2-40B4-BE49-F238E27FC236}">
                  <a16:creationId xmlns:a16="http://schemas.microsoft.com/office/drawing/2014/main" id="{BDF6D169-B507-4007-84C7-17E6DCC8D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704">
              <a:extLst>
                <a:ext uri="{FF2B5EF4-FFF2-40B4-BE49-F238E27FC236}">
                  <a16:creationId xmlns:a16="http://schemas.microsoft.com/office/drawing/2014/main" id="{F3C721D4-F0F0-4567-9F1E-FD994753F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705">
              <a:extLst>
                <a:ext uri="{FF2B5EF4-FFF2-40B4-BE49-F238E27FC236}">
                  <a16:creationId xmlns:a16="http://schemas.microsoft.com/office/drawing/2014/main" id="{2CEEDFC2-6F68-42D3-8366-CB60AE173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706">
              <a:extLst>
                <a:ext uri="{FF2B5EF4-FFF2-40B4-BE49-F238E27FC236}">
                  <a16:creationId xmlns:a16="http://schemas.microsoft.com/office/drawing/2014/main" id="{1DB358CF-101D-4A3C-AA1A-11BE8A8EF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707">
              <a:extLst>
                <a:ext uri="{FF2B5EF4-FFF2-40B4-BE49-F238E27FC236}">
                  <a16:creationId xmlns:a16="http://schemas.microsoft.com/office/drawing/2014/main" id="{DDDE630E-6474-4530-9850-B2F24BA5A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708">
              <a:extLst>
                <a:ext uri="{FF2B5EF4-FFF2-40B4-BE49-F238E27FC236}">
                  <a16:creationId xmlns:a16="http://schemas.microsoft.com/office/drawing/2014/main" id="{45526C34-A5A3-49F0-ADC7-E40601B8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709">
              <a:extLst>
                <a:ext uri="{FF2B5EF4-FFF2-40B4-BE49-F238E27FC236}">
                  <a16:creationId xmlns:a16="http://schemas.microsoft.com/office/drawing/2014/main" id="{0B47A7A7-F32E-46FC-9424-5C8B5E143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710">
              <a:extLst>
                <a:ext uri="{FF2B5EF4-FFF2-40B4-BE49-F238E27FC236}">
                  <a16:creationId xmlns:a16="http://schemas.microsoft.com/office/drawing/2014/main" id="{879E8620-D98D-44C9-8C45-68DFC7782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711">
              <a:extLst>
                <a:ext uri="{FF2B5EF4-FFF2-40B4-BE49-F238E27FC236}">
                  <a16:creationId xmlns:a16="http://schemas.microsoft.com/office/drawing/2014/main" id="{2E0631FB-666F-4193-8842-EF304727D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712">
              <a:extLst>
                <a:ext uri="{FF2B5EF4-FFF2-40B4-BE49-F238E27FC236}">
                  <a16:creationId xmlns:a16="http://schemas.microsoft.com/office/drawing/2014/main" id="{ADC2DBA4-C971-4817-B12A-C27C1F6BD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713">
              <a:extLst>
                <a:ext uri="{FF2B5EF4-FFF2-40B4-BE49-F238E27FC236}">
                  <a16:creationId xmlns:a16="http://schemas.microsoft.com/office/drawing/2014/main" id="{9174B3DF-1F9E-4E87-8D4D-7A5B9A1F7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714">
              <a:extLst>
                <a:ext uri="{FF2B5EF4-FFF2-40B4-BE49-F238E27FC236}">
                  <a16:creationId xmlns:a16="http://schemas.microsoft.com/office/drawing/2014/main" id="{E0C54850-89F3-45A6-A560-94F5A3380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715">
              <a:extLst>
                <a:ext uri="{FF2B5EF4-FFF2-40B4-BE49-F238E27FC236}">
                  <a16:creationId xmlns:a16="http://schemas.microsoft.com/office/drawing/2014/main" id="{97FDC94D-75E2-4801-AD70-9571E3AD1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716">
              <a:extLst>
                <a:ext uri="{FF2B5EF4-FFF2-40B4-BE49-F238E27FC236}">
                  <a16:creationId xmlns:a16="http://schemas.microsoft.com/office/drawing/2014/main" id="{78713067-D8D1-4681-A432-A1A441CFB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718">
              <a:extLst>
                <a:ext uri="{FF2B5EF4-FFF2-40B4-BE49-F238E27FC236}">
                  <a16:creationId xmlns:a16="http://schemas.microsoft.com/office/drawing/2014/main" id="{12BFB92D-4EA1-4B50-8884-4D3F9506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720">
              <a:extLst>
                <a:ext uri="{FF2B5EF4-FFF2-40B4-BE49-F238E27FC236}">
                  <a16:creationId xmlns:a16="http://schemas.microsoft.com/office/drawing/2014/main" id="{6ACA015E-7F03-4C8B-9C9E-6737EE903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721">
              <a:extLst>
                <a:ext uri="{FF2B5EF4-FFF2-40B4-BE49-F238E27FC236}">
                  <a16:creationId xmlns:a16="http://schemas.microsoft.com/office/drawing/2014/main" id="{A938F1F8-2EEC-4DA1-B469-041791A22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722">
              <a:extLst>
                <a:ext uri="{FF2B5EF4-FFF2-40B4-BE49-F238E27FC236}">
                  <a16:creationId xmlns:a16="http://schemas.microsoft.com/office/drawing/2014/main" id="{E521587D-A19D-4C7C-8180-1DE32F141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45">
              <a:extLst>
                <a:ext uri="{FF2B5EF4-FFF2-40B4-BE49-F238E27FC236}">
                  <a16:creationId xmlns:a16="http://schemas.microsoft.com/office/drawing/2014/main" id="{A153B32D-FA17-41E5-A4B9-6189F119C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46">
              <a:extLst>
                <a:ext uri="{FF2B5EF4-FFF2-40B4-BE49-F238E27FC236}">
                  <a16:creationId xmlns:a16="http://schemas.microsoft.com/office/drawing/2014/main" id="{37B3743B-950D-4847-AE0E-942042629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50">
              <a:extLst>
                <a:ext uri="{FF2B5EF4-FFF2-40B4-BE49-F238E27FC236}">
                  <a16:creationId xmlns:a16="http://schemas.microsoft.com/office/drawing/2014/main" id="{0E0E11F4-F249-42DC-89B0-A975A5EDC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51">
              <a:extLst>
                <a:ext uri="{FF2B5EF4-FFF2-40B4-BE49-F238E27FC236}">
                  <a16:creationId xmlns:a16="http://schemas.microsoft.com/office/drawing/2014/main" id="{6614C509-44F7-4A78-B1CA-E6E4AAED3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752">
              <a:extLst>
                <a:ext uri="{FF2B5EF4-FFF2-40B4-BE49-F238E27FC236}">
                  <a16:creationId xmlns:a16="http://schemas.microsoft.com/office/drawing/2014/main" id="{609C546E-651D-446F-A0A8-DF97F0842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753">
              <a:extLst>
                <a:ext uri="{FF2B5EF4-FFF2-40B4-BE49-F238E27FC236}">
                  <a16:creationId xmlns:a16="http://schemas.microsoft.com/office/drawing/2014/main" id="{0380020A-16CD-40BE-827E-832C6ECB5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755">
              <a:extLst>
                <a:ext uri="{FF2B5EF4-FFF2-40B4-BE49-F238E27FC236}">
                  <a16:creationId xmlns:a16="http://schemas.microsoft.com/office/drawing/2014/main" id="{2C78BF1B-5B8B-4D33-ADD6-9957B836B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756">
              <a:extLst>
                <a:ext uri="{FF2B5EF4-FFF2-40B4-BE49-F238E27FC236}">
                  <a16:creationId xmlns:a16="http://schemas.microsoft.com/office/drawing/2014/main" id="{C6B85D44-D9B7-468B-93CD-3A5DB193F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F00B286-516A-42CD-AA80-DFE69188DE1C}"/>
              </a:ext>
            </a:extLst>
          </p:cNvPr>
          <p:cNvSpPr txBox="1"/>
          <p:nvPr/>
        </p:nvSpPr>
        <p:spPr>
          <a:xfrm>
            <a:off x="5174305" y="5817149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瀬戸内海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AE4E5BF-B829-4690-9025-A409368FE2D3}"/>
              </a:ext>
            </a:extLst>
          </p:cNvPr>
          <p:cNvGrpSpPr/>
          <p:nvPr/>
        </p:nvGrpSpPr>
        <p:grpSpPr>
          <a:xfrm>
            <a:off x="394019" y="2400731"/>
            <a:ext cx="2224842" cy="595087"/>
            <a:chOff x="1754822" y="3308820"/>
            <a:chExt cx="2547304" cy="524040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1C8C9A42-1062-4E31-B991-AD93ED8B9168}"/>
                </a:ext>
              </a:extLst>
            </p:cNvPr>
            <p:cNvSpPr/>
            <p:nvPr/>
          </p:nvSpPr>
          <p:spPr>
            <a:xfrm>
              <a:off x="1754822" y="3429000"/>
              <a:ext cx="2547304" cy="40386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59231268-BB3A-458B-9CE5-F9B418145B9E}"/>
                </a:ext>
              </a:extLst>
            </p:cNvPr>
            <p:cNvSpPr/>
            <p:nvPr/>
          </p:nvSpPr>
          <p:spPr>
            <a:xfrm>
              <a:off x="1841182" y="3429000"/>
              <a:ext cx="2306956" cy="40386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6287E82-0443-47E2-9D12-992E4F18524A}"/>
                </a:ext>
              </a:extLst>
            </p:cNvPr>
            <p:cNvSpPr/>
            <p:nvPr/>
          </p:nvSpPr>
          <p:spPr>
            <a:xfrm>
              <a:off x="2053607" y="3309938"/>
              <a:ext cx="1899995" cy="247650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4BE4777-35F1-48F5-9E87-D0C8DAE55A9F}"/>
                </a:ext>
              </a:extLst>
            </p:cNvPr>
            <p:cNvSpPr/>
            <p:nvPr/>
          </p:nvSpPr>
          <p:spPr>
            <a:xfrm>
              <a:off x="2053607" y="3316368"/>
              <a:ext cx="1899995" cy="258736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70C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9E660E3-529B-4660-9BC8-BBFD32291EEC}"/>
                </a:ext>
              </a:extLst>
            </p:cNvPr>
            <p:cNvSpPr/>
            <p:nvPr/>
          </p:nvSpPr>
          <p:spPr>
            <a:xfrm rot="5400000">
              <a:off x="2921876" y="2375295"/>
              <a:ext cx="145567" cy="2391090"/>
            </a:xfrm>
            <a:custGeom>
              <a:avLst/>
              <a:gdLst>
                <a:gd name="connsiteX0" fmla="*/ 0 w 145567"/>
                <a:gd name="connsiteY0" fmla="*/ 1195544 h 2391090"/>
                <a:gd name="connsiteX1" fmla="*/ 96861 w 145567"/>
                <a:gd name="connsiteY1" fmla="*/ 55698 h 2391090"/>
                <a:gd name="connsiteX2" fmla="*/ 119864 w 145567"/>
                <a:gd name="connsiteY2" fmla="*/ 0 h 2391090"/>
                <a:gd name="connsiteX3" fmla="*/ 145567 w 145567"/>
                <a:gd name="connsiteY3" fmla="*/ 6426 h 2391090"/>
                <a:gd name="connsiteX4" fmla="*/ 109991 w 145567"/>
                <a:gd name="connsiteY4" fmla="*/ 137369 h 2391090"/>
                <a:gd name="connsiteX5" fmla="*/ 38861 w 145567"/>
                <a:gd name="connsiteY5" fmla="*/ 1195544 h 2391090"/>
                <a:gd name="connsiteX6" fmla="*/ 109991 w 145567"/>
                <a:gd name="connsiteY6" fmla="*/ 2253719 h 2391090"/>
                <a:gd name="connsiteX7" fmla="*/ 145567 w 145567"/>
                <a:gd name="connsiteY7" fmla="*/ 2384664 h 2391090"/>
                <a:gd name="connsiteX8" fmla="*/ 119865 w 145567"/>
                <a:gd name="connsiteY8" fmla="*/ 2391090 h 2391090"/>
                <a:gd name="connsiteX9" fmla="*/ 96861 w 145567"/>
                <a:gd name="connsiteY9" fmla="*/ 2335390 h 2391090"/>
                <a:gd name="connsiteX10" fmla="*/ 0 w 145567"/>
                <a:gd name="connsiteY10" fmla="*/ 1195544 h 239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67" h="2391090">
                  <a:moveTo>
                    <a:pt x="0" y="1195544"/>
                  </a:moveTo>
                  <a:cubicBezTo>
                    <a:pt x="0" y="683137"/>
                    <a:pt x="39940" y="243494"/>
                    <a:pt x="96861" y="55698"/>
                  </a:cubicBezTo>
                  <a:lnTo>
                    <a:pt x="119864" y="0"/>
                  </a:lnTo>
                  <a:lnTo>
                    <a:pt x="145567" y="6426"/>
                  </a:lnTo>
                  <a:lnTo>
                    <a:pt x="109991" y="137369"/>
                  </a:lnTo>
                  <a:cubicBezTo>
                    <a:pt x="66352" y="372736"/>
                    <a:pt x="38861" y="764529"/>
                    <a:pt x="38861" y="1195544"/>
                  </a:cubicBezTo>
                  <a:cubicBezTo>
                    <a:pt x="38861" y="1626559"/>
                    <a:pt x="66352" y="2018352"/>
                    <a:pt x="109991" y="2253719"/>
                  </a:cubicBezTo>
                  <a:lnTo>
                    <a:pt x="145567" y="2384664"/>
                  </a:lnTo>
                  <a:lnTo>
                    <a:pt x="119865" y="2391090"/>
                  </a:lnTo>
                  <a:lnTo>
                    <a:pt x="96861" y="2335390"/>
                  </a:lnTo>
                  <a:cubicBezTo>
                    <a:pt x="39940" y="2147594"/>
                    <a:pt x="0" y="1707951"/>
                    <a:pt x="0" y="1195544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4E89FD2-F872-43E0-8387-CF6B1A28BD37}"/>
                </a:ext>
              </a:extLst>
            </p:cNvPr>
            <p:cNvSpPr/>
            <p:nvPr/>
          </p:nvSpPr>
          <p:spPr>
            <a:xfrm rot="5400000">
              <a:off x="2930442" y="2384330"/>
              <a:ext cx="128435" cy="2389226"/>
            </a:xfrm>
            <a:custGeom>
              <a:avLst/>
              <a:gdLst>
                <a:gd name="connsiteX0" fmla="*/ 0 w 128435"/>
                <a:gd name="connsiteY0" fmla="*/ 1194612 h 2389226"/>
                <a:gd name="connsiteX1" fmla="*/ 86680 w 128435"/>
                <a:gd name="connsiteY1" fmla="*/ 54766 h 2389226"/>
                <a:gd name="connsiteX2" fmla="*/ 106921 w 128435"/>
                <a:gd name="connsiteY2" fmla="*/ 0 h 2389226"/>
                <a:gd name="connsiteX3" fmla="*/ 128435 w 128435"/>
                <a:gd name="connsiteY3" fmla="*/ 5378 h 2389226"/>
                <a:gd name="connsiteX4" fmla="*/ 95917 w 128435"/>
                <a:gd name="connsiteY4" fmla="*/ 120682 h 2389226"/>
                <a:gd name="connsiteX5" fmla="*/ 27633 w 128435"/>
                <a:gd name="connsiteY5" fmla="*/ 1194612 h 2389226"/>
                <a:gd name="connsiteX6" fmla="*/ 95916 w 128435"/>
                <a:gd name="connsiteY6" fmla="*/ 2268542 h 2389226"/>
                <a:gd name="connsiteX7" fmla="*/ 128435 w 128435"/>
                <a:gd name="connsiteY7" fmla="*/ 2383848 h 2389226"/>
                <a:gd name="connsiteX8" fmla="*/ 106921 w 128435"/>
                <a:gd name="connsiteY8" fmla="*/ 2389226 h 2389226"/>
                <a:gd name="connsiteX9" fmla="*/ 86680 w 128435"/>
                <a:gd name="connsiteY9" fmla="*/ 2334458 h 2389226"/>
                <a:gd name="connsiteX10" fmla="*/ 0 w 128435"/>
                <a:gd name="connsiteY10" fmla="*/ 1194612 h 238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435" h="2389226">
                  <a:moveTo>
                    <a:pt x="0" y="1194612"/>
                  </a:moveTo>
                  <a:cubicBezTo>
                    <a:pt x="0" y="682205"/>
                    <a:pt x="35742" y="242562"/>
                    <a:pt x="86680" y="54766"/>
                  </a:cubicBezTo>
                  <a:lnTo>
                    <a:pt x="106921" y="0"/>
                  </a:lnTo>
                  <a:lnTo>
                    <a:pt x="128435" y="5378"/>
                  </a:lnTo>
                  <a:lnTo>
                    <a:pt x="95917" y="120682"/>
                  </a:lnTo>
                  <a:cubicBezTo>
                    <a:pt x="54391" y="346942"/>
                    <a:pt x="27633" y="748172"/>
                    <a:pt x="27633" y="1194612"/>
                  </a:cubicBezTo>
                  <a:cubicBezTo>
                    <a:pt x="27633" y="1641053"/>
                    <a:pt x="54390" y="2042283"/>
                    <a:pt x="95916" y="2268542"/>
                  </a:cubicBezTo>
                  <a:lnTo>
                    <a:pt x="128435" y="2383848"/>
                  </a:lnTo>
                  <a:lnTo>
                    <a:pt x="106921" y="2389226"/>
                  </a:lnTo>
                  <a:lnTo>
                    <a:pt x="86680" y="2334458"/>
                  </a:lnTo>
                  <a:cubicBezTo>
                    <a:pt x="35742" y="2146662"/>
                    <a:pt x="0" y="1707019"/>
                    <a:pt x="0" y="119461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44C5853B-DE80-453A-BA1D-648403556B82}"/>
                </a:ext>
              </a:extLst>
            </p:cNvPr>
            <p:cNvSpPr/>
            <p:nvPr/>
          </p:nvSpPr>
          <p:spPr>
            <a:xfrm>
              <a:off x="238577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2E03E8B9-19C8-4339-A923-2E2E9E8DA898}"/>
                </a:ext>
              </a:extLst>
            </p:cNvPr>
            <p:cNvSpPr/>
            <p:nvPr/>
          </p:nvSpPr>
          <p:spPr>
            <a:xfrm>
              <a:off x="356449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30CF7BD0-9CBE-494A-BA76-C8862784F728}"/>
                </a:ext>
              </a:extLst>
            </p:cNvPr>
            <p:cNvSpPr/>
            <p:nvPr/>
          </p:nvSpPr>
          <p:spPr>
            <a:xfrm>
              <a:off x="235862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C1D94A81-2166-41D8-9DC5-5DF13953F52F}"/>
                </a:ext>
              </a:extLst>
            </p:cNvPr>
            <p:cNvSpPr/>
            <p:nvPr/>
          </p:nvSpPr>
          <p:spPr>
            <a:xfrm>
              <a:off x="353734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2669DD5-B195-4E0F-970E-128F31C9A2D4}"/>
              </a:ext>
            </a:extLst>
          </p:cNvPr>
          <p:cNvSpPr txBox="1"/>
          <p:nvPr/>
        </p:nvSpPr>
        <p:spPr>
          <a:xfrm>
            <a:off x="1001930" y="303634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関門海峡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BF446F8-C9A9-497D-B4E3-E4C7F3A47380}"/>
              </a:ext>
            </a:extLst>
          </p:cNvPr>
          <p:cNvGrpSpPr/>
          <p:nvPr/>
        </p:nvGrpSpPr>
        <p:grpSpPr>
          <a:xfrm>
            <a:off x="6067970" y="1270165"/>
            <a:ext cx="2848286" cy="972009"/>
            <a:chOff x="1214438" y="1803680"/>
            <a:chExt cx="3188270" cy="1088032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A59117C-43EC-4FCC-AC44-304F79C72265}"/>
                </a:ext>
              </a:extLst>
            </p:cNvPr>
            <p:cNvSpPr/>
            <p:nvPr/>
          </p:nvSpPr>
          <p:spPr>
            <a:xfrm>
              <a:off x="1214438" y="2100263"/>
              <a:ext cx="116682" cy="122268"/>
            </a:xfrm>
            <a:custGeom>
              <a:avLst/>
              <a:gdLst>
                <a:gd name="connsiteX0" fmla="*/ 34548 w 198598"/>
                <a:gd name="connsiteY0" fmla="*/ 1767 h 121024"/>
                <a:gd name="connsiteX1" fmla="*/ 105695 w 198598"/>
                <a:gd name="connsiteY1" fmla="*/ 5289 h 121024"/>
                <a:gd name="connsiteX2" fmla="*/ 172103 w 198598"/>
                <a:gd name="connsiteY2" fmla="*/ 31058 h 121024"/>
                <a:gd name="connsiteX3" fmla="*/ 175650 w 198598"/>
                <a:gd name="connsiteY3" fmla="*/ 34263 h 121024"/>
                <a:gd name="connsiteX4" fmla="*/ 186606 w 198598"/>
                <a:gd name="connsiteY4" fmla="*/ 37214 h 121024"/>
                <a:gd name="connsiteX5" fmla="*/ 198066 w 198598"/>
                <a:gd name="connsiteY5" fmla="*/ 49791 h 121024"/>
                <a:gd name="connsiteX6" fmla="*/ 194430 w 198598"/>
                <a:gd name="connsiteY6" fmla="*/ 66414 h 121024"/>
                <a:gd name="connsiteX7" fmla="*/ 185682 w 198598"/>
                <a:gd name="connsiteY7" fmla="*/ 75185 h 121024"/>
                <a:gd name="connsiteX8" fmla="*/ 184081 w 198598"/>
                <a:gd name="connsiteY8" fmla="*/ 77136 h 121024"/>
                <a:gd name="connsiteX9" fmla="*/ 183570 w 198598"/>
                <a:gd name="connsiteY9" fmla="*/ 77303 h 121024"/>
                <a:gd name="connsiteX10" fmla="*/ 177038 w 198598"/>
                <a:gd name="connsiteY10" fmla="*/ 83852 h 121024"/>
                <a:gd name="connsiteX11" fmla="*/ 112058 w 198598"/>
                <a:gd name="connsiteY11" fmla="*/ 113038 h 121024"/>
                <a:gd name="connsiteX12" fmla="*/ 5949 w 198598"/>
                <a:gd name="connsiteY12" fmla="*/ 101269 h 121024"/>
                <a:gd name="connsiteX13" fmla="*/ 26978 w 198598"/>
                <a:gd name="connsiteY13" fmla="*/ 67208 h 121024"/>
                <a:gd name="connsiteX14" fmla="*/ 39196 w 198598"/>
                <a:gd name="connsiteY14" fmla="*/ 61720 h 121024"/>
                <a:gd name="connsiteX15" fmla="*/ 23111 w 198598"/>
                <a:gd name="connsiteY15" fmla="*/ 55478 h 121024"/>
                <a:gd name="connsiteX16" fmla="*/ 341 w 198598"/>
                <a:gd name="connsiteY16" fmla="*/ 22556 h 121024"/>
                <a:gd name="connsiteX17" fmla="*/ 34548 w 198598"/>
                <a:gd name="connsiteY17" fmla="*/ 1767 h 12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8598" h="121024">
                  <a:moveTo>
                    <a:pt x="34548" y="1767"/>
                  </a:moveTo>
                  <a:cubicBezTo>
                    <a:pt x="53613" y="-1358"/>
                    <a:pt x="78835" y="-431"/>
                    <a:pt x="105695" y="5289"/>
                  </a:cubicBezTo>
                  <a:cubicBezTo>
                    <a:pt x="132554" y="11008"/>
                    <a:pt x="155965" y="20437"/>
                    <a:pt x="172103" y="31058"/>
                  </a:cubicBezTo>
                  <a:lnTo>
                    <a:pt x="175650" y="34263"/>
                  </a:lnTo>
                  <a:lnTo>
                    <a:pt x="186606" y="37214"/>
                  </a:lnTo>
                  <a:cubicBezTo>
                    <a:pt x="192669" y="40399"/>
                    <a:pt x="196679" y="44612"/>
                    <a:pt x="198066" y="49791"/>
                  </a:cubicBezTo>
                  <a:cubicBezTo>
                    <a:pt x="199454" y="54970"/>
                    <a:pt x="198088" y="60624"/>
                    <a:pt x="194430" y="66414"/>
                  </a:cubicBezTo>
                  <a:lnTo>
                    <a:pt x="185682" y="75185"/>
                  </a:lnTo>
                  <a:lnTo>
                    <a:pt x="184081" y="77136"/>
                  </a:lnTo>
                  <a:lnTo>
                    <a:pt x="183570" y="77303"/>
                  </a:lnTo>
                  <a:lnTo>
                    <a:pt x="177038" y="83852"/>
                  </a:lnTo>
                  <a:cubicBezTo>
                    <a:pt x="161474" y="95297"/>
                    <a:pt x="138584" y="105930"/>
                    <a:pt x="112058" y="113038"/>
                  </a:cubicBezTo>
                  <a:cubicBezTo>
                    <a:pt x="59007" y="127253"/>
                    <a:pt x="11500" y="121984"/>
                    <a:pt x="5949" y="101269"/>
                  </a:cubicBezTo>
                  <a:cubicBezTo>
                    <a:pt x="3174" y="90911"/>
                    <a:pt x="11413" y="78653"/>
                    <a:pt x="26978" y="67208"/>
                  </a:cubicBezTo>
                  <a:lnTo>
                    <a:pt x="39196" y="61720"/>
                  </a:lnTo>
                  <a:lnTo>
                    <a:pt x="23111" y="55478"/>
                  </a:lnTo>
                  <a:cubicBezTo>
                    <a:pt x="6972" y="44857"/>
                    <a:pt x="-1893" y="33044"/>
                    <a:pt x="341" y="22556"/>
                  </a:cubicBezTo>
                  <a:cubicBezTo>
                    <a:pt x="2574" y="12068"/>
                    <a:pt x="15483" y="4891"/>
                    <a:pt x="34548" y="176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楕円 1">
              <a:extLst>
                <a:ext uri="{FF2B5EF4-FFF2-40B4-BE49-F238E27FC236}">
                  <a16:creationId xmlns:a16="http://schemas.microsoft.com/office/drawing/2014/main" id="{60200417-2F3E-4786-8DD9-CFD9993C445E}"/>
                </a:ext>
              </a:extLst>
            </p:cNvPr>
            <p:cNvSpPr/>
            <p:nvPr/>
          </p:nvSpPr>
          <p:spPr>
            <a:xfrm>
              <a:off x="3161421" y="1803680"/>
              <a:ext cx="543280" cy="266140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8990 w 1960437"/>
                <a:gd name="connsiteY0" fmla="*/ 2313781 h 3258661"/>
                <a:gd name="connsiteX1" fmla="*/ 1452123 w 1960437"/>
                <a:gd name="connsiteY1" fmla="*/ 60 h 3258661"/>
                <a:gd name="connsiteX2" fmla="*/ 1898750 w 1960437"/>
                <a:gd name="connsiteY2" fmla="*/ 2313781 h 3258661"/>
                <a:gd name="connsiteX3" fmla="*/ 953870 w 1960437"/>
                <a:gd name="connsiteY3" fmla="*/ 3258661 h 3258661"/>
                <a:gd name="connsiteX4" fmla="*/ 8990 w 1960437"/>
                <a:gd name="connsiteY4" fmla="*/ 2313781 h 3258661"/>
                <a:gd name="connsiteX0" fmla="*/ 6106 w 1483980"/>
                <a:gd name="connsiteY0" fmla="*/ 2322832 h 3370263"/>
                <a:gd name="connsiteX1" fmla="*/ 1449239 w 1483980"/>
                <a:gd name="connsiteY1" fmla="*/ 9111 h 3370263"/>
                <a:gd name="connsiteX2" fmla="*/ 950986 w 1483980"/>
                <a:gd name="connsiteY2" fmla="*/ 3267712 h 3370263"/>
                <a:gd name="connsiteX3" fmla="*/ 6106 w 1483980"/>
                <a:gd name="connsiteY3" fmla="*/ 2322832 h 3370263"/>
                <a:gd name="connsiteX0" fmla="*/ 6106 w 1619042"/>
                <a:gd name="connsiteY0" fmla="*/ 2329534 h 3376965"/>
                <a:gd name="connsiteX1" fmla="*/ 1449239 w 1619042"/>
                <a:gd name="connsiteY1" fmla="*/ 15813 h 3376965"/>
                <a:gd name="connsiteX2" fmla="*/ 950986 w 1619042"/>
                <a:gd name="connsiteY2" fmla="*/ 3274414 h 3376965"/>
                <a:gd name="connsiteX3" fmla="*/ 6106 w 1619042"/>
                <a:gd name="connsiteY3" fmla="*/ 2329534 h 337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042" h="3376965">
                  <a:moveTo>
                    <a:pt x="6106" y="2329534"/>
                  </a:moveTo>
                  <a:cubicBezTo>
                    <a:pt x="89148" y="1786434"/>
                    <a:pt x="942981" y="-196301"/>
                    <a:pt x="1449239" y="15813"/>
                  </a:cubicBezTo>
                  <a:cubicBezTo>
                    <a:pt x="1955497" y="227927"/>
                    <a:pt x="1191508" y="2888794"/>
                    <a:pt x="950986" y="3274414"/>
                  </a:cubicBezTo>
                  <a:cubicBezTo>
                    <a:pt x="710464" y="3660034"/>
                    <a:pt x="-76936" y="2872634"/>
                    <a:pt x="6106" y="2329534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楕円 1">
              <a:extLst>
                <a:ext uri="{FF2B5EF4-FFF2-40B4-BE49-F238E27FC236}">
                  <a16:creationId xmlns:a16="http://schemas.microsoft.com/office/drawing/2014/main" id="{BCD36C79-CDDD-4180-837F-16F0638653A1}"/>
                </a:ext>
              </a:extLst>
            </p:cNvPr>
            <p:cNvSpPr/>
            <p:nvPr/>
          </p:nvSpPr>
          <p:spPr>
            <a:xfrm flipV="1">
              <a:off x="3161421" y="2412439"/>
              <a:ext cx="543280" cy="266138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8990 w 1960437"/>
                <a:gd name="connsiteY0" fmla="*/ 2313781 h 3258661"/>
                <a:gd name="connsiteX1" fmla="*/ 1452123 w 1960437"/>
                <a:gd name="connsiteY1" fmla="*/ 60 h 3258661"/>
                <a:gd name="connsiteX2" fmla="*/ 1898750 w 1960437"/>
                <a:gd name="connsiteY2" fmla="*/ 2313781 h 3258661"/>
                <a:gd name="connsiteX3" fmla="*/ 953870 w 1960437"/>
                <a:gd name="connsiteY3" fmla="*/ 3258661 h 3258661"/>
                <a:gd name="connsiteX4" fmla="*/ 8990 w 1960437"/>
                <a:gd name="connsiteY4" fmla="*/ 2313781 h 3258661"/>
                <a:gd name="connsiteX0" fmla="*/ 6106 w 1483980"/>
                <a:gd name="connsiteY0" fmla="*/ 2322832 h 3370263"/>
                <a:gd name="connsiteX1" fmla="*/ 1449239 w 1483980"/>
                <a:gd name="connsiteY1" fmla="*/ 9111 h 3370263"/>
                <a:gd name="connsiteX2" fmla="*/ 950986 w 1483980"/>
                <a:gd name="connsiteY2" fmla="*/ 3267712 h 3370263"/>
                <a:gd name="connsiteX3" fmla="*/ 6106 w 1483980"/>
                <a:gd name="connsiteY3" fmla="*/ 2322832 h 3370263"/>
                <a:gd name="connsiteX0" fmla="*/ 6106 w 1619042"/>
                <a:gd name="connsiteY0" fmla="*/ 2329534 h 3376965"/>
                <a:gd name="connsiteX1" fmla="*/ 1449239 w 1619042"/>
                <a:gd name="connsiteY1" fmla="*/ 15813 h 3376965"/>
                <a:gd name="connsiteX2" fmla="*/ 950986 w 1619042"/>
                <a:gd name="connsiteY2" fmla="*/ 3274414 h 3376965"/>
                <a:gd name="connsiteX3" fmla="*/ 6106 w 1619042"/>
                <a:gd name="connsiteY3" fmla="*/ 2329534 h 337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042" h="3376965">
                  <a:moveTo>
                    <a:pt x="6106" y="2329534"/>
                  </a:moveTo>
                  <a:cubicBezTo>
                    <a:pt x="89148" y="1786434"/>
                    <a:pt x="942981" y="-196301"/>
                    <a:pt x="1449239" y="15813"/>
                  </a:cubicBezTo>
                  <a:cubicBezTo>
                    <a:pt x="1955497" y="227927"/>
                    <a:pt x="1191508" y="2888794"/>
                    <a:pt x="950986" y="3274414"/>
                  </a:cubicBezTo>
                  <a:cubicBezTo>
                    <a:pt x="710464" y="3660034"/>
                    <a:pt x="-76936" y="2872634"/>
                    <a:pt x="6106" y="2329534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楕円 1">
              <a:extLst>
                <a:ext uri="{FF2B5EF4-FFF2-40B4-BE49-F238E27FC236}">
                  <a16:creationId xmlns:a16="http://schemas.microsoft.com/office/drawing/2014/main" id="{119C2FF0-CE20-4E6E-9AF0-9ACED2474791}"/>
                </a:ext>
              </a:extLst>
            </p:cNvPr>
            <p:cNvSpPr/>
            <p:nvPr/>
          </p:nvSpPr>
          <p:spPr>
            <a:xfrm rot="16200000">
              <a:off x="3953204" y="2015674"/>
              <a:ext cx="398416" cy="500592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2493772">
                  <a:moveTo>
                    <a:pt x="0" y="1548892"/>
                  </a:moveTo>
                  <a:cubicBezTo>
                    <a:pt x="0" y="1027049"/>
                    <a:pt x="423037" y="0"/>
                    <a:pt x="944880" y="0"/>
                  </a:cubicBezTo>
                  <a:cubicBezTo>
                    <a:pt x="1466723" y="0"/>
                    <a:pt x="1889760" y="1027049"/>
                    <a:pt x="1889760" y="1548892"/>
                  </a:cubicBezTo>
                  <a:cubicBezTo>
                    <a:pt x="1889760" y="2070735"/>
                    <a:pt x="1466723" y="2493772"/>
                    <a:pt x="944880" y="2493772"/>
                  </a:cubicBezTo>
                  <a:cubicBezTo>
                    <a:pt x="423037" y="2493772"/>
                    <a:pt x="0" y="2070735"/>
                    <a:pt x="0" y="1548892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楕円 1">
              <a:extLst>
                <a:ext uri="{FF2B5EF4-FFF2-40B4-BE49-F238E27FC236}">
                  <a16:creationId xmlns:a16="http://schemas.microsoft.com/office/drawing/2014/main" id="{18CE81FD-DD42-4FDD-8606-902F596F8DF3}"/>
                </a:ext>
              </a:extLst>
            </p:cNvPr>
            <p:cNvSpPr/>
            <p:nvPr/>
          </p:nvSpPr>
          <p:spPr>
            <a:xfrm flipV="1">
              <a:off x="1265301" y="1812527"/>
              <a:ext cx="2743978" cy="1079185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0 w 2449218"/>
                <a:gd name="connsiteY0" fmla="*/ 1548914 h 2493852"/>
                <a:gd name="connsiteX1" fmla="*/ 944880 w 2449218"/>
                <a:gd name="connsiteY1" fmla="*/ 22 h 2493852"/>
                <a:gd name="connsiteX2" fmla="*/ 2449218 w 2449218"/>
                <a:gd name="connsiteY2" fmla="*/ 1582627 h 2493852"/>
                <a:gd name="connsiteX3" fmla="*/ 944880 w 2449218"/>
                <a:gd name="connsiteY3" fmla="*/ 2493794 h 2493852"/>
                <a:gd name="connsiteX4" fmla="*/ 0 w 2449218"/>
                <a:gd name="connsiteY4" fmla="*/ 1548914 h 2493852"/>
                <a:gd name="connsiteX0" fmla="*/ 0 w 2449218"/>
                <a:gd name="connsiteY0" fmla="*/ 1551343 h 2496281"/>
                <a:gd name="connsiteX1" fmla="*/ 944880 w 2449218"/>
                <a:gd name="connsiteY1" fmla="*/ 2451 h 2496281"/>
                <a:gd name="connsiteX2" fmla="*/ 2449218 w 2449218"/>
                <a:gd name="connsiteY2" fmla="*/ 1585056 h 2496281"/>
                <a:gd name="connsiteX3" fmla="*/ 944880 w 2449218"/>
                <a:gd name="connsiteY3" fmla="*/ 2496223 h 2496281"/>
                <a:gd name="connsiteX4" fmla="*/ 0 w 2449218"/>
                <a:gd name="connsiteY4" fmla="*/ 1551343 h 2496281"/>
                <a:gd name="connsiteX0" fmla="*/ 0 w 2470943"/>
                <a:gd name="connsiteY0" fmla="*/ 1584043 h 2528965"/>
                <a:gd name="connsiteX1" fmla="*/ 944880 w 2470943"/>
                <a:gd name="connsiteY1" fmla="*/ 35151 h 2528965"/>
                <a:gd name="connsiteX2" fmla="*/ 1749894 w 2470943"/>
                <a:gd name="connsiteY2" fmla="*/ 591334 h 2528965"/>
                <a:gd name="connsiteX3" fmla="*/ 2449218 w 2470943"/>
                <a:gd name="connsiteY3" fmla="*/ 1617756 h 2528965"/>
                <a:gd name="connsiteX4" fmla="*/ 944880 w 2470943"/>
                <a:gd name="connsiteY4" fmla="*/ 2528923 h 2528965"/>
                <a:gd name="connsiteX5" fmla="*/ 0 w 2470943"/>
                <a:gd name="connsiteY5" fmla="*/ 1584043 h 2528965"/>
                <a:gd name="connsiteX0" fmla="*/ 0 w 2470943"/>
                <a:gd name="connsiteY0" fmla="*/ 1594611 h 2539533"/>
                <a:gd name="connsiteX1" fmla="*/ 944880 w 2470943"/>
                <a:gd name="connsiteY1" fmla="*/ 45719 h 2539533"/>
                <a:gd name="connsiteX2" fmla="*/ 1749894 w 2470943"/>
                <a:gd name="connsiteY2" fmla="*/ 601902 h 2539533"/>
                <a:gd name="connsiteX3" fmla="*/ 2449218 w 2470943"/>
                <a:gd name="connsiteY3" fmla="*/ 1628324 h 2539533"/>
                <a:gd name="connsiteX4" fmla="*/ 944880 w 2470943"/>
                <a:gd name="connsiteY4" fmla="*/ 2539491 h 2539533"/>
                <a:gd name="connsiteX5" fmla="*/ 0 w 2470943"/>
                <a:gd name="connsiteY5" fmla="*/ 1594611 h 2539533"/>
                <a:gd name="connsiteX0" fmla="*/ 0 w 2470943"/>
                <a:gd name="connsiteY0" fmla="*/ 1560512 h 2505434"/>
                <a:gd name="connsiteX1" fmla="*/ 944880 w 2470943"/>
                <a:gd name="connsiteY1" fmla="*/ 11620 h 2505434"/>
                <a:gd name="connsiteX2" fmla="*/ 1749894 w 2470943"/>
                <a:gd name="connsiteY2" fmla="*/ 567803 h 2505434"/>
                <a:gd name="connsiteX3" fmla="*/ 2449218 w 2470943"/>
                <a:gd name="connsiteY3" fmla="*/ 1594225 h 2505434"/>
                <a:gd name="connsiteX4" fmla="*/ 944880 w 2470943"/>
                <a:gd name="connsiteY4" fmla="*/ 2505392 h 2505434"/>
                <a:gd name="connsiteX5" fmla="*/ 0 w 2470943"/>
                <a:gd name="connsiteY5" fmla="*/ 1560512 h 2505434"/>
                <a:gd name="connsiteX0" fmla="*/ 9 w 2470952"/>
                <a:gd name="connsiteY0" fmla="*/ 1708143 h 2653065"/>
                <a:gd name="connsiteX1" fmla="*/ 931569 w 2470952"/>
                <a:gd name="connsiteY1" fmla="*/ 7537 h 2653065"/>
                <a:gd name="connsiteX2" fmla="*/ 1749903 w 2470952"/>
                <a:gd name="connsiteY2" fmla="*/ 715434 h 2653065"/>
                <a:gd name="connsiteX3" fmla="*/ 2449227 w 2470952"/>
                <a:gd name="connsiteY3" fmla="*/ 1741856 h 2653065"/>
                <a:gd name="connsiteX4" fmla="*/ 944889 w 2470952"/>
                <a:gd name="connsiteY4" fmla="*/ 2653023 h 2653065"/>
                <a:gd name="connsiteX5" fmla="*/ 9 w 2470952"/>
                <a:gd name="connsiteY5" fmla="*/ 1708143 h 2653065"/>
                <a:gd name="connsiteX0" fmla="*/ 6 w 2477593"/>
                <a:gd name="connsiteY0" fmla="*/ 1716473 h 2661395"/>
                <a:gd name="connsiteX1" fmla="*/ 931566 w 2477593"/>
                <a:gd name="connsiteY1" fmla="*/ 15867 h 2661395"/>
                <a:gd name="connsiteX2" fmla="*/ 1916405 w 2477593"/>
                <a:gd name="connsiteY2" fmla="*/ 959763 h 2661395"/>
                <a:gd name="connsiteX3" fmla="*/ 2449224 w 2477593"/>
                <a:gd name="connsiteY3" fmla="*/ 1750186 h 2661395"/>
                <a:gd name="connsiteX4" fmla="*/ 944886 w 2477593"/>
                <a:gd name="connsiteY4" fmla="*/ 2661353 h 2661395"/>
                <a:gd name="connsiteX5" fmla="*/ 6 w 2477593"/>
                <a:gd name="connsiteY5" fmla="*/ 1716473 h 2661395"/>
                <a:gd name="connsiteX0" fmla="*/ 13 w 2477601"/>
                <a:gd name="connsiteY0" fmla="*/ 1702783 h 2647705"/>
                <a:gd name="connsiteX1" fmla="*/ 931573 w 2477601"/>
                <a:gd name="connsiteY1" fmla="*/ 2177 h 2647705"/>
                <a:gd name="connsiteX2" fmla="*/ 1916412 w 2477601"/>
                <a:gd name="connsiteY2" fmla="*/ 946073 h 2647705"/>
                <a:gd name="connsiteX3" fmla="*/ 2449231 w 2477601"/>
                <a:gd name="connsiteY3" fmla="*/ 1736496 h 2647705"/>
                <a:gd name="connsiteX4" fmla="*/ 944893 w 2477601"/>
                <a:gd name="connsiteY4" fmla="*/ 2647663 h 2647705"/>
                <a:gd name="connsiteX5" fmla="*/ 13 w 2477601"/>
                <a:gd name="connsiteY5" fmla="*/ 1702783 h 2647705"/>
                <a:gd name="connsiteX0" fmla="*/ 198 w 2477786"/>
                <a:gd name="connsiteY0" fmla="*/ 1702783 h 2647705"/>
                <a:gd name="connsiteX1" fmla="*/ 931758 w 2477786"/>
                <a:gd name="connsiteY1" fmla="*/ 2177 h 2647705"/>
                <a:gd name="connsiteX2" fmla="*/ 1916597 w 2477786"/>
                <a:gd name="connsiteY2" fmla="*/ 946073 h 2647705"/>
                <a:gd name="connsiteX3" fmla="*/ 2449416 w 2477786"/>
                <a:gd name="connsiteY3" fmla="*/ 1736496 h 2647705"/>
                <a:gd name="connsiteX4" fmla="*/ 945078 w 2477786"/>
                <a:gd name="connsiteY4" fmla="*/ 2647663 h 2647705"/>
                <a:gd name="connsiteX5" fmla="*/ 198 w 2477786"/>
                <a:gd name="connsiteY5" fmla="*/ 1702783 h 2647705"/>
                <a:gd name="connsiteX0" fmla="*/ 198 w 2650565"/>
                <a:gd name="connsiteY0" fmla="*/ 1702783 h 2648438"/>
                <a:gd name="connsiteX1" fmla="*/ 931758 w 2650565"/>
                <a:gd name="connsiteY1" fmla="*/ 2177 h 2648438"/>
                <a:gd name="connsiteX2" fmla="*/ 1916597 w 2650565"/>
                <a:gd name="connsiteY2" fmla="*/ 946073 h 2648438"/>
                <a:gd name="connsiteX3" fmla="*/ 2629242 w 2650565"/>
                <a:gd name="connsiteY3" fmla="*/ 1837638 h 2648438"/>
                <a:gd name="connsiteX4" fmla="*/ 945078 w 2650565"/>
                <a:gd name="connsiteY4" fmla="*/ 2647663 h 2648438"/>
                <a:gd name="connsiteX5" fmla="*/ 198 w 2650565"/>
                <a:gd name="connsiteY5" fmla="*/ 1702783 h 2648438"/>
                <a:gd name="connsiteX0" fmla="*/ 198 w 2633355"/>
                <a:gd name="connsiteY0" fmla="*/ 1702783 h 2648438"/>
                <a:gd name="connsiteX1" fmla="*/ 931758 w 2633355"/>
                <a:gd name="connsiteY1" fmla="*/ 2177 h 2648438"/>
                <a:gd name="connsiteX2" fmla="*/ 1916597 w 2633355"/>
                <a:gd name="connsiteY2" fmla="*/ 946073 h 2648438"/>
                <a:gd name="connsiteX3" fmla="*/ 2629242 w 2633355"/>
                <a:gd name="connsiteY3" fmla="*/ 1837638 h 2648438"/>
                <a:gd name="connsiteX4" fmla="*/ 945078 w 2633355"/>
                <a:gd name="connsiteY4" fmla="*/ 2647663 h 2648438"/>
                <a:gd name="connsiteX5" fmla="*/ 198 w 2633355"/>
                <a:gd name="connsiteY5" fmla="*/ 1702783 h 2648438"/>
                <a:gd name="connsiteX0" fmla="*/ 14 w 2633171"/>
                <a:gd name="connsiteY0" fmla="*/ 1820427 h 2766082"/>
                <a:gd name="connsiteX1" fmla="*/ 931574 w 2633171"/>
                <a:gd name="connsiteY1" fmla="*/ 1822 h 2766082"/>
                <a:gd name="connsiteX2" fmla="*/ 1916413 w 2633171"/>
                <a:gd name="connsiteY2" fmla="*/ 1063717 h 2766082"/>
                <a:gd name="connsiteX3" fmla="*/ 2629058 w 2633171"/>
                <a:gd name="connsiteY3" fmla="*/ 1955282 h 2766082"/>
                <a:gd name="connsiteX4" fmla="*/ 944894 w 2633171"/>
                <a:gd name="connsiteY4" fmla="*/ 2765307 h 2766082"/>
                <a:gd name="connsiteX5" fmla="*/ 14 w 2633171"/>
                <a:gd name="connsiteY5" fmla="*/ 1820427 h 2766082"/>
                <a:gd name="connsiteX0" fmla="*/ 14 w 2633171"/>
                <a:gd name="connsiteY0" fmla="*/ 1820427 h 2765495"/>
                <a:gd name="connsiteX1" fmla="*/ 931574 w 2633171"/>
                <a:gd name="connsiteY1" fmla="*/ 1822 h 2765495"/>
                <a:gd name="connsiteX2" fmla="*/ 1916413 w 2633171"/>
                <a:gd name="connsiteY2" fmla="*/ 1063717 h 2765495"/>
                <a:gd name="connsiteX3" fmla="*/ 2629058 w 2633171"/>
                <a:gd name="connsiteY3" fmla="*/ 1955282 h 2765495"/>
                <a:gd name="connsiteX4" fmla="*/ 944894 w 2633171"/>
                <a:gd name="connsiteY4" fmla="*/ 2765307 h 2765495"/>
                <a:gd name="connsiteX5" fmla="*/ 14 w 2633171"/>
                <a:gd name="connsiteY5" fmla="*/ 1820427 h 2765495"/>
                <a:gd name="connsiteX0" fmla="*/ 14 w 2633171"/>
                <a:gd name="connsiteY0" fmla="*/ 1921346 h 2866420"/>
                <a:gd name="connsiteX1" fmla="*/ 931574 w 2633171"/>
                <a:gd name="connsiteY1" fmla="*/ 1598 h 2866420"/>
                <a:gd name="connsiteX2" fmla="*/ 1916413 w 2633171"/>
                <a:gd name="connsiteY2" fmla="*/ 1164636 h 2866420"/>
                <a:gd name="connsiteX3" fmla="*/ 2629058 w 2633171"/>
                <a:gd name="connsiteY3" fmla="*/ 2056201 h 2866420"/>
                <a:gd name="connsiteX4" fmla="*/ 944894 w 2633171"/>
                <a:gd name="connsiteY4" fmla="*/ 2866226 h 2866420"/>
                <a:gd name="connsiteX5" fmla="*/ 14 w 2633171"/>
                <a:gd name="connsiteY5" fmla="*/ 1921346 h 2866420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701402"/>
                <a:gd name="connsiteY0" fmla="*/ 1919788 h 2864862"/>
                <a:gd name="connsiteX1" fmla="*/ 931572 w 2701402"/>
                <a:gd name="connsiteY1" fmla="*/ 40 h 2864862"/>
                <a:gd name="connsiteX2" fmla="*/ 1916411 w 2701402"/>
                <a:gd name="connsiteY2" fmla="*/ 1163078 h 2864862"/>
                <a:gd name="connsiteX3" fmla="*/ 2697736 w 2701402"/>
                <a:gd name="connsiteY3" fmla="*/ 1447789 h 2864862"/>
                <a:gd name="connsiteX4" fmla="*/ 944892 w 2701402"/>
                <a:gd name="connsiteY4" fmla="*/ 2864668 h 2864862"/>
                <a:gd name="connsiteX5" fmla="*/ 12 w 2701402"/>
                <a:gd name="connsiteY5" fmla="*/ 1919788 h 2864862"/>
                <a:gd name="connsiteX0" fmla="*/ 12 w 2697920"/>
                <a:gd name="connsiteY0" fmla="*/ 1919788 h 2864862"/>
                <a:gd name="connsiteX1" fmla="*/ 931572 w 2697920"/>
                <a:gd name="connsiteY1" fmla="*/ 40 h 2864862"/>
                <a:gd name="connsiteX2" fmla="*/ 1916411 w 2697920"/>
                <a:gd name="connsiteY2" fmla="*/ 1163078 h 2864862"/>
                <a:gd name="connsiteX3" fmla="*/ 2697736 w 2697920"/>
                <a:gd name="connsiteY3" fmla="*/ 1447789 h 2864862"/>
                <a:gd name="connsiteX4" fmla="*/ 944892 w 2697920"/>
                <a:gd name="connsiteY4" fmla="*/ 2864668 h 2864862"/>
                <a:gd name="connsiteX5" fmla="*/ 12 w 2697920"/>
                <a:gd name="connsiteY5" fmla="*/ 1919788 h 2864862"/>
                <a:gd name="connsiteX0" fmla="*/ 12 w 2697776"/>
                <a:gd name="connsiteY0" fmla="*/ 1919788 h 2864862"/>
                <a:gd name="connsiteX1" fmla="*/ 931572 w 2697776"/>
                <a:gd name="connsiteY1" fmla="*/ 40 h 2864862"/>
                <a:gd name="connsiteX2" fmla="*/ 1916411 w 2697776"/>
                <a:gd name="connsiteY2" fmla="*/ 1163078 h 2864862"/>
                <a:gd name="connsiteX3" fmla="*/ 2697736 w 2697776"/>
                <a:gd name="connsiteY3" fmla="*/ 1447789 h 2864862"/>
                <a:gd name="connsiteX4" fmla="*/ 944892 w 2697776"/>
                <a:gd name="connsiteY4" fmla="*/ 2864668 h 2864862"/>
                <a:gd name="connsiteX5" fmla="*/ 12 w 2697776"/>
                <a:gd name="connsiteY5" fmla="*/ 1919788 h 2864862"/>
                <a:gd name="connsiteX0" fmla="*/ 12 w 2697777"/>
                <a:gd name="connsiteY0" fmla="*/ 1919788 h 2864862"/>
                <a:gd name="connsiteX1" fmla="*/ 931572 w 2697777"/>
                <a:gd name="connsiteY1" fmla="*/ 40 h 2864862"/>
                <a:gd name="connsiteX2" fmla="*/ 1916411 w 2697777"/>
                <a:gd name="connsiteY2" fmla="*/ 1163078 h 2864862"/>
                <a:gd name="connsiteX3" fmla="*/ 2697736 w 2697777"/>
                <a:gd name="connsiteY3" fmla="*/ 1447789 h 2864862"/>
                <a:gd name="connsiteX4" fmla="*/ 944892 w 2697777"/>
                <a:gd name="connsiteY4" fmla="*/ 2864668 h 2864862"/>
                <a:gd name="connsiteX5" fmla="*/ 12 w 2697777"/>
                <a:gd name="connsiteY5" fmla="*/ 1919788 h 2864862"/>
                <a:gd name="connsiteX0" fmla="*/ 12 w 2722805"/>
                <a:gd name="connsiteY0" fmla="*/ 1919788 h 2864862"/>
                <a:gd name="connsiteX1" fmla="*/ 931572 w 2722805"/>
                <a:gd name="connsiteY1" fmla="*/ 40 h 2864862"/>
                <a:gd name="connsiteX2" fmla="*/ 1922655 w 2722805"/>
                <a:gd name="connsiteY2" fmla="*/ 910222 h 2864862"/>
                <a:gd name="connsiteX3" fmla="*/ 2697736 w 2722805"/>
                <a:gd name="connsiteY3" fmla="*/ 1447789 h 2864862"/>
                <a:gd name="connsiteX4" fmla="*/ 944892 w 2722805"/>
                <a:gd name="connsiteY4" fmla="*/ 2864668 h 2864862"/>
                <a:gd name="connsiteX5" fmla="*/ 12 w 2722805"/>
                <a:gd name="connsiteY5" fmla="*/ 1919788 h 2864862"/>
                <a:gd name="connsiteX0" fmla="*/ 12 w 2723770"/>
                <a:gd name="connsiteY0" fmla="*/ 1919788 h 2864862"/>
                <a:gd name="connsiteX1" fmla="*/ 931572 w 2723770"/>
                <a:gd name="connsiteY1" fmla="*/ 40 h 2864862"/>
                <a:gd name="connsiteX2" fmla="*/ 1922655 w 2723770"/>
                <a:gd name="connsiteY2" fmla="*/ 910222 h 2864862"/>
                <a:gd name="connsiteX3" fmla="*/ 2697736 w 2723770"/>
                <a:gd name="connsiteY3" fmla="*/ 1666931 h 2864862"/>
                <a:gd name="connsiteX4" fmla="*/ 944892 w 2723770"/>
                <a:gd name="connsiteY4" fmla="*/ 2864668 h 2864862"/>
                <a:gd name="connsiteX5" fmla="*/ 12 w 2723770"/>
                <a:gd name="connsiteY5" fmla="*/ 1919788 h 2864862"/>
                <a:gd name="connsiteX0" fmla="*/ 12 w 2697992"/>
                <a:gd name="connsiteY0" fmla="*/ 1919788 h 2864862"/>
                <a:gd name="connsiteX1" fmla="*/ 931572 w 2697992"/>
                <a:gd name="connsiteY1" fmla="*/ 40 h 2864862"/>
                <a:gd name="connsiteX2" fmla="*/ 1922655 w 2697992"/>
                <a:gd name="connsiteY2" fmla="*/ 910222 h 2864862"/>
                <a:gd name="connsiteX3" fmla="*/ 2697736 w 2697992"/>
                <a:gd name="connsiteY3" fmla="*/ 1666931 h 2864862"/>
                <a:gd name="connsiteX4" fmla="*/ 944892 w 2697992"/>
                <a:gd name="connsiteY4" fmla="*/ 2864668 h 2864862"/>
                <a:gd name="connsiteX5" fmla="*/ 12 w 2697992"/>
                <a:gd name="connsiteY5" fmla="*/ 1919788 h 286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7992" h="2864862">
                  <a:moveTo>
                    <a:pt x="12" y="1919788"/>
                  </a:moveTo>
                  <a:cubicBezTo>
                    <a:pt x="-2208" y="1442350"/>
                    <a:pt x="304135" y="-8699"/>
                    <a:pt x="931572" y="40"/>
                  </a:cubicBezTo>
                  <a:cubicBezTo>
                    <a:pt x="1559009" y="8779"/>
                    <a:pt x="1628294" y="632407"/>
                    <a:pt x="1922655" y="910222"/>
                  </a:cubicBezTo>
                  <a:cubicBezTo>
                    <a:pt x="2217016" y="1188037"/>
                    <a:pt x="2710851" y="1189476"/>
                    <a:pt x="2697736" y="1666931"/>
                  </a:cubicBezTo>
                  <a:cubicBezTo>
                    <a:pt x="2684621" y="2144386"/>
                    <a:pt x="1469649" y="2853431"/>
                    <a:pt x="944892" y="2864668"/>
                  </a:cubicBezTo>
                  <a:cubicBezTo>
                    <a:pt x="420135" y="2875905"/>
                    <a:pt x="2232" y="2397226"/>
                    <a:pt x="12" y="1919788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156C15D-72A1-44E7-BDF6-AE342140E665}"/>
                </a:ext>
              </a:extLst>
            </p:cNvPr>
            <p:cNvSpPr/>
            <p:nvPr/>
          </p:nvSpPr>
          <p:spPr>
            <a:xfrm flipV="1">
              <a:off x="1265301" y="1812527"/>
              <a:ext cx="2743718" cy="591065"/>
            </a:xfrm>
            <a:custGeom>
              <a:avLst/>
              <a:gdLst>
                <a:gd name="connsiteX0" fmla="*/ 960997 w 2743718"/>
                <a:gd name="connsiteY0" fmla="*/ 590992 h 591065"/>
                <a:gd name="connsiteX1" fmla="*/ 2743718 w 2743718"/>
                <a:gd name="connsiteY1" fmla="*/ 139808 h 591065"/>
                <a:gd name="connsiteX2" fmla="*/ 2728620 w 2743718"/>
                <a:gd name="connsiteY2" fmla="*/ 89154 h 591065"/>
                <a:gd name="connsiteX3" fmla="*/ 2658045 w 2743718"/>
                <a:gd name="connsiteY3" fmla="*/ 78308 h 591065"/>
                <a:gd name="connsiteX4" fmla="*/ 1167085 w 2743718"/>
                <a:gd name="connsiteY4" fmla="*/ 0 h 591065"/>
                <a:gd name="connsiteX5" fmla="*/ 346348 w 2743718"/>
                <a:gd name="connsiteY5" fmla="*/ 21011 h 591065"/>
                <a:gd name="connsiteX6" fmla="*/ 60449 w 2743718"/>
                <a:gd name="connsiteY6" fmla="*/ 40687 h 591065"/>
                <a:gd name="connsiteX7" fmla="*/ 57360 w 2743718"/>
                <a:gd name="connsiteY7" fmla="*/ 45727 h 591065"/>
                <a:gd name="connsiteX8" fmla="*/ 12 w 2743718"/>
                <a:gd name="connsiteY8" fmla="*/ 235059 h 591065"/>
                <a:gd name="connsiteX9" fmla="*/ 960997 w 2743718"/>
                <a:gd name="connsiteY9" fmla="*/ 590992 h 591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718" h="591065">
                  <a:moveTo>
                    <a:pt x="960997" y="590992"/>
                  </a:moveTo>
                  <a:cubicBezTo>
                    <a:pt x="1494699" y="586759"/>
                    <a:pt x="2730379" y="319664"/>
                    <a:pt x="2743718" y="139808"/>
                  </a:cubicBezTo>
                  <a:lnTo>
                    <a:pt x="2728620" y="89154"/>
                  </a:lnTo>
                  <a:lnTo>
                    <a:pt x="2658045" y="78308"/>
                  </a:lnTo>
                  <a:cubicBezTo>
                    <a:pt x="2276475" y="29925"/>
                    <a:pt x="1749341" y="0"/>
                    <a:pt x="1167085" y="0"/>
                  </a:cubicBezTo>
                  <a:cubicBezTo>
                    <a:pt x="875957" y="0"/>
                    <a:pt x="598610" y="7481"/>
                    <a:pt x="346348" y="21011"/>
                  </a:cubicBezTo>
                  <a:lnTo>
                    <a:pt x="60449" y="40687"/>
                  </a:lnTo>
                  <a:lnTo>
                    <a:pt x="57360" y="45727"/>
                  </a:lnTo>
                  <a:cubicBezTo>
                    <a:pt x="18497" y="122212"/>
                    <a:pt x="-552" y="190096"/>
                    <a:pt x="12" y="235059"/>
                  </a:cubicBezTo>
                  <a:cubicBezTo>
                    <a:pt x="2270" y="414908"/>
                    <a:pt x="427296" y="595225"/>
                    <a:pt x="960997" y="59099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楕円 1">
              <a:extLst>
                <a:ext uri="{FF2B5EF4-FFF2-40B4-BE49-F238E27FC236}">
                  <a16:creationId xmlns:a16="http://schemas.microsoft.com/office/drawing/2014/main" id="{56D7056D-D14C-4F53-BA50-B77B9AB688D4}"/>
                </a:ext>
              </a:extLst>
            </p:cNvPr>
            <p:cNvSpPr/>
            <p:nvPr/>
          </p:nvSpPr>
          <p:spPr>
            <a:xfrm rot="16200000">
              <a:off x="1925058" y="2092602"/>
              <a:ext cx="398416" cy="500592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2493772">
                  <a:moveTo>
                    <a:pt x="0" y="1548892"/>
                  </a:moveTo>
                  <a:cubicBezTo>
                    <a:pt x="0" y="1027049"/>
                    <a:pt x="423037" y="0"/>
                    <a:pt x="944880" y="0"/>
                  </a:cubicBezTo>
                  <a:cubicBezTo>
                    <a:pt x="1466723" y="0"/>
                    <a:pt x="1889760" y="1027049"/>
                    <a:pt x="1889760" y="1548892"/>
                  </a:cubicBezTo>
                  <a:cubicBezTo>
                    <a:pt x="1889760" y="2070735"/>
                    <a:pt x="1466723" y="2493772"/>
                    <a:pt x="944880" y="2493772"/>
                  </a:cubicBezTo>
                  <a:cubicBezTo>
                    <a:pt x="423037" y="2493772"/>
                    <a:pt x="0" y="2070735"/>
                    <a:pt x="0" y="1548892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8B04D7E3-1863-4CDE-8CED-E00006E6759B}"/>
                </a:ext>
              </a:extLst>
            </p:cNvPr>
            <p:cNvSpPr/>
            <p:nvPr/>
          </p:nvSpPr>
          <p:spPr>
            <a:xfrm>
              <a:off x="1931095" y="1870041"/>
              <a:ext cx="1923468" cy="456440"/>
            </a:xfrm>
            <a:custGeom>
              <a:avLst/>
              <a:gdLst>
                <a:gd name="connsiteX0" fmla="*/ 579969 w 1923468"/>
                <a:gd name="connsiteY0" fmla="*/ 395928 h 456440"/>
                <a:gd name="connsiteX1" fmla="*/ 650253 w 1923468"/>
                <a:gd name="connsiteY1" fmla="*/ 426184 h 456440"/>
                <a:gd name="connsiteX2" fmla="*/ 579969 w 1923468"/>
                <a:gd name="connsiteY2" fmla="*/ 456440 h 456440"/>
                <a:gd name="connsiteX3" fmla="*/ 509685 w 1923468"/>
                <a:gd name="connsiteY3" fmla="*/ 426184 h 456440"/>
                <a:gd name="connsiteX4" fmla="*/ 579969 w 1923468"/>
                <a:gd name="connsiteY4" fmla="*/ 395928 h 456440"/>
                <a:gd name="connsiteX5" fmla="*/ 1412653 w 1923468"/>
                <a:gd name="connsiteY5" fmla="*/ 378744 h 456440"/>
                <a:gd name="connsiteX6" fmla="*/ 1482937 w 1923468"/>
                <a:gd name="connsiteY6" fmla="*/ 409000 h 456440"/>
                <a:gd name="connsiteX7" fmla="*/ 1412653 w 1923468"/>
                <a:gd name="connsiteY7" fmla="*/ 439256 h 456440"/>
                <a:gd name="connsiteX8" fmla="*/ 1342369 w 1923468"/>
                <a:gd name="connsiteY8" fmla="*/ 409000 h 456440"/>
                <a:gd name="connsiteX9" fmla="*/ 1412653 w 1923468"/>
                <a:gd name="connsiteY9" fmla="*/ 378744 h 456440"/>
                <a:gd name="connsiteX10" fmla="*/ 860033 w 1923468"/>
                <a:gd name="connsiteY10" fmla="*/ 373836 h 456440"/>
                <a:gd name="connsiteX11" fmla="*/ 930317 w 1923468"/>
                <a:gd name="connsiteY11" fmla="*/ 404092 h 456440"/>
                <a:gd name="connsiteX12" fmla="*/ 860033 w 1923468"/>
                <a:gd name="connsiteY12" fmla="*/ 434348 h 456440"/>
                <a:gd name="connsiteX13" fmla="*/ 789749 w 1923468"/>
                <a:gd name="connsiteY13" fmla="*/ 404092 h 456440"/>
                <a:gd name="connsiteX14" fmla="*/ 860033 w 1923468"/>
                <a:gd name="connsiteY14" fmla="*/ 373836 h 456440"/>
                <a:gd name="connsiteX15" fmla="*/ 1681801 w 1923468"/>
                <a:gd name="connsiteY15" fmla="*/ 373315 h 456440"/>
                <a:gd name="connsiteX16" fmla="*/ 1723443 w 1923468"/>
                <a:gd name="connsiteY16" fmla="*/ 396175 h 456440"/>
                <a:gd name="connsiteX17" fmla="*/ 1681801 w 1923468"/>
                <a:gd name="connsiteY17" fmla="*/ 419035 h 456440"/>
                <a:gd name="connsiteX18" fmla="*/ 1640159 w 1923468"/>
                <a:gd name="connsiteY18" fmla="*/ 396175 h 456440"/>
                <a:gd name="connsiteX19" fmla="*/ 1681801 w 1923468"/>
                <a:gd name="connsiteY19" fmla="*/ 373315 h 456440"/>
                <a:gd name="connsiteX20" fmla="*/ 1076416 w 1923468"/>
                <a:gd name="connsiteY20" fmla="*/ 323340 h 456440"/>
                <a:gd name="connsiteX21" fmla="*/ 1146700 w 1923468"/>
                <a:gd name="connsiteY21" fmla="*/ 353596 h 456440"/>
                <a:gd name="connsiteX22" fmla="*/ 1076416 w 1923468"/>
                <a:gd name="connsiteY22" fmla="*/ 383852 h 456440"/>
                <a:gd name="connsiteX23" fmla="*/ 1006132 w 1923468"/>
                <a:gd name="connsiteY23" fmla="*/ 353596 h 456440"/>
                <a:gd name="connsiteX24" fmla="*/ 1076416 w 1923468"/>
                <a:gd name="connsiteY24" fmla="*/ 323340 h 456440"/>
                <a:gd name="connsiteX25" fmla="*/ 1867022 w 1923468"/>
                <a:gd name="connsiteY25" fmla="*/ 311184 h 456440"/>
                <a:gd name="connsiteX26" fmla="*/ 1923468 w 1923468"/>
                <a:gd name="connsiteY26" fmla="*/ 335483 h 456440"/>
                <a:gd name="connsiteX27" fmla="*/ 1867022 w 1923468"/>
                <a:gd name="connsiteY27" fmla="*/ 359782 h 456440"/>
                <a:gd name="connsiteX28" fmla="*/ 1810576 w 1923468"/>
                <a:gd name="connsiteY28" fmla="*/ 335483 h 456440"/>
                <a:gd name="connsiteX29" fmla="*/ 1867022 w 1923468"/>
                <a:gd name="connsiteY29" fmla="*/ 311184 h 456440"/>
                <a:gd name="connsiteX30" fmla="*/ 1260254 w 1923468"/>
                <a:gd name="connsiteY30" fmla="*/ 252537 h 456440"/>
                <a:gd name="connsiteX31" fmla="*/ 1330538 w 1923468"/>
                <a:gd name="connsiteY31" fmla="*/ 282793 h 456440"/>
                <a:gd name="connsiteX32" fmla="*/ 1260254 w 1923468"/>
                <a:gd name="connsiteY32" fmla="*/ 313049 h 456440"/>
                <a:gd name="connsiteX33" fmla="*/ 1189970 w 1923468"/>
                <a:gd name="connsiteY33" fmla="*/ 282793 h 456440"/>
                <a:gd name="connsiteX34" fmla="*/ 1260254 w 1923468"/>
                <a:gd name="connsiteY34" fmla="*/ 252537 h 456440"/>
                <a:gd name="connsiteX35" fmla="*/ 1674555 w 1923468"/>
                <a:gd name="connsiteY35" fmla="*/ 233600 h 456440"/>
                <a:gd name="connsiteX36" fmla="*/ 1733234 w 1923468"/>
                <a:gd name="connsiteY36" fmla="*/ 258860 h 456440"/>
                <a:gd name="connsiteX37" fmla="*/ 1674555 w 1923468"/>
                <a:gd name="connsiteY37" fmla="*/ 284120 h 456440"/>
                <a:gd name="connsiteX38" fmla="*/ 1615876 w 1923468"/>
                <a:gd name="connsiteY38" fmla="*/ 258860 h 456440"/>
                <a:gd name="connsiteX39" fmla="*/ 1674555 w 1923468"/>
                <a:gd name="connsiteY39" fmla="*/ 233600 h 456440"/>
                <a:gd name="connsiteX40" fmla="*/ 1462726 w 1923468"/>
                <a:gd name="connsiteY40" fmla="*/ 216153 h 456440"/>
                <a:gd name="connsiteX41" fmla="*/ 1504368 w 1923468"/>
                <a:gd name="connsiteY41" fmla="*/ 239013 h 456440"/>
                <a:gd name="connsiteX42" fmla="*/ 1462726 w 1923468"/>
                <a:gd name="connsiteY42" fmla="*/ 261873 h 456440"/>
                <a:gd name="connsiteX43" fmla="*/ 1421084 w 1923468"/>
                <a:gd name="connsiteY43" fmla="*/ 239013 h 456440"/>
                <a:gd name="connsiteX44" fmla="*/ 1462726 w 1923468"/>
                <a:gd name="connsiteY44" fmla="*/ 216153 h 456440"/>
                <a:gd name="connsiteX45" fmla="*/ 808495 w 1923468"/>
                <a:gd name="connsiteY45" fmla="*/ 190532 h 456440"/>
                <a:gd name="connsiteX46" fmla="*/ 878779 w 1923468"/>
                <a:gd name="connsiteY46" fmla="*/ 220788 h 456440"/>
                <a:gd name="connsiteX47" fmla="*/ 808495 w 1923468"/>
                <a:gd name="connsiteY47" fmla="*/ 251044 h 456440"/>
                <a:gd name="connsiteX48" fmla="*/ 738211 w 1923468"/>
                <a:gd name="connsiteY48" fmla="*/ 220788 h 456440"/>
                <a:gd name="connsiteX49" fmla="*/ 808495 w 1923468"/>
                <a:gd name="connsiteY49" fmla="*/ 190532 h 456440"/>
                <a:gd name="connsiteX50" fmla="*/ 579969 w 1923468"/>
                <a:gd name="connsiteY50" fmla="*/ 137995 h 456440"/>
                <a:gd name="connsiteX51" fmla="*/ 650253 w 1923468"/>
                <a:gd name="connsiteY51" fmla="*/ 168251 h 456440"/>
                <a:gd name="connsiteX52" fmla="*/ 579969 w 1923468"/>
                <a:gd name="connsiteY52" fmla="*/ 198507 h 456440"/>
                <a:gd name="connsiteX53" fmla="*/ 509685 w 1923468"/>
                <a:gd name="connsiteY53" fmla="*/ 168251 h 456440"/>
                <a:gd name="connsiteX54" fmla="*/ 579969 w 1923468"/>
                <a:gd name="connsiteY54" fmla="*/ 137995 h 456440"/>
                <a:gd name="connsiteX55" fmla="*/ 206506 w 1923468"/>
                <a:gd name="connsiteY55" fmla="*/ 117839 h 456440"/>
                <a:gd name="connsiteX56" fmla="*/ 276790 w 1923468"/>
                <a:gd name="connsiteY56" fmla="*/ 148095 h 456440"/>
                <a:gd name="connsiteX57" fmla="*/ 206506 w 1923468"/>
                <a:gd name="connsiteY57" fmla="*/ 178351 h 456440"/>
                <a:gd name="connsiteX58" fmla="*/ 136222 w 1923468"/>
                <a:gd name="connsiteY58" fmla="*/ 148095 h 456440"/>
                <a:gd name="connsiteX59" fmla="*/ 206506 w 1923468"/>
                <a:gd name="connsiteY59" fmla="*/ 117839 h 456440"/>
                <a:gd name="connsiteX60" fmla="*/ 1068052 w 1923468"/>
                <a:gd name="connsiteY60" fmla="*/ 102425 h 456440"/>
                <a:gd name="connsiteX61" fmla="*/ 1138336 w 1923468"/>
                <a:gd name="connsiteY61" fmla="*/ 132681 h 456440"/>
                <a:gd name="connsiteX62" fmla="*/ 1068052 w 1923468"/>
                <a:gd name="connsiteY62" fmla="*/ 162937 h 456440"/>
                <a:gd name="connsiteX63" fmla="*/ 997768 w 1923468"/>
                <a:gd name="connsiteY63" fmla="*/ 132681 h 456440"/>
                <a:gd name="connsiteX64" fmla="*/ 1068052 w 1923468"/>
                <a:gd name="connsiteY64" fmla="*/ 102425 h 456440"/>
                <a:gd name="connsiteX65" fmla="*/ 718007 w 1923468"/>
                <a:gd name="connsiteY65" fmla="*/ 14321 h 456440"/>
                <a:gd name="connsiteX66" fmla="*/ 788291 w 1923468"/>
                <a:gd name="connsiteY66" fmla="*/ 44577 h 456440"/>
                <a:gd name="connsiteX67" fmla="*/ 718007 w 1923468"/>
                <a:gd name="connsiteY67" fmla="*/ 74833 h 456440"/>
                <a:gd name="connsiteX68" fmla="*/ 647723 w 1923468"/>
                <a:gd name="connsiteY68" fmla="*/ 44577 h 456440"/>
                <a:gd name="connsiteX69" fmla="*/ 718007 w 1923468"/>
                <a:gd name="connsiteY69" fmla="*/ 14321 h 456440"/>
                <a:gd name="connsiteX70" fmla="*/ 380093 w 1923468"/>
                <a:gd name="connsiteY70" fmla="*/ 0 h 456440"/>
                <a:gd name="connsiteX71" fmla="*/ 450377 w 1923468"/>
                <a:gd name="connsiteY71" fmla="*/ 30256 h 456440"/>
                <a:gd name="connsiteX72" fmla="*/ 380093 w 1923468"/>
                <a:gd name="connsiteY72" fmla="*/ 60512 h 456440"/>
                <a:gd name="connsiteX73" fmla="*/ 309809 w 1923468"/>
                <a:gd name="connsiteY73" fmla="*/ 30256 h 456440"/>
                <a:gd name="connsiteX74" fmla="*/ 380093 w 1923468"/>
                <a:gd name="connsiteY74" fmla="*/ 0 h 456440"/>
                <a:gd name="connsiteX75" fmla="*/ 70284 w 1923468"/>
                <a:gd name="connsiteY75" fmla="*/ 0 h 456440"/>
                <a:gd name="connsiteX76" fmla="*/ 140568 w 1923468"/>
                <a:gd name="connsiteY76" fmla="*/ 30256 h 456440"/>
                <a:gd name="connsiteX77" fmla="*/ 70284 w 1923468"/>
                <a:gd name="connsiteY77" fmla="*/ 60512 h 456440"/>
                <a:gd name="connsiteX78" fmla="*/ 0 w 1923468"/>
                <a:gd name="connsiteY78" fmla="*/ 30256 h 456440"/>
                <a:gd name="connsiteX79" fmla="*/ 70284 w 1923468"/>
                <a:gd name="connsiteY79" fmla="*/ 0 h 45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923468" h="456440">
                  <a:moveTo>
                    <a:pt x="579969" y="395928"/>
                  </a:moveTo>
                  <a:cubicBezTo>
                    <a:pt x="618786" y="395928"/>
                    <a:pt x="650253" y="409474"/>
                    <a:pt x="650253" y="426184"/>
                  </a:cubicBezTo>
                  <a:cubicBezTo>
                    <a:pt x="650253" y="442894"/>
                    <a:pt x="618786" y="456440"/>
                    <a:pt x="579969" y="456440"/>
                  </a:cubicBezTo>
                  <a:cubicBezTo>
                    <a:pt x="541152" y="456440"/>
                    <a:pt x="509685" y="442894"/>
                    <a:pt x="509685" y="426184"/>
                  </a:cubicBezTo>
                  <a:cubicBezTo>
                    <a:pt x="509685" y="409474"/>
                    <a:pt x="541152" y="395928"/>
                    <a:pt x="579969" y="395928"/>
                  </a:cubicBezTo>
                  <a:close/>
                  <a:moveTo>
                    <a:pt x="1412653" y="378744"/>
                  </a:moveTo>
                  <a:cubicBezTo>
                    <a:pt x="1451470" y="378744"/>
                    <a:pt x="1482937" y="392290"/>
                    <a:pt x="1482937" y="409000"/>
                  </a:cubicBezTo>
                  <a:cubicBezTo>
                    <a:pt x="1482937" y="425710"/>
                    <a:pt x="1451470" y="439256"/>
                    <a:pt x="1412653" y="439256"/>
                  </a:cubicBezTo>
                  <a:cubicBezTo>
                    <a:pt x="1373836" y="439256"/>
                    <a:pt x="1342369" y="425710"/>
                    <a:pt x="1342369" y="409000"/>
                  </a:cubicBezTo>
                  <a:cubicBezTo>
                    <a:pt x="1342369" y="392290"/>
                    <a:pt x="1373836" y="378744"/>
                    <a:pt x="1412653" y="378744"/>
                  </a:cubicBezTo>
                  <a:close/>
                  <a:moveTo>
                    <a:pt x="860033" y="373836"/>
                  </a:moveTo>
                  <a:cubicBezTo>
                    <a:pt x="898850" y="373836"/>
                    <a:pt x="930317" y="387382"/>
                    <a:pt x="930317" y="404092"/>
                  </a:cubicBezTo>
                  <a:cubicBezTo>
                    <a:pt x="930317" y="420802"/>
                    <a:pt x="898850" y="434348"/>
                    <a:pt x="860033" y="434348"/>
                  </a:cubicBezTo>
                  <a:cubicBezTo>
                    <a:pt x="821216" y="434348"/>
                    <a:pt x="789749" y="420802"/>
                    <a:pt x="789749" y="404092"/>
                  </a:cubicBezTo>
                  <a:cubicBezTo>
                    <a:pt x="789749" y="387382"/>
                    <a:pt x="821216" y="373836"/>
                    <a:pt x="860033" y="373836"/>
                  </a:cubicBezTo>
                  <a:close/>
                  <a:moveTo>
                    <a:pt x="1681801" y="373315"/>
                  </a:moveTo>
                  <a:cubicBezTo>
                    <a:pt x="1704799" y="373315"/>
                    <a:pt x="1723443" y="383550"/>
                    <a:pt x="1723443" y="396175"/>
                  </a:cubicBezTo>
                  <a:cubicBezTo>
                    <a:pt x="1723443" y="408800"/>
                    <a:pt x="1704799" y="419035"/>
                    <a:pt x="1681801" y="419035"/>
                  </a:cubicBezTo>
                  <a:cubicBezTo>
                    <a:pt x="1658803" y="419035"/>
                    <a:pt x="1640159" y="408800"/>
                    <a:pt x="1640159" y="396175"/>
                  </a:cubicBezTo>
                  <a:cubicBezTo>
                    <a:pt x="1640159" y="383550"/>
                    <a:pt x="1658803" y="373315"/>
                    <a:pt x="1681801" y="373315"/>
                  </a:cubicBezTo>
                  <a:close/>
                  <a:moveTo>
                    <a:pt x="1076416" y="323340"/>
                  </a:moveTo>
                  <a:cubicBezTo>
                    <a:pt x="1115233" y="323340"/>
                    <a:pt x="1146700" y="336886"/>
                    <a:pt x="1146700" y="353596"/>
                  </a:cubicBezTo>
                  <a:cubicBezTo>
                    <a:pt x="1146700" y="370306"/>
                    <a:pt x="1115233" y="383852"/>
                    <a:pt x="1076416" y="383852"/>
                  </a:cubicBezTo>
                  <a:cubicBezTo>
                    <a:pt x="1037599" y="383852"/>
                    <a:pt x="1006132" y="370306"/>
                    <a:pt x="1006132" y="353596"/>
                  </a:cubicBezTo>
                  <a:cubicBezTo>
                    <a:pt x="1006132" y="336886"/>
                    <a:pt x="1037599" y="323340"/>
                    <a:pt x="1076416" y="323340"/>
                  </a:cubicBezTo>
                  <a:close/>
                  <a:moveTo>
                    <a:pt x="1867022" y="311184"/>
                  </a:moveTo>
                  <a:cubicBezTo>
                    <a:pt x="1898196" y="311184"/>
                    <a:pt x="1923468" y="322063"/>
                    <a:pt x="1923468" y="335483"/>
                  </a:cubicBezTo>
                  <a:cubicBezTo>
                    <a:pt x="1923468" y="348903"/>
                    <a:pt x="1898196" y="359782"/>
                    <a:pt x="1867022" y="359782"/>
                  </a:cubicBezTo>
                  <a:cubicBezTo>
                    <a:pt x="1835848" y="359782"/>
                    <a:pt x="1810576" y="348903"/>
                    <a:pt x="1810576" y="335483"/>
                  </a:cubicBezTo>
                  <a:cubicBezTo>
                    <a:pt x="1810576" y="322063"/>
                    <a:pt x="1835848" y="311184"/>
                    <a:pt x="1867022" y="311184"/>
                  </a:cubicBezTo>
                  <a:close/>
                  <a:moveTo>
                    <a:pt x="1260254" y="252537"/>
                  </a:moveTo>
                  <a:cubicBezTo>
                    <a:pt x="1299071" y="252537"/>
                    <a:pt x="1330538" y="266083"/>
                    <a:pt x="1330538" y="282793"/>
                  </a:cubicBezTo>
                  <a:cubicBezTo>
                    <a:pt x="1330538" y="299503"/>
                    <a:pt x="1299071" y="313049"/>
                    <a:pt x="1260254" y="313049"/>
                  </a:cubicBezTo>
                  <a:cubicBezTo>
                    <a:pt x="1221437" y="313049"/>
                    <a:pt x="1189970" y="299503"/>
                    <a:pt x="1189970" y="282793"/>
                  </a:cubicBezTo>
                  <a:cubicBezTo>
                    <a:pt x="1189970" y="266083"/>
                    <a:pt x="1221437" y="252537"/>
                    <a:pt x="1260254" y="252537"/>
                  </a:cubicBezTo>
                  <a:close/>
                  <a:moveTo>
                    <a:pt x="1674555" y="233600"/>
                  </a:moveTo>
                  <a:cubicBezTo>
                    <a:pt x="1706963" y="233600"/>
                    <a:pt x="1733234" y="244909"/>
                    <a:pt x="1733234" y="258860"/>
                  </a:cubicBezTo>
                  <a:cubicBezTo>
                    <a:pt x="1733234" y="272811"/>
                    <a:pt x="1706963" y="284120"/>
                    <a:pt x="1674555" y="284120"/>
                  </a:cubicBezTo>
                  <a:cubicBezTo>
                    <a:pt x="1642147" y="284120"/>
                    <a:pt x="1615876" y="272811"/>
                    <a:pt x="1615876" y="258860"/>
                  </a:cubicBezTo>
                  <a:cubicBezTo>
                    <a:pt x="1615876" y="244909"/>
                    <a:pt x="1642147" y="233600"/>
                    <a:pt x="1674555" y="233600"/>
                  </a:cubicBezTo>
                  <a:close/>
                  <a:moveTo>
                    <a:pt x="1462726" y="216153"/>
                  </a:moveTo>
                  <a:cubicBezTo>
                    <a:pt x="1485724" y="216153"/>
                    <a:pt x="1504368" y="226388"/>
                    <a:pt x="1504368" y="239013"/>
                  </a:cubicBezTo>
                  <a:cubicBezTo>
                    <a:pt x="1504368" y="251638"/>
                    <a:pt x="1485724" y="261873"/>
                    <a:pt x="1462726" y="261873"/>
                  </a:cubicBezTo>
                  <a:cubicBezTo>
                    <a:pt x="1439728" y="261873"/>
                    <a:pt x="1421084" y="251638"/>
                    <a:pt x="1421084" y="239013"/>
                  </a:cubicBezTo>
                  <a:cubicBezTo>
                    <a:pt x="1421084" y="226388"/>
                    <a:pt x="1439728" y="216153"/>
                    <a:pt x="1462726" y="216153"/>
                  </a:cubicBezTo>
                  <a:close/>
                  <a:moveTo>
                    <a:pt x="808495" y="190532"/>
                  </a:moveTo>
                  <a:cubicBezTo>
                    <a:pt x="847312" y="190532"/>
                    <a:pt x="878779" y="204078"/>
                    <a:pt x="878779" y="220788"/>
                  </a:cubicBezTo>
                  <a:cubicBezTo>
                    <a:pt x="878779" y="237498"/>
                    <a:pt x="847312" y="251044"/>
                    <a:pt x="808495" y="251044"/>
                  </a:cubicBezTo>
                  <a:cubicBezTo>
                    <a:pt x="769678" y="251044"/>
                    <a:pt x="738211" y="237498"/>
                    <a:pt x="738211" y="220788"/>
                  </a:cubicBezTo>
                  <a:cubicBezTo>
                    <a:pt x="738211" y="204078"/>
                    <a:pt x="769678" y="190532"/>
                    <a:pt x="808495" y="190532"/>
                  </a:cubicBezTo>
                  <a:close/>
                  <a:moveTo>
                    <a:pt x="579969" y="137995"/>
                  </a:moveTo>
                  <a:cubicBezTo>
                    <a:pt x="618786" y="137995"/>
                    <a:pt x="650253" y="151541"/>
                    <a:pt x="650253" y="168251"/>
                  </a:cubicBezTo>
                  <a:cubicBezTo>
                    <a:pt x="650253" y="184961"/>
                    <a:pt x="618786" y="198507"/>
                    <a:pt x="579969" y="198507"/>
                  </a:cubicBezTo>
                  <a:cubicBezTo>
                    <a:pt x="541152" y="198507"/>
                    <a:pt x="509685" y="184961"/>
                    <a:pt x="509685" y="168251"/>
                  </a:cubicBezTo>
                  <a:cubicBezTo>
                    <a:pt x="509685" y="151541"/>
                    <a:pt x="541152" y="137995"/>
                    <a:pt x="579969" y="137995"/>
                  </a:cubicBezTo>
                  <a:close/>
                  <a:moveTo>
                    <a:pt x="206506" y="117839"/>
                  </a:moveTo>
                  <a:cubicBezTo>
                    <a:pt x="245323" y="117839"/>
                    <a:pt x="276790" y="131385"/>
                    <a:pt x="276790" y="148095"/>
                  </a:cubicBezTo>
                  <a:cubicBezTo>
                    <a:pt x="276790" y="164805"/>
                    <a:pt x="245323" y="178351"/>
                    <a:pt x="206506" y="178351"/>
                  </a:cubicBezTo>
                  <a:cubicBezTo>
                    <a:pt x="167689" y="178351"/>
                    <a:pt x="136222" y="164805"/>
                    <a:pt x="136222" y="148095"/>
                  </a:cubicBezTo>
                  <a:cubicBezTo>
                    <a:pt x="136222" y="131385"/>
                    <a:pt x="167689" y="117839"/>
                    <a:pt x="206506" y="117839"/>
                  </a:cubicBezTo>
                  <a:close/>
                  <a:moveTo>
                    <a:pt x="1068052" y="102425"/>
                  </a:moveTo>
                  <a:cubicBezTo>
                    <a:pt x="1106869" y="102425"/>
                    <a:pt x="1138336" y="115971"/>
                    <a:pt x="1138336" y="132681"/>
                  </a:cubicBezTo>
                  <a:cubicBezTo>
                    <a:pt x="1138336" y="149391"/>
                    <a:pt x="1106869" y="162937"/>
                    <a:pt x="1068052" y="162937"/>
                  </a:cubicBezTo>
                  <a:cubicBezTo>
                    <a:pt x="1029235" y="162937"/>
                    <a:pt x="997768" y="149391"/>
                    <a:pt x="997768" y="132681"/>
                  </a:cubicBezTo>
                  <a:cubicBezTo>
                    <a:pt x="997768" y="115971"/>
                    <a:pt x="1029235" y="102425"/>
                    <a:pt x="1068052" y="102425"/>
                  </a:cubicBezTo>
                  <a:close/>
                  <a:moveTo>
                    <a:pt x="718007" y="14321"/>
                  </a:moveTo>
                  <a:cubicBezTo>
                    <a:pt x="756824" y="14321"/>
                    <a:pt x="788291" y="27867"/>
                    <a:pt x="788291" y="44577"/>
                  </a:cubicBezTo>
                  <a:cubicBezTo>
                    <a:pt x="788291" y="61287"/>
                    <a:pt x="756824" y="74833"/>
                    <a:pt x="718007" y="74833"/>
                  </a:cubicBezTo>
                  <a:cubicBezTo>
                    <a:pt x="679190" y="74833"/>
                    <a:pt x="647723" y="61287"/>
                    <a:pt x="647723" y="44577"/>
                  </a:cubicBezTo>
                  <a:cubicBezTo>
                    <a:pt x="647723" y="27867"/>
                    <a:pt x="679190" y="14321"/>
                    <a:pt x="718007" y="14321"/>
                  </a:cubicBezTo>
                  <a:close/>
                  <a:moveTo>
                    <a:pt x="380093" y="0"/>
                  </a:moveTo>
                  <a:cubicBezTo>
                    <a:pt x="418910" y="0"/>
                    <a:pt x="450377" y="13546"/>
                    <a:pt x="450377" y="30256"/>
                  </a:cubicBezTo>
                  <a:cubicBezTo>
                    <a:pt x="450377" y="46966"/>
                    <a:pt x="418910" y="60512"/>
                    <a:pt x="380093" y="60512"/>
                  </a:cubicBezTo>
                  <a:cubicBezTo>
                    <a:pt x="341276" y="60512"/>
                    <a:pt x="309809" y="46966"/>
                    <a:pt x="309809" y="30256"/>
                  </a:cubicBezTo>
                  <a:cubicBezTo>
                    <a:pt x="309809" y="13546"/>
                    <a:pt x="341276" y="0"/>
                    <a:pt x="380093" y="0"/>
                  </a:cubicBezTo>
                  <a:close/>
                  <a:moveTo>
                    <a:pt x="70284" y="0"/>
                  </a:moveTo>
                  <a:cubicBezTo>
                    <a:pt x="109101" y="0"/>
                    <a:pt x="140568" y="13546"/>
                    <a:pt x="140568" y="30256"/>
                  </a:cubicBezTo>
                  <a:cubicBezTo>
                    <a:pt x="140568" y="46966"/>
                    <a:pt x="109101" y="60512"/>
                    <a:pt x="70284" y="60512"/>
                  </a:cubicBezTo>
                  <a:cubicBezTo>
                    <a:pt x="31467" y="60512"/>
                    <a:pt x="0" y="46966"/>
                    <a:pt x="0" y="30256"/>
                  </a:cubicBezTo>
                  <a:cubicBezTo>
                    <a:pt x="0" y="13546"/>
                    <a:pt x="31467" y="0"/>
                    <a:pt x="70284" y="0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B33776C8-6AE1-4F7D-805B-F2D48F544984}"/>
                </a:ext>
              </a:extLst>
            </p:cNvPr>
            <p:cNvSpPr/>
            <p:nvPr/>
          </p:nvSpPr>
          <p:spPr>
            <a:xfrm>
              <a:off x="1518534" y="1973529"/>
              <a:ext cx="186465" cy="18646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000E2C79-8E6B-48E8-8DDA-C20AA42C0E6B}"/>
                </a:ext>
              </a:extLst>
            </p:cNvPr>
            <p:cNvSpPr/>
            <p:nvPr/>
          </p:nvSpPr>
          <p:spPr>
            <a:xfrm>
              <a:off x="1541593" y="1995787"/>
              <a:ext cx="141952" cy="1419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87F165E4-46B7-4531-B3DB-FD0F8244D482}"/>
                </a:ext>
              </a:extLst>
            </p:cNvPr>
            <p:cNvSpPr/>
            <p:nvPr/>
          </p:nvSpPr>
          <p:spPr>
            <a:xfrm>
              <a:off x="1569459" y="2027580"/>
              <a:ext cx="78366" cy="7836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pic>
        <p:nvPicPr>
          <p:cNvPr id="2" name="図 1">
            <a:extLst>
              <a:ext uri="{FF2B5EF4-FFF2-40B4-BE49-F238E27FC236}">
                <a16:creationId xmlns:a16="http://schemas.microsoft.com/office/drawing/2014/main" id="{152F7CD3-50EF-461D-B124-267EC0106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6280" y="2325098"/>
            <a:ext cx="1939338" cy="1406137"/>
          </a:xfrm>
          <a:prstGeom prst="rect">
            <a:avLst/>
          </a:prstGeom>
        </p:spPr>
      </p:pic>
      <p:sp>
        <p:nvSpPr>
          <p:cNvPr id="663" name="吹き出し: 円形 662">
            <a:extLst>
              <a:ext uri="{FF2B5EF4-FFF2-40B4-BE49-F238E27FC236}">
                <a16:creationId xmlns:a16="http://schemas.microsoft.com/office/drawing/2014/main" id="{90F78C5E-52BD-45CB-86C0-CE73EDD07CB4}"/>
              </a:ext>
            </a:extLst>
          </p:cNvPr>
          <p:cNvSpPr/>
          <p:nvPr/>
        </p:nvSpPr>
        <p:spPr>
          <a:xfrm>
            <a:off x="7348376" y="454501"/>
            <a:ext cx="1826870" cy="665949"/>
          </a:xfrm>
          <a:prstGeom prst="wedgeEllipseCallout">
            <a:avLst>
              <a:gd name="adj1" fmla="val -37708"/>
              <a:gd name="adj2" fmla="val 7330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真っ先に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思い浮かぶ</a:t>
            </a:r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フグ</a:t>
            </a:r>
          </a:p>
        </p:txBody>
      </p:sp>
      <p:sp>
        <p:nvSpPr>
          <p:cNvPr id="664" name="テキスト ボックス 663">
            <a:extLst>
              <a:ext uri="{FF2B5EF4-FFF2-40B4-BE49-F238E27FC236}">
                <a16:creationId xmlns:a16="http://schemas.microsoft.com/office/drawing/2014/main" id="{EE255545-49D9-4BC7-A29B-6A1611E1467D}"/>
              </a:ext>
            </a:extLst>
          </p:cNvPr>
          <p:cNvSpPr txBox="1"/>
          <p:nvPr/>
        </p:nvSpPr>
        <p:spPr>
          <a:xfrm>
            <a:off x="6745271" y="2286770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フグ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C581E9B3-C63F-472A-98BA-C0B553B283BE}"/>
              </a:ext>
            </a:extLst>
          </p:cNvPr>
          <p:cNvSpPr txBox="1"/>
          <p:nvPr/>
        </p:nvSpPr>
        <p:spPr>
          <a:xfrm>
            <a:off x="8282624" y="378776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フグ料理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6C46B1D8-AA51-4E49-90F1-782C60006E5B}"/>
              </a:ext>
            </a:extLst>
          </p:cNvPr>
          <p:cNvGrpSpPr/>
          <p:nvPr/>
        </p:nvGrpSpPr>
        <p:grpSpPr>
          <a:xfrm>
            <a:off x="376741" y="200374"/>
            <a:ext cx="2021134" cy="1710907"/>
            <a:chOff x="1646472" y="110623"/>
            <a:chExt cx="5565769" cy="4711470"/>
          </a:xfrm>
        </p:grpSpPr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67655DD6-E2B5-4E67-AAA4-579957517263}"/>
                </a:ext>
              </a:extLst>
            </p:cNvPr>
            <p:cNvSpPr/>
            <p:nvPr/>
          </p:nvSpPr>
          <p:spPr>
            <a:xfrm>
              <a:off x="2495402" y="110623"/>
              <a:ext cx="2839780" cy="1048861"/>
            </a:xfrm>
            <a:custGeom>
              <a:avLst/>
              <a:gdLst>
                <a:gd name="connsiteX0" fmla="*/ 2635308 w 2839780"/>
                <a:gd name="connsiteY0" fmla="*/ 733881 h 1048861"/>
                <a:gd name="connsiteX1" fmla="*/ 2665233 w 2839780"/>
                <a:gd name="connsiteY1" fmla="*/ 747055 h 1048861"/>
                <a:gd name="connsiteX2" fmla="*/ 2715977 w 2839780"/>
                <a:gd name="connsiteY2" fmla="*/ 734864 h 1048861"/>
                <a:gd name="connsiteX3" fmla="*/ 2746443 w 2839780"/>
                <a:gd name="connsiteY3" fmla="*/ 775516 h 1048861"/>
                <a:gd name="connsiteX4" fmla="*/ 2810698 w 2839780"/>
                <a:gd name="connsiteY4" fmla="*/ 780038 h 1048861"/>
                <a:gd name="connsiteX5" fmla="*/ 2808976 w 2839780"/>
                <a:gd name="connsiteY5" fmla="*/ 842228 h 1048861"/>
                <a:gd name="connsiteX6" fmla="*/ 2820457 w 2839780"/>
                <a:gd name="connsiteY6" fmla="*/ 926503 h 1048861"/>
                <a:gd name="connsiteX7" fmla="*/ 2806736 w 2839780"/>
                <a:gd name="connsiteY7" fmla="*/ 974393 h 1048861"/>
                <a:gd name="connsiteX8" fmla="*/ 2761156 w 2839780"/>
                <a:gd name="connsiteY8" fmla="*/ 992169 h 1048861"/>
                <a:gd name="connsiteX9" fmla="*/ 2725996 w 2839780"/>
                <a:gd name="connsiteY9" fmla="*/ 1030503 h 1048861"/>
                <a:gd name="connsiteX10" fmla="*/ 2673542 w 2839780"/>
                <a:gd name="connsiteY10" fmla="*/ 1027852 h 1048861"/>
                <a:gd name="connsiteX11" fmla="*/ 2672399 w 2839780"/>
                <a:gd name="connsiteY11" fmla="*/ 1028197 h 1048861"/>
                <a:gd name="connsiteX12" fmla="*/ 2611200 w 2839780"/>
                <a:gd name="connsiteY12" fmla="*/ 1048859 h 1048861"/>
                <a:gd name="connsiteX13" fmla="*/ 2567766 w 2839780"/>
                <a:gd name="connsiteY13" fmla="*/ 1002565 h 1048861"/>
                <a:gd name="connsiteX14" fmla="*/ 2567738 w 2839780"/>
                <a:gd name="connsiteY14" fmla="*/ 1002565 h 1048861"/>
                <a:gd name="connsiteX15" fmla="*/ 2542747 w 2839780"/>
                <a:gd name="connsiteY15" fmla="*/ 1002800 h 1048861"/>
                <a:gd name="connsiteX16" fmla="*/ 2523599 w 2839780"/>
                <a:gd name="connsiteY16" fmla="*/ 956106 h 1048861"/>
                <a:gd name="connsiteX17" fmla="*/ 2523134 w 2839780"/>
                <a:gd name="connsiteY17" fmla="*/ 956119 h 1048861"/>
                <a:gd name="connsiteX18" fmla="*/ 2502666 w 2839780"/>
                <a:gd name="connsiteY18" fmla="*/ 956663 h 1048861"/>
                <a:gd name="connsiteX19" fmla="*/ 2487706 w 2839780"/>
                <a:gd name="connsiteY19" fmla="*/ 948790 h 1048861"/>
                <a:gd name="connsiteX20" fmla="*/ 2482173 w 2839780"/>
                <a:gd name="connsiteY20" fmla="*/ 932662 h 1048861"/>
                <a:gd name="connsiteX21" fmla="*/ 2489202 w 2839780"/>
                <a:gd name="connsiteY21" fmla="*/ 913600 h 1048861"/>
                <a:gd name="connsiteX22" fmla="*/ 2489411 w 2839780"/>
                <a:gd name="connsiteY22" fmla="*/ 913031 h 1048861"/>
                <a:gd name="connsiteX23" fmla="*/ 2455492 w 2839780"/>
                <a:gd name="connsiteY23" fmla="*/ 884677 h 1048861"/>
                <a:gd name="connsiteX24" fmla="*/ 2480872 w 2839780"/>
                <a:gd name="connsiteY24" fmla="*/ 845713 h 1048861"/>
                <a:gd name="connsiteX25" fmla="*/ 2480903 w 2839780"/>
                <a:gd name="connsiteY25" fmla="*/ 845562 h 1048861"/>
                <a:gd name="connsiteX26" fmla="*/ 2485303 w 2839780"/>
                <a:gd name="connsiteY26" fmla="*/ 823827 h 1048861"/>
                <a:gd name="connsiteX27" fmla="*/ 2502212 w 2839780"/>
                <a:gd name="connsiteY27" fmla="*/ 802195 h 1048861"/>
                <a:gd name="connsiteX28" fmla="*/ 2540605 w 2839780"/>
                <a:gd name="connsiteY28" fmla="*/ 781425 h 1048861"/>
                <a:gd name="connsiteX29" fmla="*/ 2593966 w 2839780"/>
                <a:gd name="connsiteY29" fmla="*/ 740416 h 1048861"/>
                <a:gd name="connsiteX30" fmla="*/ 2635308 w 2839780"/>
                <a:gd name="connsiteY30" fmla="*/ 733881 h 1048861"/>
                <a:gd name="connsiteX31" fmla="*/ 2083816 w 2839780"/>
                <a:gd name="connsiteY31" fmla="*/ 427369 h 1048861"/>
                <a:gd name="connsiteX32" fmla="*/ 2123607 w 2839780"/>
                <a:gd name="connsiteY32" fmla="*/ 444887 h 1048861"/>
                <a:gd name="connsiteX33" fmla="*/ 2191083 w 2839780"/>
                <a:gd name="connsiteY33" fmla="*/ 428676 h 1048861"/>
                <a:gd name="connsiteX34" fmla="*/ 2231595 w 2839780"/>
                <a:gd name="connsiteY34" fmla="*/ 482731 h 1048861"/>
                <a:gd name="connsiteX35" fmla="*/ 2317035 w 2839780"/>
                <a:gd name="connsiteY35" fmla="*/ 488745 h 1048861"/>
                <a:gd name="connsiteX36" fmla="*/ 2314746 w 2839780"/>
                <a:gd name="connsiteY36" fmla="*/ 571440 h 1048861"/>
                <a:gd name="connsiteX37" fmla="*/ 2330012 w 2839780"/>
                <a:gd name="connsiteY37" fmla="*/ 683503 h 1048861"/>
                <a:gd name="connsiteX38" fmla="*/ 2311767 w 2839780"/>
                <a:gd name="connsiteY38" fmla="*/ 747183 h 1048861"/>
                <a:gd name="connsiteX39" fmla="*/ 2251159 w 2839780"/>
                <a:gd name="connsiteY39" fmla="*/ 770819 h 1048861"/>
                <a:gd name="connsiteX40" fmla="*/ 2204405 w 2839780"/>
                <a:gd name="connsiteY40" fmla="*/ 821793 h 1048861"/>
                <a:gd name="connsiteX41" fmla="*/ 2134656 w 2839780"/>
                <a:gd name="connsiteY41" fmla="*/ 818268 h 1048861"/>
                <a:gd name="connsiteX42" fmla="*/ 2133135 w 2839780"/>
                <a:gd name="connsiteY42" fmla="*/ 818727 h 1048861"/>
                <a:gd name="connsiteX43" fmla="*/ 2051759 w 2839780"/>
                <a:gd name="connsiteY43" fmla="*/ 846201 h 1048861"/>
                <a:gd name="connsiteX44" fmla="*/ 1994003 w 2839780"/>
                <a:gd name="connsiteY44" fmla="*/ 784643 h 1048861"/>
                <a:gd name="connsiteX45" fmla="*/ 1993966 w 2839780"/>
                <a:gd name="connsiteY45" fmla="*/ 784644 h 1048861"/>
                <a:gd name="connsiteX46" fmla="*/ 1960734 w 2839780"/>
                <a:gd name="connsiteY46" fmla="*/ 784956 h 1048861"/>
                <a:gd name="connsiteX47" fmla="*/ 1935274 w 2839780"/>
                <a:gd name="connsiteY47" fmla="*/ 722866 h 1048861"/>
                <a:gd name="connsiteX48" fmla="*/ 1934655 w 2839780"/>
                <a:gd name="connsiteY48" fmla="*/ 722883 h 1048861"/>
                <a:gd name="connsiteX49" fmla="*/ 1907439 w 2839780"/>
                <a:gd name="connsiteY49" fmla="*/ 723607 h 1048861"/>
                <a:gd name="connsiteX50" fmla="*/ 1887546 w 2839780"/>
                <a:gd name="connsiteY50" fmla="*/ 713138 h 1048861"/>
                <a:gd name="connsiteX51" fmla="*/ 1880189 w 2839780"/>
                <a:gd name="connsiteY51" fmla="*/ 691692 h 1048861"/>
                <a:gd name="connsiteX52" fmla="*/ 1889534 w 2839780"/>
                <a:gd name="connsiteY52" fmla="*/ 666345 h 1048861"/>
                <a:gd name="connsiteX53" fmla="*/ 1889813 w 2839780"/>
                <a:gd name="connsiteY53" fmla="*/ 665588 h 1048861"/>
                <a:gd name="connsiteX54" fmla="*/ 1844709 w 2839780"/>
                <a:gd name="connsiteY54" fmla="*/ 627885 h 1048861"/>
                <a:gd name="connsiteX55" fmla="*/ 1878459 w 2839780"/>
                <a:gd name="connsiteY55" fmla="*/ 576075 h 1048861"/>
                <a:gd name="connsiteX56" fmla="*/ 1878500 w 2839780"/>
                <a:gd name="connsiteY56" fmla="*/ 575873 h 1048861"/>
                <a:gd name="connsiteX57" fmla="*/ 1884350 w 2839780"/>
                <a:gd name="connsiteY57" fmla="*/ 546972 h 1048861"/>
                <a:gd name="connsiteX58" fmla="*/ 1906835 w 2839780"/>
                <a:gd name="connsiteY58" fmla="*/ 518207 h 1048861"/>
                <a:gd name="connsiteX59" fmla="*/ 1957887 w 2839780"/>
                <a:gd name="connsiteY59" fmla="*/ 490589 h 1048861"/>
                <a:gd name="connsiteX60" fmla="*/ 2028842 w 2839780"/>
                <a:gd name="connsiteY60" fmla="*/ 436059 h 1048861"/>
                <a:gd name="connsiteX61" fmla="*/ 2083816 w 2839780"/>
                <a:gd name="connsiteY61" fmla="*/ 427369 h 1048861"/>
                <a:gd name="connsiteX62" fmla="*/ 882831 w 2839780"/>
                <a:gd name="connsiteY62" fmla="*/ 775 h 1048861"/>
                <a:gd name="connsiteX63" fmla="*/ 958839 w 2839780"/>
                <a:gd name="connsiteY63" fmla="*/ 34236 h 1048861"/>
                <a:gd name="connsiteX64" fmla="*/ 1087728 w 2839780"/>
                <a:gd name="connsiteY64" fmla="*/ 3271 h 1048861"/>
                <a:gd name="connsiteX65" fmla="*/ 1165112 w 2839780"/>
                <a:gd name="connsiteY65" fmla="*/ 106525 h 1048861"/>
                <a:gd name="connsiteX66" fmla="*/ 1328317 w 2839780"/>
                <a:gd name="connsiteY66" fmla="*/ 118012 h 1048861"/>
                <a:gd name="connsiteX67" fmla="*/ 1351919 w 2839780"/>
                <a:gd name="connsiteY67" fmla="*/ 148967 h 1048861"/>
                <a:gd name="connsiteX68" fmla="*/ 1355301 w 2839780"/>
                <a:gd name="connsiteY68" fmla="*/ 167381 h 1048861"/>
                <a:gd name="connsiteX69" fmla="*/ 1387910 w 2839780"/>
                <a:gd name="connsiteY69" fmla="*/ 158592 h 1048861"/>
                <a:gd name="connsiteX70" fmla="*/ 1492987 w 2839780"/>
                <a:gd name="connsiteY70" fmla="*/ 184820 h 1048861"/>
                <a:gd name="connsiteX71" fmla="*/ 1600080 w 2839780"/>
                <a:gd name="connsiteY71" fmla="*/ 159092 h 1048861"/>
                <a:gd name="connsiteX72" fmla="*/ 1664377 w 2839780"/>
                <a:gd name="connsiteY72" fmla="*/ 244884 h 1048861"/>
                <a:gd name="connsiteX73" fmla="*/ 1799983 w 2839780"/>
                <a:gd name="connsiteY73" fmla="*/ 254429 h 1048861"/>
                <a:gd name="connsiteX74" fmla="*/ 1796349 w 2839780"/>
                <a:gd name="connsiteY74" fmla="*/ 385677 h 1048861"/>
                <a:gd name="connsiteX75" fmla="*/ 1820578 w 2839780"/>
                <a:gd name="connsiteY75" fmla="*/ 563535 h 1048861"/>
                <a:gd name="connsiteX76" fmla="*/ 1791621 w 2839780"/>
                <a:gd name="connsiteY76" fmla="*/ 664604 h 1048861"/>
                <a:gd name="connsiteX77" fmla="*/ 1695427 w 2839780"/>
                <a:gd name="connsiteY77" fmla="*/ 702118 h 1048861"/>
                <a:gd name="connsiteX78" fmla="*/ 1621223 w 2839780"/>
                <a:gd name="connsiteY78" fmla="*/ 783020 h 1048861"/>
                <a:gd name="connsiteX79" fmla="*/ 1510522 w 2839780"/>
                <a:gd name="connsiteY79" fmla="*/ 777426 h 1048861"/>
                <a:gd name="connsiteX80" fmla="*/ 1508109 w 2839780"/>
                <a:gd name="connsiteY80" fmla="*/ 778154 h 1048861"/>
                <a:gd name="connsiteX81" fmla="*/ 1378953 w 2839780"/>
                <a:gd name="connsiteY81" fmla="*/ 821759 h 1048861"/>
                <a:gd name="connsiteX82" fmla="*/ 1287287 w 2839780"/>
                <a:gd name="connsiteY82" fmla="*/ 724059 h 1048861"/>
                <a:gd name="connsiteX83" fmla="*/ 1287228 w 2839780"/>
                <a:gd name="connsiteY83" fmla="*/ 724059 h 1048861"/>
                <a:gd name="connsiteX84" fmla="*/ 1234486 w 2839780"/>
                <a:gd name="connsiteY84" fmla="*/ 724556 h 1048861"/>
                <a:gd name="connsiteX85" fmla="*/ 1188031 w 2839780"/>
                <a:gd name="connsiteY85" fmla="*/ 689699 h 1048861"/>
                <a:gd name="connsiteX86" fmla="*/ 1187166 w 2839780"/>
                <a:gd name="connsiteY86" fmla="*/ 684043 h 1048861"/>
                <a:gd name="connsiteX87" fmla="*/ 1171897 w 2839780"/>
                <a:gd name="connsiteY87" fmla="*/ 711184 h 1048861"/>
                <a:gd name="connsiteX88" fmla="*/ 1113175 w 2839780"/>
                <a:gd name="connsiteY88" fmla="*/ 754187 h 1048861"/>
                <a:gd name="connsiteX89" fmla="*/ 979942 w 2839780"/>
                <a:gd name="connsiteY89" fmla="*/ 747454 h 1048861"/>
                <a:gd name="connsiteX90" fmla="*/ 977039 w 2839780"/>
                <a:gd name="connsiteY90" fmla="*/ 748330 h 1048861"/>
                <a:gd name="connsiteX91" fmla="*/ 821596 w 2839780"/>
                <a:gd name="connsiteY91" fmla="*/ 800811 h 1048861"/>
                <a:gd name="connsiteX92" fmla="*/ 768681 w 2839780"/>
                <a:gd name="connsiteY92" fmla="*/ 791738 h 1048861"/>
                <a:gd name="connsiteX93" fmla="*/ 750095 w 2839780"/>
                <a:gd name="connsiteY93" fmla="*/ 779696 h 1048861"/>
                <a:gd name="connsiteX94" fmla="*/ 748417 w 2839780"/>
                <a:gd name="connsiteY94" fmla="*/ 789855 h 1048861"/>
                <a:gd name="connsiteX95" fmla="*/ 718540 w 2839780"/>
                <a:gd name="connsiteY95" fmla="*/ 843665 h 1048861"/>
                <a:gd name="connsiteX96" fmla="*/ 579827 w 2839780"/>
                <a:gd name="connsiteY96" fmla="*/ 858145 h 1048861"/>
                <a:gd name="connsiteX97" fmla="*/ 480700 w 2839780"/>
                <a:gd name="connsiteY97" fmla="*/ 985724 h 1048861"/>
                <a:gd name="connsiteX98" fmla="*/ 334950 w 2839780"/>
                <a:gd name="connsiteY98" fmla="*/ 907850 h 1048861"/>
                <a:gd name="connsiteX99" fmla="*/ 118445 w 2839780"/>
                <a:gd name="connsiteY99" fmla="*/ 830909 h 1048861"/>
                <a:gd name="connsiteX100" fmla="*/ 23253 w 2839780"/>
                <a:gd name="connsiteY100" fmla="*/ 745288 h 1048861"/>
                <a:gd name="connsiteX101" fmla="*/ 43593 w 2839780"/>
                <a:gd name="connsiteY101" fmla="*/ 629715 h 1048861"/>
                <a:gd name="connsiteX102" fmla="*/ 640 w 2839780"/>
                <a:gd name="connsiteY102" fmla="*/ 511140 h 1048861"/>
                <a:gd name="connsiteX103" fmla="*/ 79082 w 2839780"/>
                <a:gd name="connsiteY103" fmla="*/ 405747 h 1048861"/>
                <a:gd name="connsiteX104" fmla="*/ 79833 w 2839780"/>
                <a:gd name="connsiteY104" fmla="*/ 402968 h 1048861"/>
                <a:gd name="connsiteX105" fmla="*/ 114775 w 2839780"/>
                <a:gd name="connsiteY105" fmla="*/ 251622 h 1048861"/>
                <a:gd name="connsiteX106" fmla="*/ 284758 w 2839780"/>
                <a:gd name="connsiteY106" fmla="*/ 217045 h 1048861"/>
                <a:gd name="connsiteX107" fmla="*/ 284796 w 2839780"/>
                <a:gd name="connsiteY107" fmla="*/ 216986 h 1048861"/>
                <a:gd name="connsiteX108" fmla="*/ 318601 w 2839780"/>
                <a:gd name="connsiteY108" fmla="*/ 164983 h 1048861"/>
                <a:gd name="connsiteX109" fmla="*/ 456142 w 2839780"/>
                <a:gd name="connsiteY109" fmla="*/ 181150 h 1048861"/>
                <a:gd name="connsiteX110" fmla="*/ 456752 w 2839780"/>
                <a:gd name="connsiteY110" fmla="*/ 180171 h 1048861"/>
                <a:gd name="connsiteX111" fmla="*/ 483600 w 2839780"/>
                <a:gd name="connsiteY111" fmla="*/ 137161 h 1048861"/>
                <a:gd name="connsiteX112" fmla="*/ 522922 w 2839780"/>
                <a:gd name="connsiteY112" fmla="*/ 115606 h 1048861"/>
                <a:gd name="connsiteX113" fmla="*/ 589068 w 2839780"/>
                <a:gd name="connsiteY113" fmla="*/ 139136 h 1048861"/>
                <a:gd name="connsiteX114" fmla="*/ 591112 w 2839780"/>
                <a:gd name="connsiteY114" fmla="*/ 141923 h 1048861"/>
                <a:gd name="connsiteX115" fmla="*/ 642286 w 2839780"/>
                <a:gd name="connsiteY115" fmla="*/ 121535 h 1048861"/>
                <a:gd name="connsiteX116" fmla="*/ 777822 w 2839780"/>
                <a:gd name="connsiteY116" fmla="*/ 17374 h 1048861"/>
                <a:gd name="connsiteX117" fmla="*/ 882831 w 2839780"/>
                <a:gd name="connsiteY117" fmla="*/ 775 h 1048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839780" h="1048861">
                  <a:moveTo>
                    <a:pt x="2635308" y="733881"/>
                  </a:moveTo>
                  <a:cubicBezTo>
                    <a:pt x="2647738" y="735039"/>
                    <a:pt x="2658264" y="739482"/>
                    <a:pt x="2665233" y="747055"/>
                  </a:cubicBezTo>
                  <a:cubicBezTo>
                    <a:pt x="2681941" y="737520"/>
                    <a:pt x="2700444" y="733078"/>
                    <a:pt x="2715977" y="734864"/>
                  </a:cubicBezTo>
                  <a:cubicBezTo>
                    <a:pt x="2739580" y="737577"/>
                    <a:pt x="2751925" y="754053"/>
                    <a:pt x="2746443" y="775516"/>
                  </a:cubicBezTo>
                  <a:cubicBezTo>
                    <a:pt x="2772030" y="766661"/>
                    <a:pt x="2796493" y="768383"/>
                    <a:pt x="2810698" y="780038"/>
                  </a:cubicBezTo>
                  <a:cubicBezTo>
                    <a:pt x="2827437" y="793773"/>
                    <a:pt x="2826752" y="818588"/>
                    <a:pt x="2808976" y="842228"/>
                  </a:cubicBezTo>
                  <a:cubicBezTo>
                    <a:pt x="2845018" y="852992"/>
                    <a:pt x="2850201" y="891007"/>
                    <a:pt x="2820457" y="926503"/>
                  </a:cubicBezTo>
                  <a:cubicBezTo>
                    <a:pt x="2830728" y="938574"/>
                    <a:pt x="2824928" y="958824"/>
                    <a:pt x="2806736" y="974393"/>
                  </a:cubicBezTo>
                  <a:cubicBezTo>
                    <a:pt x="2793576" y="985661"/>
                    <a:pt x="2776253" y="992418"/>
                    <a:pt x="2761156" y="992169"/>
                  </a:cubicBezTo>
                  <a:cubicBezTo>
                    <a:pt x="2757868" y="1006788"/>
                    <a:pt x="2744055" y="1021847"/>
                    <a:pt x="2725996" y="1030503"/>
                  </a:cubicBezTo>
                  <a:cubicBezTo>
                    <a:pt x="2704850" y="1040634"/>
                    <a:pt x="2683069" y="1039534"/>
                    <a:pt x="2673542" y="1027852"/>
                  </a:cubicBezTo>
                  <a:cubicBezTo>
                    <a:pt x="2673159" y="1027971"/>
                    <a:pt x="2672781" y="1028079"/>
                    <a:pt x="2672399" y="1028197"/>
                  </a:cubicBezTo>
                  <a:cubicBezTo>
                    <a:pt x="2653460" y="1041439"/>
                    <a:pt x="2631023" y="1049011"/>
                    <a:pt x="2611200" y="1048859"/>
                  </a:cubicBezTo>
                  <a:cubicBezTo>
                    <a:pt x="2579889" y="1048613"/>
                    <a:pt x="2561814" y="1029340"/>
                    <a:pt x="2567766" y="1002565"/>
                  </a:cubicBezTo>
                  <a:lnTo>
                    <a:pt x="2567738" y="1002565"/>
                  </a:lnTo>
                  <a:lnTo>
                    <a:pt x="2542747" y="1002800"/>
                  </a:lnTo>
                  <a:cubicBezTo>
                    <a:pt x="2521344" y="997989"/>
                    <a:pt x="2511834" y="979133"/>
                    <a:pt x="2523599" y="956106"/>
                  </a:cubicBezTo>
                  <a:lnTo>
                    <a:pt x="2523134" y="956119"/>
                  </a:lnTo>
                  <a:lnTo>
                    <a:pt x="2502666" y="956663"/>
                  </a:lnTo>
                  <a:cubicBezTo>
                    <a:pt x="2496502" y="955407"/>
                    <a:pt x="2491332" y="952746"/>
                    <a:pt x="2487706" y="948790"/>
                  </a:cubicBezTo>
                  <a:cubicBezTo>
                    <a:pt x="2483713" y="944437"/>
                    <a:pt x="2481879" y="938842"/>
                    <a:pt x="2482173" y="932662"/>
                  </a:cubicBezTo>
                  <a:lnTo>
                    <a:pt x="2489202" y="913600"/>
                  </a:lnTo>
                  <a:lnTo>
                    <a:pt x="2489411" y="913031"/>
                  </a:lnTo>
                  <a:cubicBezTo>
                    <a:pt x="2468045" y="913600"/>
                    <a:pt x="2454274" y="902086"/>
                    <a:pt x="2455492" y="884677"/>
                  </a:cubicBezTo>
                  <a:cubicBezTo>
                    <a:pt x="2456417" y="871413"/>
                    <a:pt x="2465943" y="856785"/>
                    <a:pt x="2480872" y="845713"/>
                  </a:cubicBezTo>
                  <a:lnTo>
                    <a:pt x="2480903" y="845562"/>
                  </a:lnTo>
                  <a:lnTo>
                    <a:pt x="2485303" y="823827"/>
                  </a:lnTo>
                  <a:cubicBezTo>
                    <a:pt x="2488971" y="816345"/>
                    <a:pt x="2494720" y="808905"/>
                    <a:pt x="2502212" y="802195"/>
                  </a:cubicBezTo>
                  <a:cubicBezTo>
                    <a:pt x="2513087" y="792451"/>
                    <a:pt x="2526742" y="785061"/>
                    <a:pt x="2540605" y="781425"/>
                  </a:cubicBezTo>
                  <a:cubicBezTo>
                    <a:pt x="2552373" y="763893"/>
                    <a:pt x="2572030" y="748790"/>
                    <a:pt x="2593966" y="740416"/>
                  </a:cubicBezTo>
                  <a:cubicBezTo>
                    <a:pt x="2608547" y="734851"/>
                    <a:pt x="2622879" y="732724"/>
                    <a:pt x="2635308" y="733881"/>
                  </a:cubicBezTo>
                  <a:close/>
                  <a:moveTo>
                    <a:pt x="2083816" y="427369"/>
                  </a:moveTo>
                  <a:cubicBezTo>
                    <a:pt x="2100343" y="428909"/>
                    <a:pt x="2114340" y="434816"/>
                    <a:pt x="2123607" y="444887"/>
                  </a:cubicBezTo>
                  <a:cubicBezTo>
                    <a:pt x="2145825" y="432207"/>
                    <a:pt x="2170428" y="426301"/>
                    <a:pt x="2191083" y="428676"/>
                  </a:cubicBezTo>
                  <a:cubicBezTo>
                    <a:pt x="2222469" y="432283"/>
                    <a:pt x="2238883" y="454191"/>
                    <a:pt x="2231595" y="482731"/>
                  </a:cubicBezTo>
                  <a:cubicBezTo>
                    <a:pt x="2265618" y="470956"/>
                    <a:pt x="2298146" y="473247"/>
                    <a:pt x="2317035" y="488745"/>
                  </a:cubicBezTo>
                  <a:cubicBezTo>
                    <a:pt x="2339293" y="507008"/>
                    <a:pt x="2338383" y="540006"/>
                    <a:pt x="2314746" y="571440"/>
                  </a:cubicBezTo>
                  <a:cubicBezTo>
                    <a:pt x="2362672" y="585753"/>
                    <a:pt x="2369563" y="636302"/>
                    <a:pt x="2330012" y="683503"/>
                  </a:cubicBezTo>
                  <a:cubicBezTo>
                    <a:pt x="2343669" y="699553"/>
                    <a:pt x="2335958" y="726480"/>
                    <a:pt x="2311767" y="747183"/>
                  </a:cubicBezTo>
                  <a:cubicBezTo>
                    <a:pt x="2294268" y="762166"/>
                    <a:pt x="2271233" y="771151"/>
                    <a:pt x="2251159" y="770819"/>
                  </a:cubicBezTo>
                  <a:cubicBezTo>
                    <a:pt x="2246786" y="790259"/>
                    <a:pt x="2228418" y="810284"/>
                    <a:pt x="2204405" y="821793"/>
                  </a:cubicBezTo>
                  <a:cubicBezTo>
                    <a:pt x="2176286" y="835264"/>
                    <a:pt x="2147324" y="833802"/>
                    <a:pt x="2134656" y="818268"/>
                  </a:cubicBezTo>
                  <a:cubicBezTo>
                    <a:pt x="2134147" y="818426"/>
                    <a:pt x="2133644" y="818569"/>
                    <a:pt x="2133135" y="818727"/>
                  </a:cubicBezTo>
                  <a:cubicBezTo>
                    <a:pt x="2107952" y="836335"/>
                    <a:pt x="2078117" y="846404"/>
                    <a:pt x="2051759" y="846201"/>
                  </a:cubicBezTo>
                  <a:cubicBezTo>
                    <a:pt x="2010123" y="845874"/>
                    <a:pt x="1986089" y="820247"/>
                    <a:pt x="1994003" y="784643"/>
                  </a:cubicBezTo>
                  <a:lnTo>
                    <a:pt x="1993966" y="784644"/>
                  </a:lnTo>
                  <a:lnTo>
                    <a:pt x="1960734" y="784956"/>
                  </a:lnTo>
                  <a:cubicBezTo>
                    <a:pt x="1932275" y="778558"/>
                    <a:pt x="1919629" y="753485"/>
                    <a:pt x="1935274" y="722866"/>
                  </a:cubicBezTo>
                  <a:lnTo>
                    <a:pt x="1934655" y="722883"/>
                  </a:lnTo>
                  <a:lnTo>
                    <a:pt x="1907439" y="723607"/>
                  </a:lnTo>
                  <a:cubicBezTo>
                    <a:pt x="1899241" y="721936"/>
                    <a:pt x="1892368" y="718398"/>
                    <a:pt x="1887546" y="713138"/>
                  </a:cubicBezTo>
                  <a:cubicBezTo>
                    <a:pt x="1882236" y="707349"/>
                    <a:pt x="1879797" y="699909"/>
                    <a:pt x="1880189" y="691692"/>
                  </a:cubicBezTo>
                  <a:lnTo>
                    <a:pt x="1889534" y="666345"/>
                  </a:lnTo>
                  <a:lnTo>
                    <a:pt x="1889813" y="665588"/>
                  </a:lnTo>
                  <a:cubicBezTo>
                    <a:pt x="1861402" y="666344"/>
                    <a:pt x="1843091" y="651034"/>
                    <a:pt x="1844709" y="627885"/>
                  </a:cubicBezTo>
                  <a:cubicBezTo>
                    <a:pt x="1845940" y="610247"/>
                    <a:pt x="1858607" y="590797"/>
                    <a:pt x="1878459" y="576075"/>
                  </a:cubicBezTo>
                  <a:lnTo>
                    <a:pt x="1878500" y="575873"/>
                  </a:lnTo>
                  <a:lnTo>
                    <a:pt x="1884350" y="546972"/>
                  </a:lnTo>
                  <a:cubicBezTo>
                    <a:pt x="1889228" y="537022"/>
                    <a:pt x="1896872" y="527129"/>
                    <a:pt x="1906835" y="518207"/>
                  </a:cubicBezTo>
                  <a:cubicBezTo>
                    <a:pt x="1921296" y="505250"/>
                    <a:pt x="1939453" y="495423"/>
                    <a:pt x="1957887" y="490589"/>
                  </a:cubicBezTo>
                  <a:cubicBezTo>
                    <a:pt x="1973536" y="467277"/>
                    <a:pt x="1999674" y="447193"/>
                    <a:pt x="2028842" y="436059"/>
                  </a:cubicBezTo>
                  <a:cubicBezTo>
                    <a:pt x="2048230" y="428658"/>
                    <a:pt x="2067288" y="425830"/>
                    <a:pt x="2083816" y="427369"/>
                  </a:cubicBezTo>
                  <a:close/>
                  <a:moveTo>
                    <a:pt x="882831" y="775"/>
                  </a:moveTo>
                  <a:cubicBezTo>
                    <a:pt x="914401" y="3716"/>
                    <a:pt x="941137" y="15000"/>
                    <a:pt x="958839" y="34236"/>
                  </a:cubicBezTo>
                  <a:cubicBezTo>
                    <a:pt x="1001277" y="10016"/>
                    <a:pt x="1048274" y="-1265"/>
                    <a:pt x="1087728" y="3271"/>
                  </a:cubicBezTo>
                  <a:cubicBezTo>
                    <a:pt x="1147680" y="10161"/>
                    <a:pt x="1179034" y="52009"/>
                    <a:pt x="1165112" y="106525"/>
                  </a:cubicBezTo>
                  <a:cubicBezTo>
                    <a:pt x="1230102" y="84034"/>
                    <a:pt x="1292236" y="88409"/>
                    <a:pt x="1328317" y="118012"/>
                  </a:cubicBezTo>
                  <a:cubicBezTo>
                    <a:pt x="1338946" y="126734"/>
                    <a:pt x="1346809" y="137214"/>
                    <a:pt x="1351919" y="148967"/>
                  </a:cubicBezTo>
                  <a:lnTo>
                    <a:pt x="1355301" y="167381"/>
                  </a:lnTo>
                  <a:lnTo>
                    <a:pt x="1387910" y="158592"/>
                  </a:lnTo>
                  <a:cubicBezTo>
                    <a:pt x="1431972" y="151737"/>
                    <a:pt x="1470925" y="160845"/>
                    <a:pt x="1492987" y="184820"/>
                  </a:cubicBezTo>
                  <a:cubicBezTo>
                    <a:pt x="1528248" y="164695"/>
                    <a:pt x="1567298" y="155322"/>
                    <a:pt x="1600080" y="159092"/>
                  </a:cubicBezTo>
                  <a:cubicBezTo>
                    <a:pt x="1649893" y="164816"/>
                    <a:pt x="1675945" y="199588"/>
                    <a:pt x="1664377" y="244884"/>
                  </a:cubicBezTo>
                  <a:cubicBezTo>
                    <a:pt x="1718377" y="226196"/>
                    <a:pt x="1770003" y="229832"/>
                    <a:pt x="1799983" y="254429"/>
                  </a:cubicBezTo>
                  <a:cubicBezTo>
                    <a:pt x="1835309" y="283415"/>
                    <a:pt x="1833864" y="335786"/>
                    <a:pt x="1796349" y="385677"/>
                  </a:cubicBezTo>
                  <a:cubicBezTo>
                    <a:pt x="1872413" y="408393"/>
                    <a:pt x="1883351" y="488622"/>
                    <a:pt x="1820578" y="563535"/>
                  </a:cubicBezTo>
                  <a:cubicBezTo>
                    <a:pt x="1842254" y="589009"/>
                    <a:pt x="1830015" y="631745"/>
                    <a:pt x="1791621" y="664604"/>
                  </a:cubicBezTo>
                  <a:cubicBezTo>
                    <a:pt x="1763847" y="688384"/>
                    <a:pt x="1727288" y="702645"/>
                    <a:pt x="1695427" y="702118"/>
                  </a:cubicBezTo>
                  <a:cubicBezTo>
                    <a:pt x="1688487" y="732972"/>
                    <a:pt x="1659336" y="764753"/>
                    <a:pt x="1621223" y="783020"/>
                  </a:cubicBezTo>
                  <a:cubicBezTo>
                    <a:pt x="1576595" y="804401"/>
                    <a:pt x="1530629" y="802080"/>
                    <a:pt x="1510522" y="777426"/>
                  </a:cubicBezTo>
                  <a:cubicBezTo>
                    <a:pt x="1509715" y="777676"/>
                    <a:pt x="1508916" y="777903"/>
                    <a:pt x="1508109" y="778154"/>
                  </a:cubicBezTo>
                  <a:cubicBezTo>
                    <a:pt x="1468140" y="806100"/>
                    <a:pt x="1420788" y="822081"/>
                    <a:pt x="1378953" y="821759"/>
                  </a:cubicBezTo>
                  <a:cubicBezTo>
                    <a:pt x="1312872" y="821240"/>
                    <a:pt x="1274727" y="780566"/>
                    <a:pt x="1287287" y="724059"/>
                  </a:cubicBezTo>
                  <a:lnTo>
                    <a:pt x="1287228" y="724059"/>
                  </a:lnTo>
                  <a:lnTo>
                    <a:pt x="1234486" y="724556"/>
                  </a:lnTo>
                  <a:cubicBezTo>
                    <a:pt x="1211901" y="719478"/>
                    <a:pt x="1195591" y="706991"/>
                    <a:pt x="1188031" y="689699"/>
                  </a:cubicBezTo>
                  <a:lnTo>
                    <a:pt x="1187166" y="684043"/>
                  </a:lnTo>
                  <a:lnTo>
                    <a:pt x="1171897" y="711184"/>
                  </a:lnTo>
                  <a:cubicBezTo>
                    <a:pt x="1156348" y="728136"/>
                    <a:pt x="1136109" y="743195"/>
                    <a:pt x="1113175" y="754187"/>
                  </a:cubicBezTo>
                  <a:cubicBezTo>
                    <a:pt x="1059464" y="779920"/>
                    <a:pt x="1004142" y="777126"/>
                    <a:pt x="979942" y="747454"/>
                  </a:cubicBezTo>
                  <a:cubicBezTo>
                    <a:pt x="978971" y="747755"/>
                    <a:pt x="978010" y="748029"/>
                    <a:pt x="977039" y="748330"/>
                  </a:cubicBezTo>
                  <a:cubicBezTo>
                    <a:pt x="928935" y="781964"/>
                    <a:pt x="871945" y="801199"/>
                    <a:pt x="821596" y="800811"/>
                  </a:cubicBezTo>
                  <a:cubicBezTo>
                    <a:pt x="801714" y="800655"/>
                    <a:pt x="783932" y="797478"/>
                    <a:pt x="768681" y="791738"/>
                  </a:cubicBezTo>
                  <a:lnTo>
                    <a:pt x="750095" y="779696"/>
                  </a:lnTo>
                  <a:lnTo>
                    <a:pt x="748417" y="789855"/>
                  </a:lnTo>
                  <a:cubicBezTo>
                    <a:pt x="741466" y="810254"/>
                    <a:pt x="731346" y="828658"/>
                    <a:pt x="718540" y="843665"/>
                  </a:cubicBezTo>
                  <a:cubicBezTo>
                    <a:pt x="679623" y="889274"/>
                    <a:pt x="623408" y="895135"/>
                    <a:pt x="579827" y="858145"/>
                  </a:cubicBezTo>
                  <a:cubicBezTo>
                    <a:pt x="565733" y="921681"/>
                    <a:pt x="527992" y="970250"/>
                    <a:pt x="480700" y="985724"/>
                  </a:cubicBezTo>
                  <a:cubicBezTo>
                    <a:pt x="424972" y="1003955"/>
                    <a:pt x="366810" y="972887"/>
                    <a:pt x="334950" y="907850"/>
                  </a:cubicBezTo>
                  <a:cubicBezTo>
                    <a:pt x="259754" y="969581"/>
                    <a:pt x="162087" y="934883"/>
                    <a:pt x="118445" y="830909"/>
                  </a:cubicBezTo>
                  <a:cubicBezTo>
                    <a:pt x="75574" y="837743"/>
                    <a:pt x="35319" y="801544"/>
                    <a:pt x="23253" y="745288"/>
                  </a:cubicBezTo>
                  <a:cubicBezTo>
                    <a:pt x="14512" y="704587"/>
                    <a:pt x="22239" y="660662"/>
                    <a:pt x="43593" y="629715"/>
                  </a:cubicBezTo>
                  <a:cubicBezTo>
                    <a:pt x="13295" y="605440"/>
                    <a:pt x="-3578" y="558858"/>
                    <a:pt x="640" y="511140"/>
                  </a:cubicBezTo>
                  <a:cubicBezTo>
                    <a:pt x="5589" y="455269"/>
                    <a:pt x="38158" y="411506"/>
                    <a:pt x="79082" y="405747"/>
                  </a:cubicBezTo>
                  <a:cubicBezTo>
                    <a:pt x="79326" y="404814"/>
                    <a:pt x="79589" y="403901"/>
                    <a:pt x="79833" y="402968"/>
                  </a:cubicBezTo>
                  <a:cubicBezTo>
                    <a:pt x="74337" y="347950"/>
                    <a:pt x="87154" y="292465"/>
                    <a:pt x="114775" y="251622"/>
                  </a:cubicBezTo>
                  <a:cubicBezTo>
                    <a:pt x="158416" y="187112"/>
                    <a:pt x="229172" y="172734"/>
                    <a:pt x="284758" y="217045"/>
                  </a:cubicBezTo>
                  <a:lnTo>
                    <a:pt x="284796" y="216986"/>
                  </a:lnTo>
                  <a:lnTo>
                    <a:pt x="318601" y="164983"/>
                  </a:lnTo>
                  <a:cubicBezTo>
                    <a:pt x="359491" y="126437"/>
                    <a:pt x="417478" y="129285"/>
                    <a:pt x="456142" y="181150"/>
                  </a:cubicBezTo>
                  <a:lnTo>
                    <a:pt x="456752" y="180171"/>
                  </a:lnTo>
                  <a:lnTo>
                    <a:pt x="483600" y="137161"/>
                  </a:lnTo>
                  <a:cubicBezTo>
                    <a:pt x="495068" y="125903"/>
                    <a:pt x="508514" y="118384"/>
                    <a:pt x="522922" y="115606"/>
                  </a:cubicBezTo>
                  <a:cubicBezTo>
                    <a:pt x="546710" y="111013"/>
                    <a:pt x="570476" y="119811"/>
                    <a:pt x="589068" y="139136"/>
                  </a:cubicBezTo>
                  <a:lnTo>
                    <a:pt x="591112" y="141923"/>
                  </a:lnTo>
                  <a:lnTo>
                    <a:pt x="642286" y="121535"/>
                  </a:lnTo>
                  <a:cubicBezTo>
                    <a:pt x="672178" y="77005"/>
                    <a:pt x="722105" y="38642"/>
                    <a:pt x="777822" y="17374"/>
                  </a:cubicBezTo>
                  <a:cubicBezTo>
                    <a:pt x="814857" y="3237"/>
                    <a:pt x="851260" y="-2166"/>
                    <a:pt x="882831" y="775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8" name="正方形/長方形 222">
              <a:extLst>
                <a:ext uri="{FF2B5EF4-FFF2-40B4-BE49-F238E27FC236}">
                  <a16:creationId xmlns:a16="http://schemas.microsoft.com/office/drawing/2014/main" id="{C6C845CF-2A80-40BA-B475-BCFA57F81796}"/>
                </a:ext>
              </a:extLst>
            </p:cNvPr>
            <p:cNvSpPr/>
            <p:nvPr/>
          </p:nvSpPr>
          <p:spPr>
            <a:xfrm>
              <a:off x="5006779" y="1343678"/>
              <a:ext cx="2014148" cy="2204360"/>
            </a:xfrm>
            <a:custGeom>
              <a:avLst/>
              <a:gdLst>
                <a:gd name="connsiteX0" fmla="*/ 0 w 649073"/>
                <a:gd name="connsiteY0" fmla="*/ 0 h 2204360"/>
                <a:gd name="connsiteX1" fmla="*/ 649073 w 649073"/>
                <a:gd name="connsiteY1" fmla="*/ 0 h 2204360"/>
                <a:gd name="connsiteX2" fmla="*/ 649073 w 649073"/>
                <a:gd name="connsiteY2" fmla="*/ 2204360 h 2204360"/>
                <a:gd name="connsiteX3" fmla="*/ 0 w 649073"/>
                <a:gd name="connsiteY3" fmla="*/ 2204360 h 2204360"/>
                <a:gd name="connsiteX4" fmla="*/ 0 w 6490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649073 w 1639673"/>
                <a:gd name="connsiteY2" fmla="*/ 220436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1601573 w 1639673"/>
                <a:gd name="connsiteY2" fmla="*/ 176240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0157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20101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3245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2453"/>
                <a:gd name="connsiteY0" fmla="*/ 0 h 2204360"/>
                <a:gd name="connsiteX1" fmla="*/ 1577529 w 1632453"/>
                <a:gd name="connsiteY1" fmla="*/ 1036320 h 2204360"/>
                <a:gd name="connsiteX2" fmla="*/ 1632453 w 1632453"/>
                <a:gd name="connsiteY2" fmla="*/ 1762400 h 2204360"/>
                <a:gd name="connsiteX3" fmla="*/ 0 w 1632453"/>
                <a:gd name="connsiteY3" fmla="*/ 2204360 h 2204360"/>
                <a:gd name="connsiteX4" fmla="*/ 0 w 1632453"/>
                <a:gd name="connsiteY4" fmla="*/ 0 h 220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2453" h="2204360">
                  <a:moveTo>
                    <a:pt x="0" y="0"/>
                  </a:moveTo>
                  <a:lnTo>
                    <a:pt x="1577529" y="1036320"/>
                  </a:lnTo>
                  <a:lnTo>
                    <a:pt x="1632453" y="1762400"/>
                  </a:lnTo>
                  <a:lnTo>
                    <a:pt x="0" y="220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C143879A-D69C-4126-8025-C4BAD19DF81B}"/>
                </a:ext>
              </a:extLst>
            </p:cNvPr>
            <p:cNvSpPr/>
            <p:nvPr/>
          </p:nvSpPr>
          <p:spPr>
            <a:xfrm>
              <a:off x="3973906" y="1286731"/>
              <a:ext cx="1047757" cy="513380"/>
            </a:xfrm>
            <a:custGeom>
              <a:avLst/>
              <a:gdLst>
                <a:gd name="connsiteX0" fmla="*/ 735495 w 1470990"/>
                <a:gd name="connsiteY0" fmla="*/ 0 h 1892893"/>
                <a:gd name="connsiteX1" fmla="*/ 1470990 w 1470990"/>
                <a:gd name="connsiteY1" fmla="*/ 244414 h 1892893"/>
                <a:gd name="connsiteX2" fmla="*/ 1469644 w 1470990"/>
                <a:gd name="connsiteY2" fmla="*/ 253275 h 1892893"/>
                <a:gd name="connsiteX3" fmla="*/ 1470990 w 1470990"/>
                <a:gd name="connsiteY3" fmla="*/ 253275 h 1892893"/>
                <a:gd name="connsiteX4" fmla="*/ 1470990 w 1470990"/>
                <a:gd name="connsiteY4" fmla="*/ 1892893 h 1892893"/>
                <a:gd name="connsiteX5" fmla="*/ 1 w 1470990"/>
                <a:gd name="connsiteY5" fmla="*/ 1892893 h 1892893"/>
                <a:gd name="connsiteX6" fmla="*/ 1 w 1470990"/>
                <a:gd name="connsiteY6" fmla="*/ 253275 h 1892893"/>
                <a:gd name="connsiteX7" fmla="*/ 1347 w 1470990"/>
                <a:gd name="connsiteY7" fmla="*/ 253275 h 1892893"/>
                <a:gd name="connsiteX8" fmla="*/ 0 w 1470990"/>
                <a:gd name="connsiteY8" fmla="*/ 244414 h 1892893"/>
                <a:gd name="connsiteX9" fmla="*/ 735495 w 1470990"/>
                <a:gd name="connsiteY9" fmla="*/ 0 h 18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0990" h="1892893">
                  <a:moveTo>
                    <a:pt x="735495" y="0"/>
                  </a:moveTo>
                  <a:cubicBezTo>
                    <a:pt x="1141698" y="0"/>
                    <a:pt x="1470990" y="109428"/>
                    <a:pt x="1470990" y="244414"/>
                  </a:cubicBezTo>
                  <a:lnTo>
                    <a:pt x="1469644" y="253275"/>
                  </a:lnTo>
                  <a:lnTo>
                    <a:pt x="1470990" y="253275"/>
                  </a:lnTo>
                  <a:lnTo>
                    <a:pt x="1470990" y="1892893"/>
                  </a:lnTo>
                  <a:lnTo>
                    <a:pt x="1" y="1892893"/>
                  </a:lnTo>
                  <a:lnTo>
                    <a:pt x="1" y="253275"/>
                  </a:lnTo>
                  <a:lnTo>
                    <a:pt x="1347" y="253275"/>
                  </a:lnTo>
                  <a:lnTo>
                    <a:pt x="0" y="244414"/>
                  </a:lnTo>
                  <a:cubicBezTo>
                    <a:pt x="0" y="109428"/>
                    <a:pt x="329292" y="0"/>
                    <a:pt x="73549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9A6A8C4B-245D-4384-A014-0504D3B6E971}"/>
                </a:ext>
              </a:extLst>
            </p:cNvPr>
            <p:cNvSpPr/>
            <p:nvPr/>
          </p:nvSpPr>
          <p:spPr>
            <a:xfrm>
              <a:off x="5656299" y="3248408"/>
              <a:ext cx="1503480" cy="733232"/>
            </a:xfrm>
            <a:custGeom>
              <a:avLst/>
              <a:gdLst>
                <a:gd name="connsiteX0" fmla="*/ 65340 w 1503480"/>
                <a:gd name="connsiteY0" fmla="*/ 269372 h 733232"/>
                <a:gd name="connsiteX1" fmla="*/ 84770 w 1503480"/>
                <a:gd name="connsiteY1" fmla="*/ 279799 h 733232"/>
                <a:gd name="connsiteX2" fmla="*/ 88365 w 1503480"/>
                <a:gd name="connsiteY2" fmla="*/ 285933 h 733232"/>
                <a:gd name="connsiteX3" fmla="*/ 88872 w 1503480"/>
                <a:gd name="connsiteY3" fmla="*/ 285615 h 733232"/>
                <a:gd name="connsiteX4" fmla="*/ 92926 w 1503480"/>
                <a:gd name="connsiteY4" fmla="*/ 288156 h 733232"/>
                <a:gd name="connsiteX5" fmla="*/ 93166 w 1503480"/>
                <a:gd name="connsiteY5" fmla="*/ 287598 h 733232"/>
                <a:gd name="connsiteX6" fmla="*/ 119436 w 1503480"/>
                <a:gd name="connsiteY6" fmla="*/ 269372 h 733232"/>
                <a:gd name="connsiteX7" fmla="*/ 186926 w 1503480"/>
                <a:gd name="connsiteY7" fmla="*/ 501302 h 733232"/>
                <a:gd name="connsiteX8" fmla="*/ 119436 w 1503480"/>
                <a:gd name="connsiteY8" fmla="*/ 733232 h 733232"/>
                <a:gd name="connsiteX9" fmla="*/ 93166 w 1503480"/>
                <a:gd name="connsiteY9" fmla="*/ 715006 h 733232"/>
                <a:gd name="connsiteX10" fmla="*/ 92926 w 1503480"/>
                <a:gd name="connsiteY10" fmla="*/ 714448 h 733232"/>
                <a:gd name="connsiteX11" fmla="*/ 88872 w 1503480"/>
                <a:gd name="connsiteY11" fmla="*/ 716989 h 733232"/>
                <a:gd name="connsiteX12" fmla="*/ 88365 w 1503480"/>
                <a:gd name="connsiteY12" fmla="*/ 716671 h 733232"/>
                <a:gd name="connsiteX13" fmla="*/ 84770 w 1503480"/>
                <a:gd name="connsiteY13" fmla="*/ 722805 h 733232"/>
                <a:gd name="connsiteX14" fmla="*/ 65340 w 1503480"/>
                <a:gd name="connsiteY14" fmla="*/ 733232 h 733232"/>
                <a:gd name="connsiteX15" fmla="*/ 0 w 1503480"/>
                <a:gd name="connsiteY15" fmla="*/ 501302 h 733232"/>
                <a:gd name="connsiteX16" fmla="*/ 65340 w 1503480"/>
                <a:gd name="connsiteY16" fmla="*/ 269372 h 733232"/>
                <a:gd name="connsiteX17" fmla="*/ 826373 w 1503480"/>
                <a:gd name="connsiteY17" fmla="*/ 63632 h 733232"/>
                <a:gd name="connsiteX18" fmla="*/ 843249 w 1503480"/>
                <a:gd name="connsiteY18" fmla="*/ 72689 h 733232"/>
                <a:gd name="connsiteX19" fmla="*/ 846372 w 1503480"/>
                <a:gd name="connsiteY19" fmla="*/ 78016 h 733232"/>
                <a:gd name="connsiteX20" fmla="*/ 846812 w 1503480"/>
                <a:gd name="connsiteY20" fmla="*/ 77740 h 733232"/>
                <a:gd name="connsiteX21" fmla="*/ 850333 w 1503480"/>
                <a:gd name="connsiteY21" fmla="*/ 79947 h 733232"/>
                <a:gd name="connsiteX22" fmla="*/ 850542 w 1503480"/>
                <a:gd name="connsiteY22" fmla="*/ 79463 h 733232"/>
                <a:gd name="connsiteX23" fmla="*/ 873360 w 1503480"/>
                <a:gd name="connsiteY23" fmla="*/ 63632 h 733232"/>
                <a:gd name="connsiteX24" fmla="*/ 931980 w 1503480"/>
                <a:gd name="connsiteY24" fmla="*/ 265082 h 733232"/>
                <a:gd name="connsiteX25" fmla="*/ 873360 w 1503480"/>
                <a:gd name="connsiteY25" fmla="*/ 466532 h 733232"/>
                <a:gd name="connsiteX26" fmla="*/ 850542 w 1503480"/>
                <a:gd name="connsiteY26" fmla="*/ 450701 h 733232"/>
                <a:gd name="connsiteX27" fmla="*/ 850333 w 1503480"/>
                <a:gd name="connsiteY27" fmla="*/ 450217 h 733232"/>
                <a:gd name="connsiteX28" fmla="*/ 846812 w 1503480"/>
                <a:gd name="connsiteY28" fmla="*/ 452424 h 733232"/>
                <a:gd name="connsiteX29" fmla="*/ 846372 w 1503480"/>
                <a:gd name="connsiteY29" fmla="*/ 452148 h 733232"/>
                <a:gd name="connsiteX30" fmla="*/ 843249 w 1503480"/>
                <a:gd name="connsiteY30" fmla="*/ 457476 h 733232"/>
                <a:gd name="connsiteX31" fmla="*/ 826373 w 1503480"/>
                <a:gd name="connsiteY31" fmla="*/ 466532 h 733232"/>
                <a:gd name="connsiteX32" fmla="*/ 804282 w 1503480"/>
                <a:gd name="connsiteY32" fmla="*/ 450701 h 733232"/>
                <a:gd name="connsiteX33" fmla="*/ 794737 w 1503480"/>
                <a:gd name="connsiteY33" fmla="*/ 427857 h 733232"/>
                <a:gd name="connsiteX34" fmla="*/ 785270 w 1503480"/>
                <a:gd name="connsiteY34" fmla="*/ 476109 h 733232"/>
                <a:gd name="connsiteX35" fmla="*/ 743820 w 1503480"/>
                <a:gd name="connsiteY35" fmla="*/ 535112 h 733232"/>
                <a:gd name="connsiteX36" fmla="*/ 721002 w 1503480"/>
                <a:gd name="connsiteY36" fmla="*/ 519281 h 733232"/>
                <a:gd name="connsiteX37" fmla="*/ 720793 w 1503480"/>
                <a:gd name="connsiteY37" fmla="*/ 518797 h 733232"/>
                <a:gd name="connsiteX38" fmla="*/ 717272 w 1503480"/>
                <a:gd name="connsiteY38" fmla="*/ 521004 h 733232"/>
                <a:gd name="connsiteX39" fmla="*/ 716832 w 1503480"/>
                <a:gd name="connsiteY39" fmla="*/ 520728 h 733232"/>
                <a:gd name="connsiteX40" fmla="*/ 713709 w 1503480"/>
                <a:gd name="connsiteY40" fmla="*/ 526056 h 733232"/>
                <a:gd name="connsiteX41" fmla="*/ 696833 w 1503480"/>
                <a:gd name="connsiteY41" fmla="*/ 535112 h 733232"/>
                <a:gd name="connsiteX42" fmla="*/ 674742 w 1503480"/>
                <a:gd name="connsiteY42" fmla="*/ 519281 h 733232"/>
                <a:gd name="connsiteX43" fmla="*/ 671498 w 1503480"/>
                <a:gd name="connsiteY43" fmla="*/ 511518 h 733232"/>
                <a:gd name="connsiteX44" fmla="*/ 670970 w 1503480"/>
                <a:gd name="connsiteY44" fmla="*/ 514209 h 733232"/>
                <a:gd name="connsiteX45" fmla="*/ 629520 w 1503480"/>
                <a:gd name="connsiteY45" fmla="*/ 573212 h 733232"/>
                <a:gd name="connsiteX46" fmla="*/ 606702 w 1503480"/>
                <a:gd name="connsiteY46" fmla="*/ 557381 h 733232"/>
                <a:gd name="connsiteX47" fmla="*/ 606493 w 1503480"/>
                <a:gd name="connsiteY47" fmla="*/ 556897 h 733232"/>
                <a:gd name="connsiteX48" fmla="*/ 602972 w 1503480"/>
                <a:gd name="connsiteY48" fmla="*/ 559104 h 733232"/>
                <a:gd name="connsiteX49" fmla="*/ 602532 w 1503480"/>
                <a:gd name="connsiteY49" fmla="*/ 558828 h 733232"/>
                <a:gd name="connsiteX50" fmla="*/ 599409 w 1503480"/>
                <a:gd name="connsiteY50" fmla="*/ 564156 h 733232"/>
                <a:gd name="connsiteX51" fmla="*/ 582533 w 1503480"/>
                <a:gd name="connsiteY51" fmla="*/ 573212 h 733232"/>
                <a:gd name="connsiteX52" fmla="*/ 560442 w 1503480"/>
                <a:gd name="connsiteY52" fmla="*/ 557381 h 733232"/>
                <a:gd name="connsiteX53" fmla="*/ 544041 w 1503480"/>
                <a:gd name="connsiteY53" fmla="*/ 518131 h 733232"/>
                <a:gd name="connsiteX54" fmla="*/ 534088 w 1503480"/>
                <a:gd name="connsiteY54" fmla="*/ 568862 h 733232"/>
                <a:gd name="connsiteX55" fmla="*/ 488207 w 1503480"/>
                <a:gd name="connsiteY55" fmla="*/ 634171 h 733232"/>
                <a:gd name="connsiteX56" fmla="*/ 462951 w 1503480"/>
                <a:gd name="connsiteY56" fmla="*/ 616649 h 733232"/>
                <a:gd name="connsiteX57" fmla="*/ 462720 w 1503480"/>
                <a:gd name="connsiteY57" fmla="*/ 616112 h 733232"/>
                <a:gd name="connsiteX58" fmla="*/ 458822 w 1503480"/>
                <a:gd name="connsiteY58" fmla="*/ 618555 h 733232"/>
                <a:gd name="connsiteX59" fmla="*/ 458335 w 1503480"/>
                <a:gd name="connsiteY59" fmla="*/ 618249 h 733232"/>
                <a:gd name="connsiteX60" fmla="*/ 454879 w 1503480"/>
                <a:gd name="connsiteY60" fmla="*/ 624147 h 733232"/>
                <a:gd name="connsiteX61" fmla="*/ 436199 w 1503480"/>
                <a:gd name="connsiteY61" fmla="*/ 634171 h 733232"/>
                <a:gd name="connsiteX62" fmla="*/ 391779 w 1503480"/>
                <a:gd name="connsiteY62" fmla="*/ 568862 h 733232"/>
                <a:gd name="connsiteX63" fmla="*/ 380870 w 1503480"/>
                <a:gd name="connsiteY63" fmla="*/ 511426 h 733232"/>
                <a:gd name="connsiteX64" fmla="*/ 379742 w 1503480"/>
                <a:gd name="connsiteY64" fmla="*/ 530620 h 733232"/>
                <a:gd name="connsiteX65" fmla="*/ 317556 w 1503480"/>
                <a:gd name="connsiteY65" fmla="*/ 672272 h 733232"/>
                <a:gd name="connsiteX66" fmla="*/ 291286 w 1503480"/>
                <a:gd name="connsiteY66" fmla="*/ 654046 h 733232"/>
                <a:gd name="connsiteX67" fmla="*/ 291046 w 1503480"/>
                <a:gd name="connsiteY67" fmla="*/ 653488 h 733232"/>
                <a:gd name="connsiteX68" fmla="*/ 286992 w 1503480"/>
                <a:gd name="connsiteY68" fmla="*/ 656029 h 733232"/>
                <a:gd name="connsiteX69" fmla="*/ 286485 w 1503480"/>
                <a:gd name="connsiteY69" fmla="*/ 655711 h 733232"/>
                <a:gd name="connsiteX70" fmla="*/ 282890 w 1503480"/>
                <a:gd name="connsiteY70" fmla="*/ 661845 h 733232"/>
                <a:gd name="connsiteX71" fmla="*/ 263460 w 1503480"/>
                <a:gd name="connsiteY71" fmla="*/ 672272 h 733232"/>
                <a:gd name="connsiteX72" fmla="*/ 198120 w 1503480"/>
                <a:gd name="connsiteY72" fmla="*/ 440342 h 733232"/>
                <a:gd name="connsiteX73" fmla="*/ 263460 w 1503480"/>
                <a:gd name="connsiteY73" fmla="*/ 208412 h 733232"/>
                <a:gd name="connsiteX74" fmla="*/ 282890 w 1503480"/>
                <a:gd name="connsiteY74" fmla="*/ 218839 h 733232"/>
                <a:gd name="connsiteX75" fmla="*/ 286485 w 1503480"/>
                <a:gd name="connsiteY75" fmla="*/ 224973 h 733232"/>
                <a:gd name="connsiteX76" fmla="*/ 286992 w 1503480"/>
                <a:gd name="connsiteY76" fmla="*/ 224655 h 733232"/>
                <a:gd name="connsiteX77" fmla="*/ 291046 w 1503480"/>
                <a:gd name="connsiteY77" fmla="*/ 227196 h 733232"/>
                <a:gd name="connsiteX78" fmla="*/ 291286 w 1503480"/>
                <a:gd name="connsiteY78" fmla="*/ 226638 h 733232"/>
                <a:gd name="connsiteX79" fmla="*/ 317556 w 1503480"/>
                <a:gd name="connsiteY79" fmla="*/ 208412 h 733232"/>
                <a:gd name="connsiteX80" fmla="*/ 365278 w 1503480"/>
                <a:gd name="connsiteY80" fmla="*/ 276343 h 733232"/>
                <a:gd name="connsiteX81" fmla="*/ 377505 w 1503480"/>
                <a:gd name="connsiteY81" fmla="*/ 338662 h 733232"/>
                <a:gd name="connsiteX82" fmla="*/ 378316 w 1503480"/>
                <a:gd name="connsiteY82" fmla="*/ 324397 h 733232"/>
                <a:gd name="connsiteX83" fmla="*/ 436199 w 1503480"/>
                <a:gd name="connsiteY83" fmla="*/ 188210 h 733232"/>
                <a:gd name="connsiteX84" fmla="*/ 454879 w 1503480"/>
                <a:gd name="connsiteY84" fmla="*/ 198234 h 733232"/>
                <a:gd name="connsiteX85" fmla="*/ 458335 w 1503480"/>
                <a:gd name="connsiteY85" fmla="*/ 204132 h 733232"/>
                <a:gd name="connsiteX86" fmla="*/ 458822 w 1503480"/>
                <a:gd name="connsiteY86" fmla="*/ 203826 h 733232"/>
                <a:gd name="connsiteX87" fmla="*/ 462720 w 1503480"/>
                <a:gd name="connsiteY87" fmla="*/ 206269 h 733232"/>
                <a:gd name="connsiteX88" fmla="*/ 462951 w 1503480"/>
                <a:gd name="connsiteY88" fmla="*/ 205733 h 733232"/>
                <a:gd name="connsiteX89" fmla="*/ 488207 w 1503480"/>
                <a:gd name="connsiteY89" fmla="*/ 188210 h 733232"/>
                <a:gd name="connsiteX90" fmla="*/ 534088 w 1503480"/>
                <a:gd name="connsiteY90" fmla="*/ 253520 h 733232"/>
                <a:gd name="connsiteX91" fmla="*/ 535977 w 1503480"/>
                <a:gd name="connsiteY91" fmla="*/ 263146 h 733232"/>
                <a:gd name="connsiteX92" fmla="*/ 542403 w 1503480"/>
                <a:gd name="connsiteY92" fmla="*/ 229315 h 733232"/>
                <a:gd name="connsiteX93" fmla="*/ 582533 w 1503480"/>
                <a:gd name="connsiteY93" fmla="*/ 170312 h 733232"/>
                <a:gd name="connsiteX94" fmla="*/ 599409 w 1503480"/>
                <a:gd name="connsiteY94" fmla="*/ 179369 h 733232"/>
                <a:gd name="connsiteX95" fmla="*/ 602532 w 1503480"/>
                <a:gd name="connsiteY95" fmla="*/ 184696 h 733232"/>
                <a:gd name="connsiteX96" fmla="*/ 602972 w 1503480"/>
                <a:gd name="connsiteY96" fmla="*/ 184420 h 733232"/>
                <a:gd name="connsiteX97" fmla="*/ 606493 w 1503480"/>
                <a:gd name="connsiteY97" fmla="*/ 186627 h 733232"/>
                <a:gd name="connsiteX98" fmla="*/ 606702 w 1503480"/>
                <a:gd name="connsiteY98" fmla="*/ 186143 h 733232"/>
                <a:gd name="connsiteX99" fmla="*/ 629520 w 1503480"/>
                <a:gd name="connsiteY99" fmla="*/ 170312 h 733232"/>
                <a:gd name="connsiteX100" fmla="*/ 652337 w 1503480"/>
                <a:gd name="connsiteY100" fmla="*/ 186143 h 733232"/>
                <a:gd name="connsiteX101" fmla="*/ 656037 w 1503480"/>
                <a:gd name="connsiteY101" fmla="*/ 194717 h 733232"/>
                <a:gd name="connsiteX102" fmla="*/ 656703 w 1503480"/>
                <a:gd name="connsiteY102" fmla="*/ 191215 h 733232"/>
                <a:gd name="connsiteX103" fmla="*/ 696833 w 1503480"/>
                <a:gd name="connsiteY103" fmla="*/ 132212 h 733232"/>
                <a:gd name="connsiteX104" fmla="*/ 713709 w 1503480"/>
                <a:gd name="connsiteY104" fmla="*/ 141269 h 733232"/>
                <a:gd name="connsiteX105" fmla="*/ 716832 w 1503480"/>
                <a:gd name="connsiteY105" fmla="*/ 146596 h 733232"/>
                <a:gd name="connsiteX106" fmla="*/ 717272 w 1503480"/>
                <a:gd name="connsiteY106" fmla="*/ 146320 h 733232"/>
                <a:gd name="connsiteX107" fmla="*/ 720793 w 1503480"/>
                <a:gd name="connsiteY107" fmla="*/ 148527 h 733232"/>
                <a:gd name="connsiteX108" fmla="*/ 721002 w 1503480"/>
                <a:gd name="connsiteY108" fmla="*/ 148043 h 733232"/>
                <a:gd name="connsiteX109" fmla="*/ 743820 w 1503480"/>
                <a:gd name="connsiteY109" fmla="*/ 132212 h 733232"/>
                <a:gd name="connsiteX110" fmla="*/ 766637 w 1503480"/>
                <a:gd name="connsiteY110" fmla="*/ 148043 h 733232"/>
                <a:gd name="connsiteX111" fmla="*/ 776900 w 1503480"/>
                <a:gd name="connsiteY111" fmla="*/ 171822 h 733232"/>
                <a:gd name="connsiteX112" fmla="*/ 786243 w 1503480"/>
                <a:gd name="connsiteY112" fmla="*/ 122635 h 733232"/>
                <a:gd name="connsiteX113" fmla="*/ 826373 w 1503480"/>
                <a:gd name="connsiteY113" fmla="*/ 63632 h 733232"/>
                <a:gd name="connsiteX114" fmla="*/ 1276361 w 1503480"/>
                <a:gd name="connsiteY114" fmla="*/ 0 h 733232"/>
                <a:gd name="connsiteX115" fmla="*/ 1289519 w 1503480"/>
                <a:gd name="connsiteY115" fmla="*/ 7061 h 733232"/>
                <a:gd name="connsiteX116" fmla="*/ 1291953 w 1503480"/>
                <a:gd name="connsiteY116" fmla="*/ 11215 h 733232"/>
                <a:gd name="connsiteX117" fmla="*/ 1292297 w 1503480"/>
                <a:gd name="connsiteY117" fmla="*/ 11000 h 733232"/>
                <a:gd name="connsiteX118" fmla="*/ 1295042 w 1503480"/>
                <a:gd name="connsiteY118" fmla="*/ 12721 h 733232"/>
                <a:gd name="connsiteX119" fmla="*/ 1295205 w 1503480"/>
                <a:gd name="connsiteY119" fmla="*/ 12343 h 733232"/>
                <a:gd name="connsiteX120" fmla="*/ 1312995 w 1503480"/>
                <a:gd name="connsiteY120" fmla="*/ 0 h 733232"/>
                <a:gd name="connsiteX121" fmla="*/ 1345313 w 1503480"/>
                <a:gd name="connsiteY121" fmla="*/ 46004 h 733232"/>
                <a:gd name="connsiteX122" fmla="*/ 1348755 w 1503480"/>
                <a:gd name="connsiteY122" fmla="*/ 63545 h 733232"/>
                <a:gd name="connsiteX123" fmla="*/ 1356359 w 1503480"/>
                <a:gd name="connsiteY123" fmla="*/ 45346 h 733232"/>
                <a:gd name="connsiteX124" fmla="*/ 1371265 w 1503480"/>
                <a:gd name="connsiteY124" fmla="*/ 34664 h 733232"/>
                <a:gd name="connsiteX125" fmla="*/ 1382651 w 1503480"/>
                <a:gd name="connsiteY125" fmla="*/ 40775 h 733232"/>
                <a:gd name="connsiteX126" fmla="*/ 1384758 w 1503480"/>
                <a:gd name="connsiteY126" fmla="*/ 44370 h 733232"/>
                <a:gd name="connsiteX127" fmla="*/ 1385055 w 1503480"/>
                <a:gd name="connsiteY127" fmla="*/ 44183 h 733232"/>
                <a:gd name="connsiteX128" fmla="*/ 1387431 w 1503480"/>
                <a:gd name="connsiteY128" fmla="*/ 45672 h 733232"/>
                <a:gd name="connsiteX129" fmla="*/ 1387572 w 1503480"/>
                <a:gd name="connsiteY129" fmla="*/ 45345 h 733232"/>
                <a:gd name="connsiteX130" fmla="*/ 1402968 w 1503480"/>
                <a:gd name="connsiteY130" fmla="*/ 34664 h 733232"/>
                <a:gd name="connsiteX131" fmla="*/ 1407681 w 1503480"/>
                <a:gd name="connsiteY131" fmla="*/ 37934 h 733232"/>
                <a:gd name="connsiteX132" fmla="*/ 1417320 w 1503480"/>
                <a:gd name="connsiteY132" fmla="*/ 14866 h 733232"/>
                <a:gd name="connsiteX133" fmla="*/ 1432225 w 1503480"/>
                <a:gd name="connsiteY133" fmla="*/ 4184 h 733232"/>
                <a:gd name="connsiteX134" fmla="*/ 1443612 w 1503480"/>
                <a:gd name="connsiteY134" fmla="*/ 10295 h 733232"/>
                <a:gd name="connsiteX135" fmla="*/ 1445718 w 1503480"/>
                <a:gd name="connsiteY135" fmla="*/ 13890 h 733232"/>
                <a:gd name="connsiteX136" fmla="*/ 1446016 w 1503480"/>
                <a:gd name="connsiteY136" fmla="*/ 13703 h 733232"/>
                <a:gd name="connsiteX137" fmla="*/ 1448391 w 1503480"/>
                <a:gd name="connsiteY137" fmla="*/ 15192 h 733232"/>
                <a:gd name="connsiteX138" fmla="*/ 1448532 w 1503480"/>
                <a:gd name="connsiteY138" fmla="*/ 14865 h 733232"/>
                <a:gd name="connsiteX139" fmla="*/ 1463928 w 1503480"/>
                <a:gd name="connsiteY139" fmla="*/ 4184 h 733232"/>
                <a:gd name="connsiteX140" fmla="*/ 1503480 w 1503480"/>
                <a:gd name="connsiteY140" fmla="*/ 140108 h 733232"/>
                <a:gd name="connsiteX141" fmla="*/ 1463928 w 1503480"/>
                <a:gd name="connsiteY141" fmla="*/ 276031 h 733232"/>
                <a:gd name="connsiteX142" fmla="*/ 1448532 w 1503480"/>
                <a:gd name="connsiteY142" fmla="*/ 265350 h 733232"/>
                <a:gd name="connsiteX143" fmla="*/ 1448391 w 1503480"/>
                <a:gd name="connsiteY143" fmla="*/ 265023 h 733232"/>
                <a:gd name="connsiteX144" fmla="*/ 1446016 w 1503480"/>
                <a:gd name="connsiteY144" fmla="*/ 266512 h 733232"/>
                <a:gd name="connsiteX145" fmla="*/ 1445718 w 1503480"/>
                <a:gd name="connsiteY145" fmla="*/ 266326 h 733232"/>
                <a:gd name="connsiteX146" fmla="*/ 1443612 w 1503480"/>
                <a:gd name="connsiteY146" fmla="*/ 269921 h 733232"/>
                <a:gd name="connsiteX147" fmla="*/ 1432225 w 1503480"/>
                <a:gd name="connsiteY147" fmla="*/ 276031 h 733232"/>
                <a:gd name="connsiteX148" fmla="*/ 1428164 w 1503480"/>
                <a:gd name="connsiteY148" fmla="*/ 273121 h 733232"/>
                <a:gd name="connsiteX149" fmla="*/ 1418363 w 1503480"/>
                <a:gd name="connsiteY149" fmla="*/ 295830 h 733232"/>
                <a:gd name="connsiteX150" fmla="*/ 1402968 w 1503480"/>
                <a:gd name="connsiteY150" fmla="*/ 306511 h 733232"/>
                <a:gd name="connsiteX151" fmla="*/ 1387572 w 1503480"/>
                <a:gd name="connsiteY151" fmla="*/ 295830 h 733232"/>
                <a:gd name="connsiteX152" fmla="*/ 1387431 w 1503480"/>
                <a:gd name="connsiteY152" fmla="*/ 295503 h 733232"/>
                <a:gd name="connsiteX153" fmla="*/ 1385055 w 1503480"/>
                <a:gd name="connsiteY153" fmla="*/ 296992 h 733232"/>
                <a:gd name="connsiteX154" fmla="*/ 1384758 w 1503480"/>
                <a:gd name="connsiteY154" fmla="*/ 296806 h 733232"/>
                <a:gd name="connsiteX155" fmla="*/ 1382651 w 1503480"/>
                <a:gd name="connsiteY155" fmla="*/ 300401 h 733232"/>
                <a:gd name="connsiteX156" fmla="*/ 1371265 w 1503480"/>
                <a:gd name="connsiteY156" fmla="*/ 306511 h 733232"/>
                <a:gd name="connsiteX157" fmla="*/ 1356359 w 1503480"/>
                <a:gd name="connsiteY157" fmla="*/ 295830 h 733232"/>
                <a:gd name="connsiteX158" fmla="*/ 1345044 w 1503480"/>
                <a:gd name="connsiteY158" fmla="*/ 268751 h 733232"/>
                <a:gd name="connsiteX159" fmla="*/ 1330785 w 1503480"/>
                <a:gd name="connsiteY159" fmla="*/ 301789 h 733232"/>
                <a:gd name="connsiteX160" fmla="*/ 1312995 w 1503480"/>
                <a:gd name="connsiteY160" fmla="*/ 314132 h 733232"/>
                <a:gd name="connsiteX161" fmla="*/ 1295205 w 1503480"/>
                <a:gd name="connsiteY161" fmla="*/ 301789 h 733232"/>
                <a:gd name="connsiteX162" fmla="*/ 1295042 w 1503480"/>
                <a:gd name="connsiteY162" fmla="*/ 301411 h 733232"/>
                <a:gd name="connsiteX163" fmla="*/ 1292297 w 1503480"/>
                <a:gd name="connsiteY163" fmla="*/ 303132 h 733232"/>
                <a:gd name="connsiteX164" fmla="*/ 1291953 w 1503480"/>
                <a:gd name="connsiteY164" fmla="*/ 302917 h 733232"/>
                <a:gd name="connsiteX165" fmla="*/ 1289519 w 1503480"/>
                <a:gd name="connsiteY165" fmla="*/ 307071 h 733232"/>
                <a:gd name="connsiteX166" fmla="*/ 1276361 w 1503480"/>
                <a:gd name="connsiteY166" fmla="*/ 314132 h 733232"/>
                <a:gd name="connsiteX167" fmla="*/ 1259137 w 1503480"/>
                <a:gd name="connsiteY167" fmla="*/ 301789 h 733232"/>
                <a:gd name="connsiteX168" fmla="*/ 1249945 w 1503480"/>
                <a:gd name="connsiteY168" fmla="*/ 279791 h 733232"/>
                <a:gd name="connsiteX169" fmla="*/ 1246253 w 1503480"/>
                <a:gd name="connsiteY169" fmla="*/ 298609 h 733232"/>
                <a:gd name="connsiteX170" fmla="*/ 1213935 w 1503480"/>
                <a:gd name="connsiteY170" fmla="*/ 344612 h 733232"/>
                <a:gd name="connsiteX171" fmla="*/ 1196145 w 1503480"/>
                <a:gd name="connsiteY171" fmla="*/ 332269 h 733232"/>
                <a:gd name="connsiteX172" fmla="*/ 1195982 w 1503480"/>
                <a:gd name="connsiteY172" fmla="*/ 331891 h 733232"/>
                <a:gd name="connsiteX173" fmla="*/ 1193237 w 1503480"/>
                <a:gd name="connsiteY173" fmla="*/ 333612 h 733232"/>
                <a:gd name="connsiteX174" fmla="*/ 1192893 w 1503480"/>
                <a:gd name="connsiteY174" fmla="*/ 333397 h 733232"/>
                <a:gd name="connsiteX175" fmla="*/ 1190459 w 1503480"/>
                <a:gd name="connsiteY175" fmla="*/ 337551 h 733232"/>
                <a:gd name="connsiteX176" fmla="*/ 1177301 w 1503480"/>
                <a:gd name="connsiteY176" fmla="*/ 344612 h 733232"/>
                <a:gd name="connsiteX177" fmla="*/ 1160077 w 1503480"/>
                <a:gd name="connsiteY177" fmla="*/ 332269 h 733232"/>
                <a:gd name="connsiteX178" fmla="*/ 1150885 w 1503480"/>
                <a:gd name="connsiteY178" fmla="*/ 310271 h 733232"/>
                <a:gd name="connsiteX179" fmla="*/ 1147193 w 1503480"/>
                <a:gd name="connsiteY179" fmla="*/ 329089 h 733232"/>
                <a:gd name="connsiteX180" fmla="*/ 1114875 w 1503480"/>
                <a:gd name="connsiteY180" fmla="*/ 375092 h 733232"/>
                <a:gd name="connsiteX181" fmla="*/ 1097085 w 1503480"/>
                <a:gd name="connsiteY181" fmla="*/ 362749 h 733232"/>
                <a:gd name="connsiteX182" fmla="*/ 1096922 w 1503480"/>
                <a:gd name="connsiteY182" fmla="*/ 362371 h 733232"/>
                <a:gd name="connsiteX183" fmla="*/ 1094177 w 1503480"/>
                <a:gd name="connsiteY183" fmla="*/ 364092 h 733232"/>
                <a:gd name="connsiteX184" fmla="*/ 1093833 w 1503480"/>
                <a:gd name="connsiteY184" fmla="*/ 363877 h 733232"/>
                <a:gd name="connsiteX185" fmla="*/ 1091399 w 1503480"/>
                <a:gd name="connsiteY185" fmla="*/ 368031 h 733232"/>
                <a:gd name="connsiteX186" fmla="*/ 1078241 w 1503480"/>
                <a:gd name="connsiteY186" fmla="*/ 375092 h 733232"/>
                <a:gd name="connsiteX187" fmla="*/ 1061017 w 1503480"/>
                <a:gd name="connsiteY187" fmla="*/ 362749 h 733232"/>
                <a:gd name="connsiteX188" fmla="*/ 1053860 w 1503480"/>
                <a:gd name="connsiteY188" fmla="*/ 345620 h 733232"/>
                <a:gd name="connsiteX189" fmla="*/ 1048133 w 1503480"/>
                <a:gd name="connsiteY189" fmla="*/ 374809 h 733232"/>
                <a:gd name="connsiteX190" fmla="*/ 1015815 w 1503480"/>
                <a:gd name="connsiteY190" fmla="*/ 420812 h 733232"/>
                <a:gd name="connsiteX191" fmla="*/ 998025 w 1503480"/>
                <a:gd name="connsiteY191" fmla="*/ 408469 h 733232"/>
                <a:gd name="connsiteX192" fmla="*/ 997862 w 1503480"/>
                <a:gd name="connsiteY192" fmla="*/ 408091 h 733232"/>
                <a:gd name="connsiteX193" fmla="*/ 995117 w 1503480"/>
                <a:gd name="connsiteY193" fmla="*/ 409812 h 733232"/>
                <a:gd name="connsiteX194" fmla="*/ 994773 w 1503480"/>
                <a:gd name="connsiteY194" fmla="*/ 409597 h 733232"/>
                <a:gd name="connsiteX195" fmla="*/ 992339 w 1503480"/>
                <a:gd name="connsiteY195" fmla="*/ 413751 h 733232"/>
                <a:gd name="connsiteX196" fmla="*/ 979181 w 1503480"/>
                <a:gd name="connsiteY196" fmla="*/ 420812 h 733232"/>
                <a:gd name="connsiteX197" fmla="*/ 934932 w 1503480"/>
                <a:gd name="connsiteY197" fmla="*/ 263746 h 733232"/>
                <a:gd name="connsiteX198" fmla="*/ 979181 w 1503480"/>
                <a:gd name="connsiteY198" fmla="*/ 106680 h 733232"/>
                <a:gd name="connsiteX199" fmla="*/ 992339 w 1503480"/>
                <a:gd name="connsiteY199" fmla="*/ 113741 h 733232"/>
                <a:gd name="connsiteX200" fmla="*/ 994773 w 1503480"/>
                <a:gd name="connsiteY200" fmla="*/ 117895 h 733232"/>
                <a:gd name="connsiteX201" fmla="*/ 995117 w 1503480"/>
                <a:gd name="connsiteY201" fmla="*/ 117680 h 733232"/>
                <a:gd name="connsiteX202" fmla="*/ 997862 w 1503480"/>
                <a:gd name="connsiteY202" fmla="*/ 119401 h 733232"/>
                <a:gd name="connsiteX203" fmla="*/ 998025 w 1503480"/>
                <a:gd name="connsiteY203" fmla="*/ 119023 h 733232"/>
                <a:gd name="connsiteX204" fmla="*/ 1015815 w 1503480"/>
                <a:gd name="connsiteY204" fmla="*/ 106680 h 733232"/>
                <a:gd name="connsiteX205" fmla="*/ 1033605 w 1503480"/>
                <a:gd name="connsiteY205" fmla="*/ 119023 h 733232"/>
                <a:gd name="connsiteX206" fmla="*/ 1041283 w 1503480"/>
                <a:gd name="connsiteY206" fmla="*/ 136811 h 733232"/>
                <a:gd name="connsiteX207" fmla="*/ 1046952 w 1503480"/>
                <a:gd name="connsiteY207" fmla="*/ 106964 h 733232"/>
                <a:gd name="connsiteX208" fmla="*/ 1078241 w 1503480"/>
                <a:gd name="connsiteY208" fmla="*/ 60960 h 733232"/>
                <a:gd name="connsiteX209" fmla="*/ 1091399 w 1503480"/>
                <a:gd name="connsiteY209" fmla="*/ 68021 h 733232"/>
                <a:gd name="connsiteX210" fmla="*/ 1093833 w 1503480"/>
                <a:gd name="connsiteY210" fmla="*/ 72175 h 733232"/>
                <a:gd name="connsiteX211" fmla="*/ 1094177 w 1503480"/>
                <a:gd name="connsiteY211" fmla="*/ 71960 h 733232"/>
                <a:gd name="connsiteX212" fmla="*/ 1096922 w 1503480"/>
                <a:gd name="connsiteY212" fmla="*/ 73681 h 733232"/>
                <a:gd name="connsiteX213" fmla="*/ 1097085 w 1503480"/>
                <a:gd name="connsiteY213" fmla="*/ 73303 h 733232"/>
                <a:gd name="connsiteX214" fmla="*/ 1114875 w 1503480"/>
                <a:gd name="connsiteY214" fmla="*/ 60960 h 733232"/>
                <a:gd name="connsiteX215" fmla="*/ 1132665 w 1503480"/>
                <a:gd name="connsiteY215" fmla="*/ 73303 h 733232"/>
                <a:gd name="connsiteX216" fmla="*/ 1142353 w 1503480"/>
                <a:gd name="connsiteY216" fmla="*/ 95749 h 733232"/>
                <a:gd name="connsiteX217" fmla="*/ 1146012 w 1503480"/>
                <a:gd name="connsiteY217" fmla="*/ 76484 h 733232"/>
                <a:gd name="connsiteX218" fmla="*/ 1177301 w 1503480"/>
                <a:gd name="connsiteY218" fmla="*/ 30480 h 733232"/>
                <a:gd name="connsiteX219" fmla="*/ 1190459 w 1503480"/>
                <a:gd name="connsiteY219" fmla="*/ 37541 h 733232"/>
                <a:gd name="connsiteX220" fmla="*/ 1192893 w 1503480"/>
                <a:gd name="connsiteY220" fmla="*/ 41695 h 733232"/>
                <a:gd name="connsiteX221" fmla="*/ 1193237 w 1503480"/>
                <a:gd name="connsiteY221" fmla="*/ 41480 h 733232"/>
                <a:gd name="connsiteX222" fmla="*/ 1195982 w 1503480"/>
                <a:gd name="connsiteY222" fmla="*/ 43201 h 733232"/>
                <a:gd name="connsiteX223" fmla="*/ 1196145 w 1503480"/>
                <a:gd name="connsiteY223" fmla="*/ 42823 h 733232"/>
                <a:gd name="connsiteX224" fmla="*/ 1213935 w 1503480"/>
                <a:gd name="connsiteY224" fmla="*/ 30480 h 733232"/>
                <a:gd name="connsiteX225" fmla="*/ 1231725 w 1503480"/>
                <a:gd name="connsiteY225" fmla="*/ 42823 h 733232"/>
                <a:gd name="connsiteX226" fmla="*/ 1241413 w 1503480"/>
                <a:gd name="connsiteY226" fmla="*/ 65269 h 733232"/>
                <a:gd name="connsiteX227" fmla="*/ 1245072 w 1503480"/>
                <a:gd name="connsiteY227" fmla="*/ 46004 h 733232"/>
                <a:gd name="connsiteX228" fmla="*/ 1276361 w 1503480"/>
                <a:gd name="connsiteY228" fmla="*/ 0 h 73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503480" h="733232">
                  <a:moveTo>
                    <a:pt x="65340" y="269372"/>
                  </a:moveTo>
                  <a:cubicBezTo>
                    <a:pt x="72106" y="269372"/>
                    <a:pt x="78632" y="273022"/>
                    <a:pt x="84770" y="279799"/>
                  </a:cubicBezTo>
                  <a:lnTo>
                    <a:pt x="88365" y="285933"/>
                  </a:lnTo>
                  <a:lnTo>
                    <a:pt x="88872" y="285615"/>
                  </a:lnTo>
                  <a:lnTo>
                    <a:pt x="92926" y="288156"/>
                  </a:lnTo>
                  <a:lnTo>
                    <a:pt x="93166" y="287598"/>
                  </a:lnTo>
                  <a:cubicBezTo>
                    <a:pt x="101241" y="275862"/>
                    <a:pt x="110117" y="269372"/>
                    <a:pt x="119436" y="269372"/>
                  </a:cubicBezTo>
                  <a:cubicBezTo>
                    <a:pt x="156709" y="269372"/>
                    <a:pt x="186926" y="373211"/>
                    <a:pt x="186926" y="501302"/>
                  </a:cubicBezTo>
                  <a:cubicBezTo>
                    <a:pt x="186926" y="629394"/>
                    <a:pt x="156709" y="733232"/>
                    <a:pt x="119436" y="733232"/>
                  </a:cubicBezTo>
                  <a:cubicBezTo>
                    <a:pt x="110117" y="733232"/>
                    <a:pt x="101241" y="726742"/>
                    <a:pt x="93166" y="715006"/>
                  </a:cubicBezTo>
                  <a:lnTo>
                    <a:pt x="92926" y="714448"/>
                  </a:lnTo>
                  <a:lnTo>
                    <a:pt x="88872" y="716989"/>
                  </a:lnTo>
                  <a:lnTo>
                    <a:pt x="88365" y="716671"/>
                  </a:lnTo>
                  <a:lnTo>
                    <a:pt x="84770" y="722805"/>
                  </a:lnTo>
                  <a:cubicBezTo>
                    <a:pt x="78632" y="729582"/>
                    <a:pt x="72106" y="733232"/>
                    <a:pt x="65340" y="733232"/>
                  </a:cubicBezTo>
                  <a:cubicBezTo>
                    <a:pt x="29254" y="733232"/>
                    <a:pt x="0" y="629394"/>
                    <a:pt x="0" y="501302"/>
                  </a:cubicBezTo>
                  <a:cubicBezTo>
                    <a:pt x="0" y="373211"/>
                    <a:pt x="29254" y="269372"/>
                    <a:pt x="65340" y="269372"/>
                  </a:cubicBezTo>
                  <a:close/>
                  <a:moveTo>
                    <a:pt x="826373" y="63632"/>
                  </a:moveTo>
                  <a:cubicBezTo>
                    <a:pt x="832250" y="63632"/>
                    <a:pt x="837918" y="66803"/>
                    <a:pt x="843249" y="72689"/>
                  </a:cubicBezTo>
                  <a:lnTo>
                    <a:pt x="846372" y="78016"/>
                  </a:lnTo>
                  <a:lnTo>
                    <a:pt x="846812" y="77740"/>
                  </a:lnTo>
                  <a:lnTo>
                    <a:pt x="850333" y="79947"/>
                  </a:lnTo>
                  <a:lnTo>
                    <a:pt x="850542" y="79463"/>
                  </a:lnTo>
                  <a:cubicBezTo>
                    <a:pt x="857555" y="69269"/>
                    <a:pt x="865266" y="63632"/>
                    <a:pt x="873360" y="63632"/>
                  </a:cubicBezTo>
                  <a:cubicBezTo>
                    <a:pt x="905734" y="63632"/>
                    <a:pt x="931980" y="153824"/>
                    <a:pt x="931980" y="265082"/>
                  </a:cubicBezTo>
                  <a:cubicBezTo>
                    <a:pt x="931980" y="376340"/>
                    <a:pt x="905734" y="466532"/>
                    <a:pt x="873360" y="466532"/>
                  </a:cubicBezTo>
                  <a:cubicBezTo>
                    <a:pt x="865266" y="466532"/>
                    <a:pt x="857555" y="460895"/>
                    <a:pt x="850542" y="450701"/>
                  </a:cubicBezTo>
                  <a:lnTo>
                    <a:pt x="850333" y="450217"/>
                  </a:lnTo>
                  <a:lnTo>
                    <a:pt x="846812" y="452424"/>
                  </a:lnTo>
                  <a:lnTo>
                    <a:pt x="846372" y="452148"/>
                  </a:lnTo>
                  <a:lnTo>
                    <a:pt x="843249" y="457476"/>
                  </a:lnTo>
                  <a:cubicBezTo>
                    <a:pt x="837918" y="463362"/>
                    <a:pt x="832250" y="466532"/>
                    <a:pt x="826373" y="466532"/>
                  </a:cubicBezTo>
                  <a:cubicBezTo>
                    <a:pt x="818537" y="466532"/>
                    <a:pt x="811072" y="460895"/>
                    <a:pt x="804282" y="450701"/>
                  </a:cubicBezTo>
                  <a:lnTo>
                    <a:pt x="794737" y="427857"/>
                  </a:lnTo>
                  <a:lnTo>
                    <a:pt x="785270" y="476109"/>
                  </a:lnTo>
                  <a:cubicBezTo>
                    <a:pt x="774662" y="512564"/>
                    <a:pt x="760007" y="535112"/>
                    <a:pt x="743820" y="535112"/>
                  </a:cubicBezTo>
                  <a:cubicBezTo>
                    <a:pt x="735726" y="535112"/>
                    <a:pt x="728015" y="529475"/>
                    <a:pt x="721002" y="519281"/>
                  </a:cubicBezTo>
                  <a:lnTo>
                    <a:pt x="720793" y="518797"/>
                  </a:lnTo>
                  <a:lnTo>
                    <a:pt x="717272" y="521004"/>
                  </a:lnTo>
                  <a:lnTo>
                    <a:pt x="716832" y="520728"/>
                  </a:lnTo>
                  <a:lnTo>
                    <a:pt x="713709" y="526056"/>
                  </a:lnTo>
                  <a:cubicBezTo>
                    <a:pt x="708378" y="531942"/>
                    <a:pt x="702710" y="535112"/>
                    <a:pt x="696833" y="535112"/>
                  </a:cubicBezTo>
                  <a:cubicBezTo>
                    <a:pt x="688997" y="535112"/>
                    <a:pt x="681532" y="529475"/>
                    <a:pt x="674742" y="519281"/>
                  </a:cubicBezTo>
                  <a:lnTo>
                    <a:pt x="671498" y="511518"/>
                  </a:lnTo>
                  <a:lnTo>
                    <a:pt x="670970" y="514209"/>
                  </a:lnTo>
                  <a:cubicBezTo>
                    <a:pt x="660362" y="550664"/>
                    <a:pt x="645707" y="573212"/>
                    <a:pt x="629520" y="573212"/>
                  </a:cubicBezTo>
                  <a:cubicBezTo>
                    <a:pt x="621426" y="573212"/>
                    <a:pt x="613715" y="567575"/>
                    <a:pt x="606702" y="557381"/>
                  </a:cubicBezTo>
                  <a:lnTo>
                    <a:pt x="606493" y="556897"/>
                  </a:lnTo>
                  <a:lnTo>
                    <a:pt x="602972" y="559104"/>
                  </a:lnTo>
                  <a:lnTo>
                    <a:pt x="602532" y="558828"/>
                  </a:lnTo>
                  <a:lnTo>
                    <a:pt x="599409" y="564156"/>
                  </a:lnTo>
                  <a:cubicBezTo>
                    <a:pt x="594078" y="570042"/>
                    <a:pt x="588410" y="573212"/>
                    <a:pt x="582533" y="573212"/>
                  </a:cubicBezTo>
                  <a:cubicBezTo>
                    <a:pt x="574697" y="573212"/>
                    <a:pt x="567232" y="567575"/>
                    <a:pt x="560442" y="557381"/>
                  </a:cubicBezTo>
                  <a:lnTo>
                    <a:pt x="544041" y="518131"/>
                  </a:lnTo>
                  <a:lnTo>
                    <a:pt x="534088" y="568862"/>
                  </a:lnTo>
                  <a:cubicBezTo>
                    <a:pt x="522346" y="609213"/>
                    <a:pt x="506125" y="634171"/>
                    <a:pt x="488207" y="634171"/>
                  </a:cubicBezTo>
                  <a:cubicBezTo>
                    <a:pt x="479248" y="634171"/>
                    <a:pt x="470714" y="627932"/>
                    <a:pt x="462951" y="616649"/>
                  </a:cubicBezTo>
                  <a:lnTo>
                    <a:pt x="462720" y="616112"/>
                  </a:lnTo>
                  <a:lnTo>
                    <a:pt x="458822" y="618555"/>
                  </a:lnTo>
                  <a:lnTo>
                    <a:pt x="458335" y="618249"/>
                  </a:lnTo>
                  <a:lnTo>
                    <a:pt x="454879" y="624147"/>
                  </a:lnTo>
                  <a:cubicBezTo>
                    <a:pt x="448978" y="630662"/>
                    <a:pt x="442704" y="634171"/>
                    <a:pt x="436199" y="634171"/>
                  </a:cubicBezTo>
                  <a:cubicBezTo>
                    <a:pt x="418852" y="634171"/>
                    <a:pt x="403147" y="609213"/>
                    <a:pt x="391779" y="568862"/>
                  </a:cubicBezTo>
                  <a:lnTo>
                    <a:pt x="380870" y="511426"/>
                  </a:lnTo>
                  <a:lnTo>
                    <a:pt x="379742" y="530620"/>
                  </a:lnTo>
                  <a:cubicBezTo>
                    <a:pt x="369496" y="613863"/>
                    <a:pt x="345511" y="672272"/>
                    <a:pt x="317556" y="672272"/>
                  </a:cubicBezTo>
                  <a:cubicBezTo>
                    <a:pt x="308237" y="672272"/>
                    <a:pt x="299361" y="665782"/>
                    <a:pt x="291286" y="654046"/>
                  </a:cubicBezTo>
                  <a:lnTo>
                    <a:pt x="291046" y="653488"/>
                  </a:lnTo>
                  <a:lnTo>
                    <a:pt x="286992" y="656029"/>
                  </a:lnTo>
                  <a:lnTo>
                    <a:pt x="286485" y="655711"/>
                  </a:lnTo>
                  <a:lnTo>
                    <a:pt x="282890" y="661845"/>
                  </a:lnTo>
                  <a:cubicBezTo>
                    <a:pt x="276752" y="668622"/>
                    <a:pt x="270226" y="672272"/>
                    <a:pt x="263460" y="672272"/>
                  </a:cubicBezTo>
                  <a:cubicBezTo>
                    <a:pt x="227374" y="672272"/>
                    <a:pt x="198120" y="568434"/>
                    <a:pt x="198120" y="440342"/>
                  </a:cubicBezTo>
                  <a:cubicBezTo>
                    <a:pt x="198120" y="312251"/>
                    <a:pt x="227374" y="208412"/>
                    <a:pt x="263460" y="208412"/>
                  </a:cubicBezTo>
                  <a:cubicBezTo>
                    <a:pt x="270226" y="208412"/>
                    <a:pt x="276752" y="212062"/>
                    <a:pt x="282890" y="218839"/>
                  </a:cubicBezTo>
                  <a:lnTo>
                    <a:pt x="286485" y="224973"/>
                  </a:lnTo>
                  <a:lnTo>
                    <a:pt x="286992" y="224655"/>
                  </a:lnTo>
                  <a:lnTo>
                    <a:pt x="291046" y="227196"/>
                  </a:lnTo>
                  <a:lnTo>
                    <a:pt x="291286" y="226638"/>
                  </a:lnTo>
                  <a:cubicBezTo>
                    <a:pt x="299361" y="214902"/>
                    <a:pt x="308237" y="208412"/>
                    <a:pt x="317556" y="208412"/>
                  </a:cubicBezTo>
                  <a:cubicBezTo>
                    <a:pt x="336193" y="208412"/>
                    <a:pt x="353065" y="234372"/>
                    <a:pt x="365278" y="276343"/>
                  </a:cubicBezTo>
                  <a:lnTo>
                    <a:pt x="377505" y="338662"/>
                  </a:lnTo>
                  <a:lnTo>
                    <a:pt x="378316" y="324397"/>
                  </a:lnTo>
                  <a:cubicBezTo>
                    <a:pt x="387853" y="244365"/>
                    <a:pt x="410179" y="188210"/>
                    <a:pt x="436199" y="188210"/>
                  </a:cubicBezTo>
                  <a:cubicBezTo>
                    <a:pt x="442704" y="188210"/>
                    <a:pt x="448978" y="191720"/>
                    <a:pt x="454879" y="198234"/>
                  </a:cubicBezTo>
                  <a:lnTo>
                    <a:pt x="458335" y="204132"/>
                  </a:lnTo>
                  <a:lnTo>
                    <a:pt x="458822" y="203826"/>
                  </a:lnTo>
                  <a:lnTo>
                    <a:pt x="462720" y="206269"/>
                  </a:lnTo>
                  <a:lnTo>
                    <a:pt x="462951" y="205733"/>
                  </a:lnTo>
                  <a:cubicBezTo>
                    <a:pt x="470714" y="194449"/>
                    <a:pt x="479248" y="188210"/>
                    <a:pt x="488207" y="188210"/>
                  </a:cubicBezTo>
                  <a:cubicBezTo>
                    <a:pt x="506125" y="188210"/>
                    <a:pt x="522346" y="213168"/>
                    <a:pt x="534088" y="253520"/>
                  </a:cubicBezTo>
                  <a:lnTo>
                    <a:pt x="535977" y="263146"/>
                  </a:lnTo>
                  <a:lnTo>
                    <a:pt x="542403" y="229315"/>
                  </a:lnTo>
                  <a:cubicBezTo>
                    <a:pt x="552673" y="192860"/>
                    <a:pt x="566861" y="170312"/>
                    <a:pt x="582533" y="170312"/>
                  </a:cubicBezTo>
                  <a:cubicBezTo>
                    <a:pt x="588410" y="170312"/>
                    <a:pt x="594078" y="173483"/>
                    <a:pt x="599409" y="179369"/>
                  </a:cubicBezTo>
                  <a:lnTo>
                    <a:pt x="602532" y="184696"/>
                  </a:lnTo>
                  <a:lnTo>
                    <a:pt x="602972" y="184420"/>
                  </a:lnTo>
                  <a:lnTo>
                    <a:pt x="606493" y="186627"/>
                  </a:lnTo>
                  <a:lnTo>
                    <a:pt x="606702" y="186143"/>
                  </a:lnTo>
                  <a:cubicBezTo>
                    <a:pt x="613715" y="175949"/>
                    <a:pt x="621426" y="170312"/>
                    <a:pt x="629520" y="170312"/>
                  </a:cubicBezTo>
                  <a:cubicBezTo>
                    <a:pt x="637613" y="170312"/>
                    <a:pt x="645324" y="175949"/>
                    <a:pt x="652337" y="186143"/>
                  </a:cubicBezTo>
                  <a:lnTo>
                    <a:pt x="656037" y="194717"/>
                  </a:lnTo>
                  <a:lnTo>
                    <a:pt x="656703" y="191215"/>
                  </a:lnTo>
                  <a:cubicBezTo>
                    <a:pt x="666973" y="154760"/>
                    <a:pt x="681161" y="132212"/>
                    <a:pt x="696833" y="132212"/>
                  </a:cubicBezTo>
                  <a:cubicBezTo>
                    <a:pt x="702710" y="132212"/>
                    <a:pt x="708378" y="135383"/>
                    <a:pt x="713709" y="141269"/>
                  </a:cubicBezTo>
                  <a:lnTo>
                    <a:pt x="716832" y="146596"/>
                  </a:lnTo>
                  <a:lnTo>
                    <a:pt x="717272" y="146320"/>
                  </a:lnTo>
                  <a:lnTo>
                    <a:pt x="720793" y="148527"/>
                  </a:lnTo>
                  <a:lnTo>
                    <a:pt x="721002" y="148043"/>
                  </a:lnTo>
                  <a:cubicBezTo>
                    <a:pt x="728015" y="137849"/>
                    <a:pt x="735726" y="132212"/>
                    <a:pt x="743820" y="132212"/>
                  </a:cubicBezTo>
                  <a:cubicBezTo>
                    <a:pt x="751913" y="132212"/>
                    <a:pt x="759624" y="137849"/>
                    <a:pt x="766637" y="148043"/>
                  </a:cubicBezTo>
                  <a:lnTo>
                    <a:pt x="776900" y="171822"/>
                  </a:lnTo>
                  <a:lnTo>
                    <a:pt x="786243" y="122635"/>
                  </a:lnTo>
                  <a:cubicBezTo>
                    <a:pt x="796513" y="86180"/>
                    <a:pt x="810701" y="63632"/>
                    <a:pt x="826373" y="63632"/>
                  </a:cubicBezTo>
                  <a:close/>
                  <a:moveTo>
                    <a:pt x="1276361" y="0"/>
                  </a:moveTo>
                  <a:cubicBezTo>
                    <a:pt x="1280943" y="0"/>
                    <a:pt x="1285363" y="2472"/>
                    <a:pt x="1289519" y="7061"/>
                  </a:cubicBezTo>
                  <a:lnTo>
                    <a:pt x="1291953" y="11215"/>
                  </a:lnTo>
                  <a:lnTo>
                    <a:pt x="1292297" y="11000"/>
                  </a:lnTo>
                  <a:lnTo>
                    <a:pt x="1295042" y="12721"/>
                  </a:lnTo>
                  <a:lnTo>
                    <a:pt x="1295205" y="12343"/>
                  </a:lnTo>
                  <a:cubicBezTo>
                    <a:pt x="1300673" y="4395"/>
                    <a:pt x="1306684" y="0"/>
                    <a:pt x="1312995" y="0"/>
                  </a:cubicBezTo>
                  <a:cubicBezTo>
                    <a:pt x="1325616" y="0"/>
                    <a:pt x="1337042" y="17580"/>
                    <a:pt x="1345313" y="46004"/>
                  </a:cubicBezTo>
                  <a:lnTo>
                    <a:pt x="1348755" y="63545"/>
                  </a:lnTo>
                  <a:lnTo>
                    <a:pt x="1356359" y="45346"/>
                  </a:lnTo>
                  <a:cubicBezTo>
                    <a:pt x="1360941" y="38468"/>
                    <a:pt x="1365978" y="34664"/>
                    <a:pt x="1371265" y="34664"/>
                  </a:cubicBezTo>
                  <a:cubicBezTo>
                    <a:pt x="1375230" y="34664"/>
                    <a:pt x="1379054" y="36803"/>
                    <a:pt x="1382651" y="40775"/>
                  </a:cubicBezTo>
                  <a:lnTo>
                    <a:pt x="1384758" y="44370"/>
                  </a:lnTo>
                  <a:lnTo>
                    <a:pt x="1385055" y="44183"/>
                  </a:lnTo>
                  <a:lnTo>
                    <a:pt x="1387431" y="45672"/>
                  </a:lnTo>
                  <a:lnTo>
                    <a:pt x="1387572" y="45345"/>
                  </a:lnTo>
                  <a:cubicBezTo>
                    <a:pt x="1392304" y="38467"/>
                    <a:pt x="1397507" y="34664"/>
                    <a:pt x="1402968" y="34664"/>
                  </a:cubicBezTo>
                  <a:lnTo>
                    <a:pt x="1407681" y="37934"/>
                  </a:lnTo>
                  <a:lnTo>
                    <a:pt x="1417320" y="14866"/>
                  </a:lnTo>
                  <a:cubicBezTo>
                    <a:pt x="1421901" y="7988"/>
                    <a:pt x="1426938" y="4184"/>
                    <a:pt x="1432225" y="4184"/>
                  </a:cubicBezTo>
                  <a:cubicBezTo>
                    <a:pt x="1436190" y="4184"/>
                    <a:pt x="1440015" y="6323"/>
                    <a:pt x="1443612" y="10295"/>
                  </a:cubicBezTo>
                  <a:lnTo>
                    <a:pt x="1445718" y="13890"/>
                  </a:lnTo>
                  <a:lnTo>
                    <a:pt x="1446016" y="13703"/>
                  </a:lnTo>
                  <a:lnTo>
                    <a:pt x="1448391" y="15192"/>
                  </a:lnTo>
                  <a:lnTo>
                    <a:pt x="1448532" y="14865"/>
                  </a:lnTo>
                  <a:cubicBezTo>
                    <a:pt x="1453264" y="7987"/>
                    <a:pt x="1458467" y="4184"/>
                    <a:pt x="1463928" y="4184"/>
                  </a:cubicBezTo>
                  <a:cubicBezTo>
                    <a:pt x="1485772" y="4184"/>
                    <a:pt x="1503480" y="65039"/>
                    <a:pt x="1503480" y="140108"/>
                  </a:cubicBezTo>
                  <a:cubicBezTo>
                    <a:pt x="1503480" y="215176"/>
                    <a:pt x="1485772" y="276031"/>
                    <a:pt x="1463928" y="276031"/>
                  </a:cubicBezTo>
                  <a:cubicBezTo>
                    <a:pt x="1458467" y="276031"/>
                    <a:pt x="1453264" y="272228"/>
                    <a:pt x="1448532" y="265350"/>
                  </a:cubicBezTo>
                  <a:lnTo>
                    <a:pt x="1448391" y="265023"/>
                  </a:lnTo>
                  <a:lnTo>
                    <a:pt x="1446016" y="266512"/>
                  </a:lnTo>
                  <a:lnTo>
                    <a:pt x="1445718" y="266326"/>
                  </a:lnTo>
                  <a:lnTo>
                    <a:pt x="1443612" y="269921"/>
                  </a:lnTo>
                  <a:cubicBezTo>
                    <a:pt x="1440015" y="273892"/>
                    <a:pt x="1436190" y="276031"/>
                    <a:pt x="1432225" y="276031"/>
                  </a:cubicBezTo>
                  <a:lnTo>
                    <a:pt x="1428164" y="273121"/>
                  </a:lnTo>
                  <a:lnTo>
                    <a:pt x="1418363" y="295830"/>
                  </a:lnTo>
                  <a:cubicBezTo>
                    <a:pt x="1413631" y="302708"/>
                    <a:pt x="1408429" y="306511"/>
                    <a:pt x="1402968" y="306511"/>
                  </a:cubicBezTo>
                  <a:cubicBezTo>
                    <a:pt x="1397507" y="306511"/>
                    <a:pt x="1392304" y="302708"/>
                    <a:pt x="1387572" y="295830"/>
                  </a:cubicBezTo>
                  <a:lnTo>
                    <a:pt x="1387431" y="295503"/>
                  </a:lnTo>
                  <a:lnTo>
                    <a:pt x="1385055" y="296992"/>
                  </a:lnTo>
                  <a:lnTo>
                    <a:pt x="1384758" y="296806"/>
                  </a:lnTo>
                  <a:lnTo>
                    <a:pt x="1382651" y="300401"/>
                  </a:lnTo>
                  <a:cubicBezTo>
                    <a:pt x="1379054" y="304372"/>
                    <a:pt x="1375230" y="306511"/>
                    <a:pt x="1371265" y="306511"/>
                  </a:cubicBezTo>
                  <a:cubicBezTo>
                    <a:pt x="1365978" y="306511"/>
                    <a:pt x="1360941" y="302708"/>
                    <a:pt x="1356359" y="295830"/>
                  </a:cubicBezTo>
                  <a:lnTo>
                    <a:pt x="1345044" y="268751"/>
                  </a:lnTo>
                  <a:lnTo>
                    <a:pt x="1330785" y="301789"/>
                  </a:lnTo>
                  <a:cubicBezTo>
                    <a:pt x="1325317" y="309737"/>
                    <a:pt x="1319306" y="314132"/>
                    <a:pt x="1312995" y="314132"/>
                  </a:cubicBezTo>
                  <a:cubicBezTo>
                    <a:pt x="1306684" y="314132"/>
                    <a:pt x="1300673" y="309737"/>
                    <a:pt x="1295205" y="301789"/>
                  </a:cubicBezTo>
                  <a:lnTo>
                    <a:pt x="1295042" y="301411"/>
                  </a:lnTo>
                  <a:lnTo>
                    <a:pt x="1292297" y="303132"/>
                  </a:lnTo>
                  <a:lnTo>
                    <a:pt x="1291953" y="302917"/>
                  </a:lnTo>
                  <a:lnTo>
                    <a:pt x="1289519" y="307071"/>
                  </a:lnTo>
                  <a:cubicBezTo>
                    <a:pt x="1285363" y="311660"/>
                    <a:pt x="1280943" y="314132"/>
                    <a:pt x="1276361" y="314132"/>
                  </a:cubicBezTo>
                  <a:cubicBezTo>
                    <a:pt x="1270251" y="314132"/>
                    <a:pt x="1264431" y="309737"/>
                    <a:pt x="1259137" y="301789"/>
                  </a:cubicBezTo>
                  <a:lnTo>
                    <a:pt x="1249945" y="279791"/>
                  </a:lnTo>
                  <a:lnTo>
                    <a:pt x="1246253" y="298609"/>
                  </a:lnTo>
                  <a:cubicBezTo>
                    <a:pt x="1237982" y="327032"/>
                    <a:pt x="1226556" y="344612"/>
                    <a:pt x="1213935" y="344612"/>
                  </a:cubicBezTo>
                  <a:cubicBezTo>
                    <a:pt x="1207624" y="344612"/>
                    <a:pt x="1201613" y="340217"/>
                    <a:pt x="1196145" y="332269"/>
                  </a:cubicBezTo>
                  <a:lnTo>
                    <a:pt x="1195982" y="331891"/>
                  </a:lnTo>
                  <a:lnTo>
                    <a:pt x="1193237" y="333612"/>
                  </a:lnTo>
                  <a:lnTo>
                    <a:pt x="1192893" y="333397"/>
                  </a:lnTo>
                  <a:lnTo>
                    <a:pt x="1190459" y="337551"/>
                  </a:lnTo>
                  <a:cubicBezTo>
                    <a:pt x="1186303" y="342140"/>
                    <a:pt x="1181883" y="344612"/>
                    <a:pt x="1177301" y="344612"/>
                  </a:cubicBezTo>
                  <a:cubicBezTo>
                    <a:pt x="1171191" y="344612"/>
                    <a:pt x="1165371" y="340217"/>
                    <a:pt x="1160077" y="332269"/>
                  </a:cubicBezTo>
                  <a:lnTo>
                    <a:pt x="1150885" y="310271"/>
                  </a:lnTo>
                  <a:lnTo>
                    <a:pt x="1147193" y="329089"/>
                  </a:lnTo>
                  <a:cubicBezTo>
                    <a:pt x="1138922" y="357512"/>
                    <a:pt x="1127496" y="375092"/>
                    <a:pt x="1114875" y="375092"/>
                  </a:cubicBezTo>
                  <a:cubicBezTo>
                    <a:pt x="1108564" y="375092"/>
                    <a:pt x="1102553" y="370697"/>
                    <a:pt x="1097085" y="362749"/>
                  </a:cubicBezTo>
                  <a:lnTo>
                    <a:pt x="1096922" y="362371"/>
                  </a:lnTo>
                  <a:lnTo>
                    <a:pt x="1094177" y="364092"/>
                  </a:lnTo>
                  <a:lnTo>
                    <a:pt x="1093833" y="363877"/>
                  </a:lnTo>
                  <a:lnTo>
                    <a:pt x="1091399" y="368031"/>
                  </a:lnTo>
                  <a:cubicBezTo>
                    <a:pt x="1087243" y="372620"/>
                    <a:pt x="1082823" y="375092"/>
                    <a:pt x="1078241" y="375092"/>
                  </a:cubicBezTo>
                  <a:cubicBezTo>
                    <a:pt x="1072131" y="375092"/>
                    <a:pt x="1066311" y="370697"/>
                    <a:pt x="1061017" y="362749"/>
                  </a:cubicBezTo>
                  <a:lnTo>
                    <a:pt x="1053860" y="345620"/>
                  </a:lnTo>
                  <a:lnTo>
                    <a:pt x="1048133" y="374809"/>
                  </a:lnTo>
                  <a:cubicBezTo>
                    <a:pt x="1039862" y="403232"/>
                    <a:pt x="1028436" y="420812"/>
                    <a:pt x="1015815" y="420812"/>
                  </a:cubicBezTo>
                  <a:cubicBezTo>
                    <a:pt x="1009504" y="420812"/>
                    <a:pt x="1003493" y="416417"/>
                    <a:pt x="998025" y="408469"/>
                  </a:cubicBezTo>
                  <a:lnTo>
                    <a:pt x="997862" y="408091"/>
                  </a:lnTo>
                  <a:lnTo>
                    <a:pt x="995117" y="409812"/>
                  </a:lnTo>
                  <a:lnTo>
                    <a:pt x="994773" y="409597"/>
                  </a:lnTo>
                  <a:lnTo>
                    <a:pt x="992339" y="413751"/>
                  </a:lnTo>
                  <a:cubicBezTo>
                    <a:pt x="988183" y="418340"/>
                    <a:pt x="983763" y="420812"/>
                    <a:pt x="979181" y="420812"/>
                  </a:cubicBezTo>
                  <a:cubicBezTo>
                    <a:pt x="954743" y="420812"/>
                    <a:pt x="934932" y="350491"/>
                    <a:pt x="934932" y="263746"/>
                  </a:cubicBezTo>
                  <a:cubicBezTo>
                    <a:pt x="934932" y="177001"/>
                    <a:pt x="954743" y="106680"/>
                    <a:pt x="979181" y="106680"/>
                  </a:cubicBezTo>
                  <a:cubicBezTo>
                    <a:pt x="983763" y="106680"/>
                    <a:pt x="988183" y="109152"/>
                    <a:pt x="992339" y="113741"/>
                  </a:cubicBezTo>
                  <a:lnTo>
                    <a:pt x="994773" y="117895"/>
                  </a:lnTo>
                  <a:lnTo>
                    <a:pt x="995117" y="117680"/>
                  </a:lnTo>
                  <a:lnTo>
                    <a:pt x="997862" y="119401"/>
                  </a:lnTo>
                  <a:lnTo>
                    <a:pt x="998025" y="119023"/>
                  </a:lnTo>
                  <a:cubicBezTo>
                    <a:pt x="1003493" y="111075"/>
                    <a:pt x="1009504" y="106680"/>
                    <a:pt x="1015815" y="106680"/>
                  </a:cubicBezTo>
                  <a:cubicBezTo>
                    <a:pt x="1022126" y="106680"/>
                    <a:pt x="1028137" y="111075"/>
                    <a:pt x="1033605" y="119023"/>
                  </a:cubicBezTo>
                  <a:lnTo>
                    <a:pt x="1041283" y="136811"/>
                  </a:lnTo>
                  <a:lnTo>
                    <a:pt x="1046952" y="106964"/>
                  </a:lnTo>
                  <a:cubicBezTo>
                    <a:pt x="1054959" y="78540"/>
                    <a:pt x="1066022" y="60960"/>
                    <a:pt x="1078241" y="60960"/>
                  </a:cubicBezTo>
                  <a:cubicBezTo>
                    <a:pt x="1082823" y="60960"/>
                    <a:pt x="1087243" y="63432"/>
                    <a:pt x="1091399" y="68021"/>
                  </a:cubicBezTo>
                  <a:lnTo>
                    <a:pt x="1093833" y="72175"/>
                  </a:lnTo>
                  <a:lnTo>
                    <a:pt x="1094177" y="71960"/>
                  </a:lnTo>
                  <a:lnTo>
                    <a:pt x="1096922" y="73681"/>
                  </a:lnTo>
                  <a:lnTo>
                    <a:pt x="1097085" y="73303"/>
                  </a:lnTo>
                  <a:cubicBezTo>
                    <a:pt x="1102553" y="65355"/>
                    <a:pt x="1108564" y="60960"/>
                    <a:pt x="1114875" y="60960"/>
                  </a:cubicBezTo>
                  <a:cubicBezTo>
                    <a:pt x="1121186" y="60960"/>
                    <a:pt x="1127197" y="65355"/>
                    <a:pt x="1132665" y="73303"/>
                  </a:cubicBezTo>
                  <a:lnTo>
                    <a:pt x="1142353" y="95749"/>
                  </a:lnTo>
                  <a:lnTo>
                    <a:pt x="1146012" y="76484"/>
                  </a:lnTo>
                  <a:cubicBezTo>
                    <a:pt x="1154020" y="48060"/>
                    <a:pt x="1165082" y="30480"/>
                    <a:pt x="1177301" y="30480"/>
                  </a:cubicBezTo>
                  <a:cubicBezTo>
                    <a:pt x="1181883" y="30480"/>
                    <a:pt x="1186303" y="32952"/>
                    <a:pt x="1190459" y="37541"/>
                  </a:cubicBezTo>
                  <a:lnTo>
                    <a:pt x="1192893" y="41695"/>
                  </a:lnTo>
                  <a:lnTo>
                    <a:pt x="1193237" y="41480"/>
                  </a:lnTo>
                  <a:lnTo>
                    <a:pt x="1195982" y="43201"/>
                  </a:lnTo>
                  <a:lnTo>
                    <a:pt x="1196145" y="42823"/>
                  </a:lnTo>
                  <a:cubicBezTo>
                    <a:pt x="1201613" y="34875"/>
                    <a:pt x="1207624" y="30480"/>
                    <a:pt x="1213935" y="30480"/>
                  </a:cubicBezTo>
                  <a:cubicBezTo>
                    <a:pt x="1220246" y="30480"/>
                    <a:pt x="1226257" y="34875"/>
                    <a:pt x="1231725" y="42823"/>
                  </a:cubicBezTo>
                  <a:lnTo>
                    <a:pt x="1241413" y="65269"/>
                  </a:lnTo>
                  <a:lnTo>
                    <a:pt x="1245072" y="46004"/>
                  </a:lnTo>
                  <a:cubicBezTo>
                    <a:pt x="1253079" y="17580"/>
                    <a:pt x="1264142" y="0"/>
                    <a:pt x="127636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1" name="正方形/長方形 222">
              <a:extLst>
                <a:ext uri="{FF2B5EF4-FFF2-40B4-BE49-F238E27FC236}">
                  <a16:creationId xmlns:a16="http://schemas.microsoft.com/office/drawing/2014/main" id="{02F46A4B-AB24-4EAD-BB5E-073CBA09D656}"/>
                </a:ext>
              </a:extLst>
            </p:cNvPr>
            <p:cNvSpPr/>
            <p:nvPr/>
          </p:nvSpPr>
          <p:spPr>
            <a:xfrm>
              <a:off x="5235379" y="3321096"/>
              <a:ext cx="365087" cy="810168"/>
            </a:xfrm>
            <a:custGeom>
              <a:avLst/>
              <a:gdLst>
                <a:gd name="connsiteX0" fmla="*/ 0 w 649073"/>
                <a:gd name="connsiteY0" fmla="*/ 0 h 2204360"/>
                <a:gd name="connsiteX1" fmla="*/ 649073 w 649073"/>
                <a:gd name="connsiteY1" fmla="*/ 0 h 2204360"/>
                <a:gd name="connsiteX2" fmla="*/ 649073 w 649073"/>
                <a:gd name="connsiteY2" fmla="*/ 2204360 h 2204360"/>
                <a:gd name="connsiteX3" fmla="*/ 0 w 649073"/>
                <a:gd name="connsiteY3" fmla="*/ 2204360 h 2204360"/>
                <a:gd name="connsiteX4" fmla="*/ 0 w 6490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649073 w 1639673"/>
                <a:gd name="connsiteY2" fmla="*/ 220436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1601573 w 1639673"/>
                <a:gd name="connsiteY2" fmla="*/ 176240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0157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20101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3245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3113" h="2204360">
                  <a:moveTo>
                    <a:pt x="0" y="0"/>
                  </a:moveTo>
                  <a:lnTo>
                    <a:pt x="1633113" y="899160"/>
                  </a:lnTo>
                  <a:lnTo>
                    <a:pt x="1632453" y="1762400"/>
                  </a:lnTo>
                  <a:lnTo>
                    <a:pt x="0" y="220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2" name="正方形/長方形 671">
              <a:extLst>
                <a:ext uri="{FF2B5EF4-FFF2-40B4-BE49-F238E27FC236}">
                  <a16:creationId xmlns:a16="http://schemas.microsoft.com/office/drawing/2014/main" id="{63CD9313-A1F2-4450-A5C4-0E82302675D4}"/>
                </a:ext>
              </a:extLst>
            </p:cNvPr>
            <p:cNvSpPr/>
            <p:nvPr/>
          </p:nvSpPr>
          <p:spPr>
            <a:xfrm>
              <a:off x="4404360" y="3543300"/>
              <a:ext cx="824864" cy="578168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32BD95DE-0E38-4707-A061-1B12EF3C9AB0}"/>
                </a:ext>
              </a:extLst>
            </p:cNvPr>
            <p:cNvSpPr/>
            <p:nvPr/>
          </p:nvSpPr>
          <p:spPr>
            <a:xfrm>
              <a:off x="4673319" y="3818451"/>
              <a:ext cx="185519" cy="460369"/>
            </a:xfrm>
            <a:custGeom>
              <a:avLst/>
              <a:gdLst>
                <a:gd name="connsiteX0" fmla="*/ 92759 w 265365"/>
                <a:gd name="connsiteY0" fmla="*/ 0 h 658508"/>
                <a:gd name="connsiteX1" fmla="*/ 120342 w 265365"/>
                <a:gd name="connsiteY1" fmla="*/ 14802 h 658508"/>
                <a:gd name="connsiteX2" fmla="*/ 125445 w 265365"/>
                <a:gd name="connsiteY2" fmla="*/ 23510 h 658508"/>
                <a:gd name="connsiteX3" fmla="*/ 126165 w 265365"/>
                <a:gd name="connsiteY3" fmla="*/ 23059 h 658508"/>
                <a:gd name="connsiteX4" fmla="*/ 131920 w 265365"/>
                <a:gd name="connsiteY4" fmla="*/ 26666 h 658508"/>
                <a:gd name="connsiteX5" fmla="*/ 132261 w 265365"/>
                <a:gd name="connsiteY5" fmla="*/ 25874 h 658508"/>
                <a:gd name="connsiteX6" fmla="*/ 169555 w 265365"/>
                <a:gd name="connsiteY6" fmla="*/ 0 h 658508"/>
                <a:gd name="connsiteX7" fmla="*/ 265365 w 265365"/>
                <a:gd name="connsiteY7" fmla="*/ 329254 h 658508"/>
                <a:gd name="connsiteX8" fmla="*/ 169555 w 265365"/>
                <a:gd name="connsiteY8" fmla="*/ 658508 h 658508"/>
                <a:gd name="connsiteX9" fmla="*/ 132261 w 265365"/>
                <a:gd name="connsiteY9" fmla="*/ 632634 h 658508"/>
                <a:gd name="connsiteX10" fmla="*/ 131920 w 265365"/>
                <a:gd name="connsiteY10" fmla="*/ 631842 h 658508"/>
                <a:gd name="connsiteX11" fmla="*/ 126165 w 265365"/>
                <a:gd name="connsiteY11" fmla="*/ 635449 h 658508"/>
                <a:gd name="connsiteX12" fmla="*/ 125445 w 265365"/>
                <a:gd name="connsiteY12" fmla="*/ 634998 h 658508"/>
                <a:gd name="connsiteX13" fmla="*/ 120342 w 265365"/>
                <a:gd name="connsiteY13" fmla="*/ 643706 h 658508"/>
                <a:gd name="connsiteX14" fmla="*/ 92759 w 265365"/>
                <a:gd name="connsiteY14" fmla="*/ 658508 h 658508"/>
                <a:gd name="connsiteX15" fmla="*/ 0 w 265365"/>
                <a:gd name="connsiteY15" fmla="*/ 329254 h 658508"/>
                <a:gd name="connsiteX16" fmla="*/ 92759 w 265365"/>
                <a:gd name="connsiteY16" fmla="*/ 0 h 6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365" h="658508">
                  <a:moveTo>
                    <a:pt x="92759" y="0"/>
                  </a:moveTo>
                  <a:cubicBezTo>
                    <a:pt x="102364" y="0"/>
                    <a:pt x="111629" y="5182"/>
                    <a:pt x="120342" y="14802"/>
                  </a:cubicBezTo>
                  <a:lnTo>
                    <a:pt x="125445" y="23510"/>
                  </a:lnTo>
                  <a:lnTo>
                    <a:pt x="126165" y="23059"/>
                  </a:lnTo>
                  <a:lnTo>
                    <a:pt x="131920" y="26666"/>
                  </a:lnTo>
                  <a:lnTo>
                    <a:pt x="132261" y="25874"/>
                  </a:lnTo>
                  <a:cubicBezTo>
                    <a:pt x="143724" y="9213"/>
                    <a:pt x="156326" y="0"/>
                    <a:pt x="169555" y="0"/>
                  </a:cubicBezTo>
                  <a:cubicBezTo>
                    <a:pt x="222469" y="0"/>
                    <a:pt x="265365" y="147412"/>
                    <a:pt x="265365" y="329254"/>
                  </a:cubicBezTo>
                  <a:cubicBezTo>
                    <a:pt x="265365" y="511096"/>
                    <a:pt x="222469" y="658508"/>
                    <a:pt x="169555" y="658508"/>
                  </a:cubicBezTo>
                  <a:cubicBezTo>
                    <a:pt x="156326" y="658508"/>
                    <a:pt x="143724" y="649295"/>
                    <a:pt x="132261" y="632634"/>
                  </a:cubicBezTo>
                  <a:lnTo>
                    <a:pt x="131920" y="631842"/>
                  </a:lnTo>
                  <a:lnTo>
                    <a:pt x="126165" y="635449"/>
                  </a:lnTo>
                  <a:lnTo>
                    <a:pt x="125445" y="634998"/>
                  </a:lnTo>
                  <a:lnTo>
                    <a:pt x="120342" y="643706"/>
                  </a:lnTo>
                  <a:cubicBezTo>
                    <a:pt x="111629" y="653326"/>
                    <a:pt x="102364" y="658508"/>
                    <a:pt x="92759" y="658508"/>
                  </a:cubicBezTo>
                  <a:cubicBezTo>
                    <a:pt x="41530" y="658508"/>
                    <a:pt x="0" y="511096"/>
                    <a:pt x="0" y="329254"/>
                  </a:cubicBezTo>
                  <a:cubicBezTo>
                    <a:pt x="0" y="147412"/>
                    <a:pt x="41530" y="0"/>
                    <a:pt x="9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C2DF734A-CAC7-448E-BBF2-876B1C355E52}"/>
                </a:ext>
              </a:extLst>
            </p:cNvPr>
            <p:cNvSpPr/>
            <p:nvPr/>
          </p:nvSpPr>
          <p:spPr>
            <a:xfrm>
              <a:off x="4871439" y="3757491"/>
              <a:ext cx="185519" cy="460369"/>
            </a:xfrm>
            <a:custGeom>
              <a:avLst/>
              <a:gdLst>
                <a:gd name="connsiteX0" fmla="*/ 92759 w 265365"/>
                <a:gd name="connsiteY0" fmla="*/ 0 h 658508"/>
                <a:gd name="connsiteX1" fmla="*/ 120342 w 265365"/>
                <a:gd name="connsiteY1" fmla="*/ 14802 h 658508"/>
                <a:gd name="connsiteX2" fmla="*/ 125445 w 265365"/>
                <a:gd name="connsiteY2" fmla="*/ 23510 h 658508"/>
                <a:gd name="connsiteX3" fmla="*/ 126165 w 265365"/>
                <a:gd name="connsiteY3" fmla="*/ 23059 h 658508"/>
                <a:gd name="connsiteX4" fmla="*/ 131920 w 265365"/>
                <a:gd name="connsiteY4" fmla="*/ 26666 h 658508"/>
                <a:gd name="connsiteX5" fmla="*/ 132261 w 265365"/>
                <a:gd name="connsiteY5" fmla="*/ 25874 h 658508"/>
                <a:gd name="connsiteX6" fmla="*/ 169555 w 265365"/>
                <a:gd name="connsiteY6" fmla="*/ 0 h 658508"/>
                <a:gd name="connsiteX7" fmla="*/ 265365 w 265365"/>
                <a:gd name="connsiteY7" fmla="*/ 329254 h 658508"/>
                <a:gd name="connsiteX8" fmla="*/ 169555 w 265365"/>
                <a:gd name="connsiteY8" fmla="*/ 658508 h 658508"/>
                <a:gd name="connsiteX9" fmla="*/ 132261 w 265365"/>
                <a:gd name="connsiteY9" fmla="*/ 632634 h 658508"/>
                <a:gd name="connsiteX10" fmla="*/ 131920 w 265365"/>
                <a:gd name="connsiteY10" fmla="*/ 631842 h 658508"/>
                <a:gd name="connsiteX11" fmla="*/ 126165 w 265365"/>
                <a:gd name="connsiteY11" fmla="*/ 635449 h 658508"/>
                <a:gd name="connsiteX12" fmla="*/ 125445 w 265365"/>
                <a:gd name="connsiteY12" fmla="*/ 634998 h 658508"/>
                <a:gd name="connsiteX13" fmla="*/ 120342 w 265365"/>
                <a:gd name="connsiteY13" fmla="*/ 643706 h 658508"/>
                <a:gd name="connsiteX14" fmla="*/ 92759 w 265365"/>
                <a:gd name="connsiteY14" fmla="*/ 658508 h 658508"/>
                <a:gd name="connsiteX15" fmla="*/ 0 w 265365"/>
                <a:gd name="connsiteY15" fmla="*/ 329254 h 658508"/>
                <a:gd name="connsiteX16" fmla="*/ 92759 w 265365"/>
                <a:gd name="connsiteY16" fmla="*/ 0 h 6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365" h="658508">
                  <a:moveTo>
                    <a:pt x="92759" y="0"/>
                  </a:moveTo>
                  <a:cubicBezTo>
                    <a:pt x="102364" y="0"/>
                    <a:pt x="111629" y="5182"/>
                    <a:pt x="120342" y="14802"/>
                  </a:cubicBezTo>
                  <a:lnTo>
                    <a:pt x="125445" y="23510"/>
                  </a:lnTo>
                  <a:lnTo>
                    <a:pt x="126165" y="23059"/>
                  </a:lnTo>
                  <a:lnTo>
                    <a:pt x="131920" y="26666"/>
                  </a:lnTo>
                  <a:lnTo>
                    <a:pt x="132261" y="25874"/>
                  </a:lnTo>
                  <a:cubicBezTo>
                    <a:pt x="143724" y="9213"/>
                    <a:pt x="156326" y="0"/>
                    <a:pt x="169555" y="0"/>
                  </a:cubicBezTo>
                  <a:cubicBezTo>
                    <a:pt x="222469" y="0"/>
                    <a:pt x="265365" y="147412"/>
                    <a:pt x="265365" y="329254"/>
                  </a:cubicBezTo>
                  <a:cubicBezTo>
                    <a:pt x="265365" y="511096"/>
                    <a:pt x="222469" y="658508"/>
                    <a:pt x="169555" y="658508"/>
                  </a:cubicBezTo>
                  <a:cubicBezTo>
                    <a:pt x="156326" y="658508"/>
                    <a:pt x="143724" y="649295"/>
                    <a:pt x="132261" y="632634"/>
                  </a:cubicBezTo>
                  <a:lnTo>
                    <a:pt x="131920" y="631842"/>
                  </a:lnTo>
                  <a:lnTo>
                    <a:pt x="126165" y="635449"/>
                  </a:lnTo>
                  <a:lnTo>
                    <a:pt x="125445" y="634998"/>
                  </a:lnTo>
                  <a:lnTo>
                    <a:pt x="120342" y="643706"/>
                  </a:lnTo>
                  <a:cubicBezTo>
                    <a:pt x="111629" y="653326"/>
                    <a:pt x="102364" y="658508"/>
                    <a:pt x="92759" y="658508"/>
                  </a:cubicBezTo>
                  <a:cubicBezTo>
                    <a:pt x="41530" y="658508"/>
                    <a:pt x="0" y="511096"/>
                    <a:pt x="0" y="329254"/>
                  </a:cubicBezTo>
                  <a:cubicBezTo>
                    <a:pt x="0" y="147412"/>
                    <a:pt x="41530" y="0"/>
                    <a:pt x="9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C8BFC8FC-06D0-44FC-A626-CA9E82DDEC50}"/>
                </a:ext>
              </a:extLst>
            </p:cNvPr>
            <p:cNvSpPr/>
            <p:nvPr/>
          </p:nvSpPr>
          <p:spPr>
            <a:xfrm>
              <a:off x="5069559" y="3681291"/>
              <a:ext cx="185519" cy="460369"/>
            </a:xfrm>
            <a:custGeom>
              <a:avLst/>
              <a:gdLst>
                <a:gd name="connsiteX0" fmla="*/ 92759 w 265365"/>
                <a:gd name="connsiteY0" fmla="*/ 0 h 658508"/>
                <a:gd name="connsiteX1" fmla="*/ 120342 w 265365"/>
                <a:gd name="connsiteY1" fmla="*/ 14802 h 658508"/>
                <a:gd name="connsiteX2" fmla="*/ 125445 w 265365"/>
                <a:gd name="connsiteY2" fmla="*/ 23510 h 658508"/>
                <a:gd name="connsiteX3" fmla="*/ 126165 w 265365"/>
                <a:gd name="connsiteY3" fmla="*/ 23059 h 658508"/>
                <a:gd name="connsiteX4" fmla="*/ 131920 w 265365"/>
                <a:gd name="connsiteY4" fmla="*/ 26666 h 658508"/>
                <a:gd name="connsiteX5" fmla="*/ 132261 w 265365"/>
                <a:gd name="connsiteY5" fmla="*/ 25874 h 658508"/>
                <a:gd name="connsiteX6" fmla="*/ 169555 w 265365"/>
                <a:gd name="connsiteY6" fmla="*/ 0 h 658508"/>
                <a:gd name="connsiteX7" fmla="*/ 265365 w 265365"/>
                <a:gd name="connsiteY7" fmla="*/ 329254 h 658508"/>
                <a:gd name="connsiteX8" fmla="*/ 169555 w 265365"/>
                <a:gd name="connsiteY8" fmla="*/ 658508 h 658508"/>
                <a:gd name="connsiteX9" fmla="*/ 132261 w 265365"/>
                <a:gd name="connsiteY9" fmla="*/ 632634 h 658508"/>
                <a:gd name="connsiteX10" fmla="*/ 131920 w 265365"/>
                <a:gd name="connsiteY10" fmla="*/ 631842 h 658508"/>
                <a:gd name="connsiteX11" fmla="*/ 126165 w 265365"/>
                <a:gd name="connsiteY11" fmla="*/ 635449 h 658508"/>
                <a:gd name="connsiteX12" fmla="*/ 125445 w 265365"/>
                <a:gd name="connsiteY12" fmla="*/ 634998 h 658508"/>
                <a:gd name="connsiteX13" fmla="*/ 120342 w 265365"/>
                <a:gd name="connsiteY13" fmla="*/ 643706 h 658508"/>
                <a:gd name="connsiteX14" fmla="*/ 92759 w 265365"/>
                <a:gd name="connsiteY14" fmla="*/ 658508 h 658508"/>
                <a:gd name="connsiteX15" fmla="*/ 0 w 265365"/>
                <a:gd name="connsiteY15" fmla="*/ 329254 h 658508"/>
                <a:gd name="connsiteX16" fmla="*/ 92759 w 265365"/>
                <a:gd name="connsiteY16" fmla="*/ 0 h 6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365" h="658508">
                  <a:moveTo>
                    <a:pt x="92759" y="0"/>
                  </a:moveTo>
                  <a:cubicBezTo>
                    <a:pt x="102364" y="0"/>
                    <a:pt x="111629" y="5182"/>
                    <a:pt x="120342" y="14802"/>
                  </a:cubicBezTo>
                  <a:lnTo>
                    <a:pt x="125445" y="23510"/>
                  </a:lnTo>
                  <a:lnTo>
                    <a:pt x="126165" y="23059"/>
                  </a:lnTo>
                  <a:lnTo>
                    <a:pt x="131920" y="26666"/>
                  </a:lnTo>
                  <a:lnTo>
                    <a:pt x="132261" y="25874"/>
                  </a:lnTo>
                  <a:cubicBezTo>
                    <a:pt x="143724" y="9213"/>
                    <a:pt x="156326" y="0"/>
                    <a:pt x="169555" y="0"/>
                  </a:cubicBezTo>
                  <a:cubicBezTo>
                    <a:pt x="222469" y="0"/>
                    <a:pt x="265365" y="147412"/>
                    <a:pt x="265365" y="329254"/>
                  </a:cubicBezTo>
                  <a:cubicBezTo>
                    <a:pt x="265365" y="511096"/>
                    <a:pt x="222469" y="658508"/>
                    <a:pt x="169555" y="658508"/>
                  </a:cubicBezTo>
                  <a:cubicBezTo>
                    <a:pt x="156326" y="658508"/>
                    <a:pt x="143724" y="649295"/>
                    <a:pt x="132261" y="632634"/>
                  </a:cubicBezTo>
                  <a:lnTo>
                    <a:pt x="131920" y="631842"/>
                  </a:lnTo>
                  <a:lnTo>
                    <a:pt x="126165" y="635449"/>
                  </a:lnTo>
                  <a:lnTo>
                    <a:pt x="125445" y="634998"/>
                  </a:lnTo>
                  <a:lnTo>
                    <a:pt x="120342" y="643706"/>
                  </a:lnTo>
                  <a:cubicBezTo>
                    <a:pt x="111629" y="653326"/>
                    <a:pt x="102364" y="658508"/>
                    <a:pt x="92759" y="658508"/>
                  </a:cubicBezTo>
                  <a:cubicBezTo>
                    <a:pt x="41530" y="658508"/>
                    <a:pt x="0" y="511096"/>
                    <a:pt x="0" y="329254"/>
                  </a:cubicBezTo>
                  <a:cubicBezTo>
                    <a:pt x="0" y="147412"/>
                    <a:pt x="41530" y="0"/>
                    <a:pt x="9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0BB90B12-758F-4BBB-9DE4-6C21187073F2}"/>
                </a:ext>
              </a:extLst>
            </p:cNvPr>
            <p:cNvSpPr/>
            <p:nvPr/>
          </p:nvSpPr>
          <p:spPr>
            <a:xfrm>
              <a:off x="2767723" y="1334276"/>
              <a:ext cx="2429556" cy="2473756"/>
            </a:xfrm>
            <a:custGeom>
              <a:avLst/>
              <a:gdLst>
                <a:gd name="connsiteX0" fmla="*/ 735495 w 1470990"/>
                <a:gd name="connsiteY0" fmla="*/ 0 h 1892893"/>
                <a:gd name="connsiteX1" fmla="*/ 1470990 w 1470990"/>
                <a:gd name="connsiteY1" fmla="*/ 244414 h 1892893"/>
                <a:gd name="connsiteX2" fmla="*/ 1469644 w 1470990"/>
                <a:gd name="connsiteY2" fmla="*/ 253275 h 1892893"/>
                <a:gd name="connsiteX3" fmla="*/ 1470990 w 1470990"/>
                <a:gd name="connsiteY3" fmla="*/ 253275 h 1892893"/>
                <a:gd name="connsiteX4" fmla="*/ 1470990 w 1470990"/>
                <a:gd name="connsiteY4" fmla="*/ 1892893 h 1892893"/>
                <a:gd name="connsiteX5" fmla="*/ 1 w 1470990"/>
                <a:gd name="connsiteY5" fmla="*/ 1892893 h 1892893"/>
                <a:gd name="connsiteX6" fmla="*/ 1 w 1470990"/>
                <a:gd name="connsiteY6" fmla="*/ 253275 h 1892893"/>
                <a:gd name="connsiteX7" fmla="*/ 1347 w 1470990"/>
                <a:gd name="connsiteY7" fmla="*/ 253275 h 1892893"/>
                <a:gd name="connsiteX8" fmla="*/ 0 w 1470990"/>
                <a:gd name="connsiteY8" fmla="*/ 244414 h 1892893"/>
                <a:gd name="connsiteX9" fmla="*/ 735495 w 1470990"/>
                <a:gd name="connsiteY9" fmla="*/ 0 h 18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0990" h="1892893">
                  <a:moveTo>
                    <a:pt x="735495" y="0"/>
                  </a:moveTo>
                  <a:cubicBezTo>
                    <a:pt x="1141698" y="0"/>
                    <a:pt x="1470990" y="109428"/>
                    <a:pt x="1470990" y="244414"/>
                  </a:cubicBezTo>
                  <a:lnTo>
                    <a:pt x="1469644" y="253275"/>
                  </a:lnTo>
                  <a:lnTo>
                    <a:pt x="1470990" y="253275"/>
                  </a:lnTo>
                  <a:lnTo>
                    <a:pt x="1470990" y="1892893"/>
                  </a:lnTo>
                  <a:lnTo>
                    <a:pt x="1" y="1892893"/>
                  </a:lnTo>
                  <a:lnTo>
                    <a:pt x="1" y="253275"/>
                  </a:lnTo>
                  <a:lnTo>
                    <a:pt x="1347" y="253275"/>
                  </a:lnTo>
                  <a:lnTo>
                    <a:pt x="0" y="244414"/>
                  </a:lnTo>
                  <a:cubicBezTo>
                    <a:pt x="0" y="109428"/>
                    <a:pt x="329292" y="0"/>
                    <a:pt x="73549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065819A6-AA3C-4B10-B2DD-DD84DF80C5BC}"/>
                </a:ext>
              </a:extLst>
            </p:cNvPr>
            <p:cNvSpPr/>
            <p:nvPr/>
          </p:nvSpPr>
          <p:spPr>
            <a:xfrm>
              <a:off x="4415052" y="1684388"/>
              <a:ext cx="636115" cy="1392492"/>
            </a:xfrm>
            <a:custGeom>
              <a:avLst/>
              <a:gdLst>
                <a:gd name="connsiteX0" fmla="*/ 735495 w 1470990"/>
                <a:gd name="connsiteY0" fmla="*/ 0 h 1892893"/>
                <a:gd name="connsiteX1" fmla="*/ 1470990 w 1470990"/>
                <a:gd name="connsiteY1" fmla="*/ 244414 h 1892893"/>
                <a:gd name="connsiteX2" fmla="*/ 1469644 w 1470990"/>
                <a:gd name="connsiteY2" fmla="*/ 253275 h 1892893"/>
                <a:gd name="connsiteX3" fmla="*/ 1470990 w 1470990"/>
                <a:gd name="connsiteY3" fmla="*/ 253275 h 1892893"/>
                <a:gd name="connsiteX4" fmla="*/ 1470990 w 1470990"/>
                <a:gd name="connsiteY4" fmla="*/ 1892893 h 1892893"/>
                <a:gd name="connsiteX5" fmla="*/ 1 w 1470990"/>
                <a:gd name="connsiteY5" fmla="*/ 1892893 h 1892893"/>
                <a:gd name="connsiteX6" fmla="*/ 1 w 1470990"/>
                <a:gd name="connsiteY6" fmla="*/ 253275 h 1892893"/>
                <a:gd name="connsiteX7" fmla="*/ 1347 w 1470990"/>
                <a:gd name="connsiteY7" fmla="*/ 253275 h 1892893"/>
                <a:gd name="connsiteX8" fmla="*/ 0 w 1470990"/>
                <a:gd name="connsiteY8" fmla="*/ 244414 h 1892893"/>
                <a:gd name="connsiteX9" fmla="*/ 735495 w 1470990"/>
                <a:gd name="connsiteY9" fmla="*/ 0 h 18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0990" h="1892893">
                  <a:moveTo>
                    <a:pt x="735495" y="0"/>
                  </a:moveTo>
                  <a:cubicBezTo>
                    <a:pt x="1141698" y="0"/>
                    <a:pt x="1470990" y="109428"/>
                    <a:pt x="1470990" y="244414"/>
                  </a:cubicBezTo>
                  <a:lnTo>
                    <a:pt x="1469644" y="253275"/>
                  </a:lnTo>
                  <a:lnTo>
                    <a:pt x="1470990" y="253275"/>
                  </a:lnTo>
                  <a:lnTo>
                    <a:pt x="1470990" y="1892893"/>
                  </a:lnTo>
                  <a:lnTo>
                    <a:pt x="1" y="1892893"/>
                  </a:lnTo>
                  <a:lnTo>
                    <a:pt x="1" y="253275"/>
                  </a:lnTo>
                  <a:lnTo>
                    <a:pt x="1347" y="253275"/>
                  </a:lnTo>
                  <a:lnTo>
                    <a:pt x="0" y="244414"/>
                  </a:lnTo>
                  <a:cubicBezTo>
                    <a:pt x="0" y="109428"/>
                    <a:pt x="329292" y="0"/>
                    <a:pt x="73549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四角形: 角を丸くする 677">
              <a:extLst>
                <a:ext uri="{FF2B5EF4-FFF2-40B4-BE49-F238E27FC236}">
                  <a16:creationId xmlns:a16="http://schemas.microsoft.com/office/drawing/2014/main" id="{54F76BC3-95A9-401B-9CFE-D9B2B4C4B6E5}"/>
                </a:ext>
              </a:extLst>
            </p:cNvPr>
            <p:cNvSpPr/>
            <p:nvPr/>
          </p:nvSpPr>
          <p:spPr>
            <a:xfrm>
              <a:off x="3764012" y="2712096"/>
              <a:ext cx="905899" cy="1391019"/>
            </a:xfrm>
            <a:prstGeom prst="roundRect">
              <a:avLst/>
            </a:pr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F4ED23A0-3728-4DC9-A3D8-52A6139CA37B}"/>
                </a:ext>
              </a:extLst>
            </p:cNvPr>
            <p:cNvGrpSpPr/>
            <p:nvPr/>
          </p:nvGrpSpPr>
          <p:grpSpPr>
            <a:xfrm>
              <a:off x="4344735" y="3726180"/>
              <a:ext cx="265365" cy="658507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74E32F85-72EC-4CDC-99C1-43D5952CB2A6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6598C3D2-76EE-4889-8767-A722FBE8590A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FEF87D8A-F9A2-4773-A9EB-49C12A7E381E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95DBC144-B831-4B9D-9C92-3FA3023411F6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0EA308F0-B4FD-41D3-AB84-B7AED73C7F06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26C70178-8948-4E22-9638-A85DD1EEB784}"/>
                </a:ext>
              </a:extLst>
            </p:cNvPr>
            <p:cNvGrpSpPr/>
            <p:nvPr/>
          </p:nvGrpSpPr>
          <p:grpSpPr>
            <a:xfrm>
              <a:off x="4146615" y="3764280"/>
              <a:ext cx="272985" cy="734707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07C8EA02-DE07-4704-91E7-089BA760D70D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FE982887-BA40-49E2-A367-048448368B74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F4FFC04D-DCEE-4744-B4C5-2099C43BE166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522342AD-4234-42C1-8FD7-ACBEE0681CD7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40729CEC-6CBB-4B78-B456-2C76AFC3ACD4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1" name="台形 680">
              <a:extLst>
                <a:ext uri="{FF2B5EF4-FFF2-40B4-BE49-F238E27FC236}">
                  <a16:creationId xmlns:a16="http://schemas.microsoft.com/office/drawing/2014/main" id="{F1775F18-4C60-4269-AAA6-D28A858E1D92}"/>
                </a:ext>
              </a:extLst>
            </p:cNvPr>
            <p:cNvSpPr/>
            <p:nvPr/>
          </p:nvSpPr>
          <p:spPr>
            <a:xfrm rot="5400000">
              <a:off x="4153356" y="2981986"/>
              <a:ext cx="476026" cy="410579"/>
            </a:xfrm>
            <a:prstGeom prst="trapezoid">
              <a:avLst>
                <a:gd name="adj" fmla="val 6915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2" name="台形 681">
              <a:extLst>
                <a:ext uri="{FF2B5EF4-FFF2-40B4-BE49-F238E27FC236}">
                  <a16:creationId xmlns:a16="http://schemas.microsoft.com/office/drawing/2014/main" id="{1872F7ED-2482-4D4B-A464-957C22FD1857}"/>
                </a:ext>
              </a:extLst>
            </p:cNvPr>
            <p:cNvSpPr/>
            <p:nvPr/>
          </p:nvSpPr>
          <p:spPr>
            <a:xfrm rot="5400000">
              <a:off x="4029568" y="3339940"/>
              <a:ext cx="476026" cy="410579"/>
            </a:xfrm>
            <a:prstGeom prst="trapezoid">
              <a:avLst>
                <a:gd name="adj" fmla="val 2176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3" name="台形 682">
              <a:extLst>
                <a:ext uri="{FF2B5EF4-FFF2-40B4-BE49-F238E27FC236}">
                  <a16:creationId xmlns:a16="http://schemas.microsoft.com/office/drawing/2014/main" id="{7B0D28D1-9125-43AF-ABBC-8CD09A28FC33}"/>
                </a:ext>
              </a:extLst>
            </p:cNvPr>
            <p:cNvSpPr/>
            <p:nvPr/>
          </p:nvSpPr>
          <p:spPr>
            <a:xfrm rot="5400000" flipV="1">
              <a:off x="3756813" y="3460826"/>
              <a:ext cx="476026" cy="168808"/>
            </a:xfrm>
            <a:prstGeom prst="trapezoid">
              <a:avLst>
                <a:gd name="adj" fmla="val 2176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38E850FC-4806-428D-9575-5624D3A48567}"/>
                </a:ext>
              </a:extLst>
            </p:cNvPr>
            <p:cNvGrpSpPr/>
            <p:nvPr/>
          </p:nvGrpSpPr>
          <p:grpSpPr>
            <a:xfrm>
              <a:off x="2752155" y="3831642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C92FF308-7853-4694-A86E-3AFE301DD2FD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E9D707DE-8025-49D2-926D-2FF7F4915957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6A4DA06B-B714-49C1-9CCD-3CCBA8BC3DA0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4C3F9DCD-560F-4EF1-82D8-2B3978C4151F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580D2E96-DE66-4E0F-9C33-CF34DB84CEB4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513F5F36-F31D-46D3-AA28-9CCE60E06F23}"/>
                </a:ext>
              </a:extLst>
            </p:cNvPr>
            <p:cNvGrpSpPr/>
            <p:nvPr/>
          </p:nvGrpSpPr>
          <p:grpSpPr>
            <a:xfrm>
              <a:off x="2424495" y="3953562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9011BF34-1876-4119-BDB9-2B8CAC488257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A8C43D4B-B026-4D98-AED0-E05CEA42866B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C98EBBB2-2F06-4D64-A04B-BD5A92C23893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C8793469-0906-4A6F-A770-E055E94C7853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A6FB8E38-458F-4FAC-9EC0-90B648D7D23A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B6373EF0-44DC-4D52-9AF6-B87B8390791C}"/>
                </a:ext>
              </a:extLst>
            </p:cNvPr>
            <p:cNvGrpSpPr/>
            <p:nvPr/>
          </p:nvGrpSpPr>
          <p:grpSpPr>
            <a:xfrm>
              <a:off x="2095566" y="4012701"/>
              <a:ext cx="297590" cy="809392"/>
              <a:chOff x="3624399" y="4080108"/>
              <a:chExt cx="316554" cy="809392"/>
            </a:xfrm>
          </p:grpSpPr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D3B8B078-5301-456E-AEAA-DCF9603B3EE9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C69C7C72-5623-4552-89C5-88BE433F2228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adFill>
                <a:gsLst>
                  <a:gs pos="0">
                    <a:sysClr val="windowText" lastClr="000000"/>
                  </a:gs>
                  <a:gs pos="100000">
                    <a:sysClr val="window" lastClr="FFFFFF">
                      <a:lumMod val="95000"/>
                    </a:sysClr>
                  </a:gs>
                </a:gsLst>
                <a:path path="circle">
                  <a:fillToRect l="100000" t="10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6ABE6A49-CCD8-49EC-A641-EAEA51F208BB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0510F447-81B8-4CBD-A3A6-4AB9A3E5A111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3AF64120-BDED-4427-A3FF-9547160F65B0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120050F2-F1DA-4D0E-BB92-12CF42CB24AF}"/>
                </a:ext>
              </a:extLst>
            </p:cNvPr>
            <p:cNvSpPr/>
            <p:nvPr/>
          </p:nvSpPr>
          <p:spPr>
            <a:xfrm>
              <a:off x="2347652" y="4348163"/>
              <a:ext cx="917668" cy="166515"/>
            </a:xfrm>
            <a:custGeom>
              <a:avLst/>
              <a:gdLst>
                <a:gd name="connsiteX0" fmla="*/ 525874 w 917668"/>
                <a:gd name="connsiteY0" fmla="*/ 30956 h 166515"/>
                <a:gd name="connsiteX1" fmla="*/ 476041 w 917668"/>
                <a:gd name="connsiteY1" fmla="*/ 80789 h 166515"/>
                <a:gd name="connsiteX2" fmla="*/ 525874 w 917668"/>
                <a:gd name="connsiteY2" fmla="*/ 130622 h 166515"/>
                <a:gd name="connsiteX3" fmla="*/ 728324 w 917668"/>
                <a:gd name="connsiteY3" fmla="*/ 130622 h 166515"/>
                <a:gd name="connsiteX4" fmla="*/ 778157 w 917668"/>
                <a:gd name="connsiteY4" fmla="*/ 80789 h 166515"/>
                <a:gd name="connsiteX5" fmla="*/ 728324 w 917668"/>
                <a:gd name="connsiteY5" fmla="*/ 30956 h 166515"/>
                <a:gd name="connsiteX6" fmla="*/ 138503 w 917668"/>
                <a:gd name="connsiteY6" fmla="*/ 30956 h 166515"/>
                <a:gd name="connsiteX7" fmla="*/ 88670 w 917668"/>
                <a:gd name="connsiteY7" fmla="*/ 80789 h 166515"/>
                <a:gd name="connsiteX8" fmla="*/ 138503 w 917668"/>
                <a:gd name="connsiteY8" fmla="*/ 130622 h 166515"/>
                <a:gd name="connsiteX9" fmla="*/ 340953 w 917668"/>
                <a:gd name="connsiteY9" fmla="*/ 130622 h 166515"/>
                <a:gd name="connsiteX10" fmla="*/ 390786 w 917668"/>
                <a:gd name="connsiteY10" fmla="*/ 80789 h 166515"/>
                <a:gd name="connsiteX11" fmla="*/ 340953 w 917668"/>
                <a:gd name="connsiteY11" fmla="*/ 30956 h 166515"/>
                <a:gd name="connsiteX12" fmla="*/ 27753 w 917668"/>
                <a:gd name="connsiteY12" fmla="*/ 0 h 166515"/>
                <a:gd name="connsiteX13" fmla="*/ 889915 w 917668"/>
                <a:gd name="connsiteY13" fmla="*/ 0 h 166515"/>
                <a:gd name="connsiteX14" fmla="*/ 917668 w 917668"/>
                <a:gd name="connsiteY14" fmla="*/ 27753 h 166515"/>
                <a:gd name="connsiteX15" fmla="*/ 917668 w 917668"/>
                <a:gd name="connsiteY15" fmla="*/ 138762 h 166515"/>
                <a:gd name="connsiteX16" fmla="*/ 889915 w 917668"/>
                <a:gd name="connsiteY16" fmla="*/ 166515 h 166515"/>
                <a:gd name="connsiteX17" fmla="*/ 27753 w 917668"/>
                <a:gd name="connsiteY17" fmla="*/ 166515 h 166515"/>
                <a:gd name="connsiteX18" fmla="*/ 0 w 917668"/>
                <a:gd name="connsiteY18" fmla="*/ 138762 h 166515"/>
                <a:gd name="connsiteX19" fmla="*/ 0 w 917668"/>
                <a:gd name="connsiteY19" fmla="*/ 27753 h 166515"/>
                <a:gd name="connsiteX20" fmla="*/ 27753 w 917668"/>
                <a:gd name="connsiteY20" fmla="*/ 0 h 16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17668" h="166515">
                  <a:moveTo>
                    <a:pt x="525874" y="30956"/>
                  </a:moveTo>
                  <a:cubicBezTo>
                    <a:pt x="498352" y="30956"/>
                    <a:pt x="476041" y="53267"/>
                    <a:pt x="476041" y="80789"/>
                  </a:cubicBezTo>
                  <a:cubicBezTo>
                    <a:pt x="476041" y="108311"/>
                    <a:pt x="498352" y="130622"/>
                    <a:pt x="525874" y="130622"/>
                  </a:cubicBezTo>
                  <a:lnTo>
                    <a:pt x="728324" y="130622"/>
                  </a:lnTo>
                  <a:cubicBezTo>
                    <a:pt x="755846" y="130622"/>
                    <a:pt x="778157" y="108311"/>
                    <a:pt x="778157" y="80789"/>
                  </a:cubicBezTo>
                  <a:cubicBezTo>
                    <a:pt x="778157" y="53267"/>
                    <a:pt x="755846" y="30956"/>
                    <a:pt x="728324" y="30956"/>
                  </a:cubicBezTo>
                  <a:close/>
                  <a:moveTo>
                    <a:pt x="138503" y="30956"/>
                  </a:moveTo>
                  <a:cubicBezTo>
                    <a:pt x="110981" y="30956"/>
                    <a:pt x="88670" y="53267"/>
                    <a:pt x="88670" y="80789"/>
                  </a:cubicBezTo>
                  <a:cubicBezTo>
                    <a:pt x="88670" y="108311"/>
                    <a:pt x="110981" y="130622"/>
                    <a:pt x="138503" y="130622"/>
                  </a:cubicBezTo>
                  <a:lnTo>
                    <a:pt x="340953" y="130622"/>
                  </a:lnTo>
                  <a:cubicBezTo>
                    <a:pt x="368475" y="130622"/>
                    <a:pt x="390786" y="108311"/>
                    <a:pt x="390786" y="80789"/>
                  </a:cubicBezTo>
                  <a:cubicBezTo>
                    <a:pt x="390786" y="53267"/>
                    <a:pt x="368475" y="30956"/>
                    <a:pt x="340953" y="30956"/>
                  </a:cubicBezTo>
                  <a:close/>
                  <a:moveTo>
                    <a:pt x="27753" y="0"/>
                  </a:moveTo>
                  <a:lnTo>
                    <a:pt x="889915" y="0"/>
                  </a:lnTo>
                  <a:cubicBezTo>
                    <a:pt x="905243" y="0"/>
                    <a:pt x="917668" y="12425"/>
                    <a:pt x="917668" y="27753"/>
                  </a:cubicBezTo>
                  <a:lnTo>
                    <a:pt x="917668" y="138762"/>
                  </a:lnTo>
                  <a:cubicBezTo>
                    <a:pt x="917668" y="154090"/>
                    <a:pt x="905243" y="166515"/>
                    <a:pt x="889915" y="166515"/>
                  </a:cubicBezTo>
                  <a:lnTo>
                    <a:pt x="27753" y="166515"/>
                  </a:lnTo>
                  <a:cubicBezTo>
                    <a:pt x="12425" y="166515"/>
                    <a:pt x="0" y="154090"/>
                    <a:pt x="0" y="138762"/>
                  </a:cubicBezTo>
                  <a:lnTo>
                    <a:pt x="0" y="27753"/>
                  </a:lnTo>
                  <a:cubicBezTo>
                    <a:pt x="0" y="12425"/>
                    <a:pt x="12425" y="0"/>
                    <a:pt x="2775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8" name="四角形: 角を丸くする 687">
              <a:extLst>
                <a:ext uri="{FF2B5EF4-FFF2-40B4-BE49-F238E27FC236}">
                  <a16:creationId xmlns:a16="http://schemas.microsoft.com/office/drawing/2014/main" id="{E2136AD0-93DA-4846-9720-51E0B5E129E2}"/>
                </a:ext>
              </a:extLst>
            </p:cNvPr>
            <p:cNvSpPr/>
            <p:nvPr/>
          </p:nvSpPr>
          <p:spPr>
            <a:xfrm>
              <a:off x="2303612" y="3913726"/>
              <a:ext cx="1678889" cy="468162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347342FB-13D5-4CD4-B604-1BEF6A940C5D}"/>
                </a:ext>
              </a:extLst>
            </p:cNvPr>
            <p:cNvGrpSpPr/>
            <p:nvPr/>
          </p:nvGrpSpPr>
          <p:grpSpPr>
            <a:xfrm>
              <a:off x="3902775" y="3807118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6A990E0F-E6FB-498C-9DB5-E0287F7DEE3A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9C8FACE6-CDB2-4594-B980-1151E97B9C5A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D5DA2589-AD22-4636-8FF2-656EE6C3E34C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09D47D8E-AE39-4513-BB18-2B8898114048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B5DF35AA-BD18-4E3A-A6F3-4E03CC2C8CCD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0" name="四角形: 角を丸くする 689">
              <a:extLst>
                <a:ext uri="{FF2B5EF4-FFF2-40B4-BE49-F238E27FC236}">
                  <a16:creationId xmlns:a16="http://schemas.microsoft.com/office/drawing/2014/main" id="{845CDBE9-63C4-4DE4-BD6B-1B49FBC0DCC2}"/>
                </a:ext>
              </a:extLst>
            </p:cNvPr>
            <p:cNvSpPr/>
            <p:nvPr/>
          </p:nvSpPr>
          <p:spPr>
            <a:xfrm>
              <a:off x="3955442" y="3022235"/>
              <a:ext cx="518555" cy="476024"/>
            </a:xfrm>
            <a:prstGeom prst="roundRect">
              <a:avLst>
                <a:gd name="adj" fmla="val 46367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97A80164-B746-415B-980A-80006EB53818}"/>
                </a:ext>
              </a:extLst>
            </p:cNvPr>
            <p:cNvGrpSpPr/>
            <p:nvPr/>
          </p:nvGrpSpPr>
          <p:grpSpPr>
            <a:xfrm>
              <a:off x="3226660" y="4012701"/>
              <a:ext cx="297590" cy="809392"/>
              <a:chOff x="3624399" y="4080108"/>
              <a:chExt cx="316554" cy="809392"/>
            </a:xfrm>
          </p:grpSpPr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445A63C2-EF91-4B2A-BB6A-DE9891665395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E98F9701-F961-413B-927A-6FF1D4C9343E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adFill>
                <a:gsLst>
                  <a:gs pos="0">
                    <a:sysClr val="windowText" lastClr="000000"/>
                  </a:gs>
                  <a:gs pos="100000">
                    <a:sysClr val="window" lastClr="FFFFFF">
                      <a:lumMod val="95000"/>
                    </a:sysClr>
                  </a:gs>
                </a:gsLst>
                <a:path path="circle">
                  <a:fillToRect l="100000" t="10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3F8805AB-A427-47D7-B4B1-8E992166EA69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87888817-8D7F-41BE-87C6-084AEF78C847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265C4A35-EDDE-4914-A197-9626A602E14B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8360E69E-66CE-453A-A852-60268B89DFB2}"/>
                </a:ext>
              </a:extLst>
            </p:cNvPr>
            <p:cNvGrpSpPr/>
            <p:nvPr/>
          </p:nvGrpSpPr>
          <p:grpSpPr>
            <a:xfrm rot="936342">
              <a:off x="2735358" y="1226774"/>
              <a:ext cx="1165931" cy="806589"/>
              <a:chOff x="3016801" y="1477036"/>
              <a:chExt cx="836013" cy="578352"/>
            </a:xfrm>
          </p:grpSpPr>
          <p:sp>
            <p:nvSpPr>
              <p:cNvPr id="757" name="四角形: 角を丸くする 756">
                <a:extLst>
                  <a:ext uri="{FF2B5EF4-FFF2-40B4-BE49-F238E27FC236}">
                    <a16:creationId xmlns:a16="http://schemas.microsoft.com/office/drawing/2014/main" id="{8D9C6CFC-6BEA-4132-B773-F3768FB056AC}"/>
                  </a:ext>
                </a:extLst>
              </p:cNvPr>
              <p:cNvSpPr/>
              <p:nvPr/>
            </p:nvSpPr>
            <p:spPr>
              <a:xfrm>
                <a:off x="3045425" y="1477036"/>
                <a:ext cx="807389" cy="578352"/>
              </a:xfrm>
              <a:prstGeom prst="roundRect">
                <a:avLst>
                  <a:gd name="adj" fmla="val 46367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四角形: 角を丸くする 757">
                <a:extLst>
                  <a:ext uri="{FF2B5EF4-FFF2-40B4-BE49-F238E27FC236}">
                    <a16:creationId xmlns:a16="http://schemas.microsoft.com/office/drawing/2014/main" id="{84975574-77AC-4288-B2AA-D8F6A053082B}"/>
                  </a:ext>
                </a:extLst>
              </p:cNvPr>
              <p:cNvSpPr/>
              <p:nvPr/>
            </p:nvSpPr>
            <p:spPr>
              <a:xfrm>
                <a:off x="3016801" y="1477036"/>
                <a:ext cx="636038" cy="57835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3" name="台形 692">
              <a:extLst>
                <a:ext uri="{FF2B5EF4-FFF2-40B4-BE49-F238E27FC236}">
                  <a16:creationId xmlns:a16="http://schemas.microsoft.com/office/drawing/2014/main" id="{27DC9930-A9B7-4412-8331-CF821619C97A}"/>
                </a:ext>
              </a:extLst>
            </p:cNvPr>
            <p:cNvSpPr/>
            <p:nvPr/>
          </p:nvSpPr>
          <p:spPr>
            <a:xfrm rot="10800000">
              <a:off x="2635918" y="1094576"/>
              <a:ext cx="591001" cy="859818"/>
            </a:xfrm>
            <a:prstGeom prst="trapezoid">
              <a:avLst>
                <a:gd name="adj" fmla="val 14319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875C525E-C47D-49A4-9E07-D2BD51D8F2D7}"/>
                </a:ext>
              </a:extLst>
            </p:cNvPr>
            <p:cNvSpPr/>
            <p:nvPr/>
          </p:nvSpPr>
          <p:spPr>
            <a:xfrm rot="5400000">
              <a:off x="3062119" y="1525911"/>
              <a:ext cx="1483026" cy="2014962"/>
            </a:xfrm>
            <a:custGeom>
              <a:avLst/>
              <a:gdLst>
                <a:gd name="connsiteX0" fmla="*/ 0 w 1483026"/>
                <a:gd name="connsiteY0" fmla="*/ 2060852 h 2060852"/>
                <a:gd name="connsiteX1" fmla="*/ 322751 w 1483026"/>
                <a:gd name="connsiteY1" fmla="*/ 248487 h 2060852"/>
                <a:gd name="connsiteX2" fmla="*/ 324427 w 1483026"/>
                <a:gd name="connsiteY2" fmla="*/ 248487 h 2060852"/>
                <a:gd name="connsiteX3" fmla="*/ 326803 w 1483026"/>
                <a:gd name="connsiteY3" fmla="*/ 232426 h 2060852"/>
                <a:gd name="connsiteX4" fmla="*/ 745214 w 1483026"/>
                <a:gd name="connsiteY4" fmla="*/ 0 h 2060852"/>
                <a:gd name="connsiteX5" fmla="*/ 1172302 w 1483026"/>
                <a:gd name="connsiteY5" fmla="*/ 291092 h 2060852"/>
                <a:gd name="connsiteX6" fmla="*/ 1170287 w 1483026"/>
                <a:gd name="connsiteY6" fmla="*/ 304710 h 2060852"/>
                <a:gd name="connsiteX7" fmla="*/ 1483026 w 1483026"/>
                <a:gd name="connsiteY7" fmla="*/ 2060852 h 20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3026" h="2060852">
                  <a:moveTo>
                    <a:pt x="0" y="2060852"/>
                  </a:moveTo>
                  <a:lnTo>
                    <a:pt x="322751" y="248487"/>
                  </a:lnTo>
                  <a:lnTo>
                    <a:pt x="324427" y="248487"/>
                  </a:lnTo>
                  <a:lnTo>
                    <a:pt x="326803" y="232426"/>
                  </a:lnTo>
                  <a:cubicBezTo>
                    <a:pt x="366627" y="99781"/>
                    <a:pt x="538824" y="0"/>
                    <a:pt x="745214" y="0"/>
                  </a:cubicBezTo>
                  <a:cubicBezTo>
                    <a:pt x="981088" y="0"/>
                    <a:pt x="1172302" y="130326"/>
                    <a:pt x="1172302" y="291092"/>
                  </a:cubicBezTo>
                  <a:lnTo>
                    <a:pt x="1170287" y="304710"/>
                  </a:lnTo>
                  <a:lnTo>
                    <a:pt x="1483026" y="206085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台形 694">
              <a:extLst>
                <a:ext uri="{FF2B5EF4-FFF2-40B4-BE49-F238E27FC236}">
                  <a16:creationId xmlns:a16="http://schemas.microsoft.com/office/drawing/2014/main" id="{291C2BA6-8F13-4E61-8255-38BF01B5DDF3}"/>
                </a:ext>
              </a:extLst>
            </p:cNvPr>
            <p:cNvSpPr/>
            <p:nvPr/>
          </p:nvSpPr>
          <p:spPr>
            <a:xfrm>
              <a:off x="1867875" y="2528967"/>
              <a:ext cx="644628" cy="310226"/>
            </a:xfrm>
            <a:prstGeom prst="trapezoi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6" name="正方形/長方形 695">
              <a:extLst>
                <a:ext uri="{FF2B5EF4-FFF2-40B4-BE49-F238E27FC236}">
                  <a16:creationId xmlns:a16="http://schemas.microsoft.com/office/drawing/2014/main" id="{286AE043-F4C4-4CFC-B57B-B1884C777385}"/>
                </a:ext>
              </a:extLst>
            </p:cNvPr>
            <p:cNvSpPr/>
            <p:nvPr/>
          </p:nvSpPr>
          <p:spPr>
            <a:xfrm>
              <a:off x="1800225" y="2772439"/>
              <a:ext cx="2095499" cy="1089949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63A9494A-EA1A-452E-8A42-E02DF55CF236}"/>
                </a:ext>
              </a:extLst>
            </p:cNvPr>
            <p:cNvGrpSpPr/>
            <p:nvPr/>
          </p:nvGrpSpPr>
          <p:grpSpPr>
            <a:xfrm>
              <a:off x="2188104" y="3425288"/>
              <a:ext cx="1179083" cy="388375"/>
              <a:chOff x="2134128" y="3425288"/>
              <a:chExt cx="1179083" cy="388375"/>
            </a:xfrm>
          </p:grpSpPr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166D0CC-9222-496A-B35C-671E07D86F33}"/>
                  </a:ext>
                </a:extLst>
              </p:cNvPr>
              <p:cNvSpPr/>
              <p:nvPr/>
            </p:nvSpPr>
            <p:spPr>
              <a:xfrm>
                <a:off x="2134128" y="3425288"/>
                <a:ext cx="1078755" cy="388375"/>
              </a:xfrm>
              <a:custGeom>
                <a:avLst/>
                <a:gdLst>
                  <a:gd name="connsiteX0" fmla="*/ 159979 w 1078755"/>
                  <a:gd name="connsiteY0" fmla="*/ 0 h 388375"/>
                  <a:gd name="connsiteX1" fmla="*/ 1046273 w 1078755"/>
                  <a:gd name="connsiteY1" fmla="*/ 0 h 388375"/>
                  <a:gd name="connsiteX2" fmla="*/ 1078755 w 1078755"/>
                  <a:gd name="connsiteY2" fmla="*/ 6558 h 388375"/>
                  <a:gd name="connsiteX3" fmla="*/ 1078755 w 1078755"/>
                  <a:gd name="connsiteY3" fmla="*/ 381817 h 388375"/>
                  <a:gd name="connsiteX4" fmla="*/ 1046273 w 1078755"/>
                  <a:gd name="connsiteY4" fmla="*/ 388375 h 388375"/>
                  <a:gd name="connsiteX5" fmla="*/ 159979 w 1078755"/>
                  <a:gd name="connsiteY5" fmla="*/ 388375 h 388375"/>
                  <a:gd name="connsiteX6" fmla="*/ 0 w 1078755"/>
                  <a:gd name="connsiteY6" fmla="*/ 228396 h 388375"/>
                  <a:gd name="connsiteX7" fmla="*/ 0 w 1078755"/>
                  <a:gd name="connsiteY7" fmla="*/ 159979 h 388375"/>
                  <a:gd name="connsiteX8" fmla="*/ 159979 w 1078755"/>
                  <a:gd name="connsiteY8" fmla="*/ 0 h 38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8755" h="388375">
                    <a:moveTo>
                      <a:pt x="159979" y="0"/>
                    </a:moveTo>
                    <a:lnTo>
                      <a:pt x="1046273" y="0"/>
                    </a:lnTo>
                    <a:lnTo>
                      <a:pt x="1078755" y="6558"/>
                    </a:lnTo>
                    <a:lnTo>
                      <a:pt x="1078755" y="381817"/>
                    </a:lnTo>
                    <a:lnTo>
                      <a:pt x="1046273" y="388375"/>
                    </a:lnTo>
                    <a:lnTo>
                      <a:pt x="159979" y="388375"/>
                    </a:lnTo>
                    <a:cubicBezTo>
                      <a:pt x="71625" y="388375"/>
                      <a:pt x="0" y="316750"/>
                      <a:pt x="0" y="228396"/>
                    </a:cubicBezTo>
                    <a:lnTo>
                      <a:pt x="0" y="159979"/>
                    </a:lnTo>
                    <a:cubicBezTo>
                      <a:pt x="0" y="71625"/>
                      <a:pt x="71625" y="0"/>
                      <a:pt x="15997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932C92A2-8958-43BD-A12F-EDCB8B39A81D}"/>
                  </a:ext>
                </a:extLst>
              </p:cNvPr>
              <p:cNvGrpSpPr/>
              <p:nvPr/>
            </p:nvGrpSpPr>
            <p:grpSpPr>
              <a:xfrm>
                <a:off x="3122612" y="3425288"/>
                <a:ext cx="190599" cy="388375"/>
                <a:chOff x="3083555" y="3425288"/>
                <a:chExt cx="283632" cy="388375"/>
              </a:xfrm>
            </p:grpSpPr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43511F2D-5DF3-45BF-97B5-E816E7BE410F}"/>
                    </a:ext>
                  </a:extLst>
                </p:cNvPr>
                <p:cNvSpPr/>
                <p:nvPr/>
              </p:nvSpPr>
              <p:spPr>
                <a:xfrm>
                  <a:off x="3083555" y="3425288"/>
                  <a:ext cx="264880" cy="38837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四角形: 角を丸くする 755">
                  <a:extLst>
                    <a:ext uri="{FF2B5EF4-FFF2-40B4-BE49-F238E27FC236}">
                      <a16:creationId xmlns:a16="http://schemas.microsoft.com/office/drawing/2014/main" id="{60860736-FE65-45FD-AAD7-6623C7BCCE59}"/>
                    </a:ext>
                  </a:extLst>
                </p:cNvPr>
                <p:cNvSpPr/>
                <p:nvPr/>
              </p:nvSpPr>
              <p:spPr>
                <a:xfrm>
                  <a:off x="3147467" y="3476625"/>
                  <a:ext cx="219720" cy="28570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5FD28CD-D903-4097-862C-30EE0C8786C8}"/>
                  </a:ext>
                </a:extLst>
              </p:cNvPr>
              <p:cNvSpPr/>
              <p:nvPr/>
            </p:nvSpPr>
            <p:spPr>
              <a:xfrm>
                <a:off x="2171699" y="3425288"/>
                <a:ext cx="146027" cy="388375"/>
              </a:xfrm>
              <a:custGeom>
                <a:avLst/>
                <a:gdLst>
                  <a:gd name="connsiteX0" fmla="*/ 159979 w 194300"/>
                  <a:gd name="connsiteY0" fmla="*/ 0 h 388375"/>
                  <a:gd name="connsiteX1" fmla="*/ 194300 w 194300"/>
                  <a:gd name="connsiteY1" fmla="*/ 0 h 388375"/>
                  <a:gd name="connsiteX2" fmla="*/ 194300 w 194300"/>
                  <a:gd name="connsiteY2" fmla="*/ 6532 h 388375"/>
                  <a:gd name="connsiteX3" fmla="*/ 164383 w 194300"/>
                  <a:gd name="connsiteY3" fmla="*/ 12572 h 388375"/>
                  <a:gd name="connsiteX4" fmla="*/ 66675 w 194300"/>
                  <a:gd name="connsiteY4" fmla="*/ 159979 h 388375"/>
                  <a:gd name="connsiteX5" fmla="*/ 66675 w 194300"/>
                  <a:gd name="connsiteY5" fmla="*/ 228396 h 388375"/>
                  <a:gd name="connsiteX6" fmla="*/ 164383 w 194300"/>
                  <a:gd name="connsiteY6" fmla="*/ 375803 h 388375"/>
                  <a:gd name="connsiteX7" fmla="*/ 194300 w 194300"/>
                  <a:gd name="connsiteY7" fmla="*/ 381843 h 388375"/>
                  <a:gd name="connsiteX8" fmla="*/ 194300 w 194300"/>
                  <a:gd name="connsiteY8" fmla="*/ 388375 h 388375"/>
                  <a:gd name="connsiteX9" fmla="*/ 159979 w 194300"/>
                  <a:gd name="connsiteY9" fmla="*/ 388375 h 388375"/>
                  <a:gd name="connsiteX10" fmla="*/ 0 w 194300"/>
                  <a:gd name="connsiteY10" fmla="*/ 228396 h 388375"/>
                  <a:gd name="connsiteX11" fmla="*/ 0 w 194300"/>
                  <a:gd name="connsiteY11" fmla="*/ 159979 h 388375"/>
                  <a:gd name="connsiteX12" fmla="*/ 159979 w 194300"/>
                  <a:gd name="connsiteY12" fmla="*/ 0 h 38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300" h="388375">
                    <a:moveTo>
                      <a:pt x="159979" y="0"/>
                    </a:moveTo>
                    <a:lnTo>
                      <a:pt x="194300" y="0"/>
                    </a:lnTo>
                    <a:lnTo>
                      <a:pt x="194300" y="6532"/>
                    </a:lnTo>
                    <a:lnTo>
                      <a:pt x="164383" y="12572"/>
                    </a:lnTo>
                    <a:cubicBezTo>
                      <a:pt x="106964" y="36858"/>
                      <a:pt x="66675" y="93714"/>
                      <a:pt x="66675" y="159979"/>
                    </a:cubicBezTo>
                    <a:lnTo>
                      <a:pt x="66675" y="228396"/>
                    </a:lnTo>
                    <a:cubicBezTo>
                      <a:pt x="66675" y="294662"/>
                      <a:pt x="106964" y="351517"/>
                      <a:pt x="164383" y="375803"/>
                    </a:cubicBezTo>
                    <a:lnTo>
                      <a:pt x="194300" y="381843"/>
                    </a:lnTo>
                    <a:lnTo>
                      <a:pt x="194300" y="388375"/>
                    </a:lnTo>
                    <a:lnTo>
                      <a:pt x="159979" y="388375"/>
                    </a:lnTo>
                    <a:cubicBezTo>
                      <a:pt x="71625" y="388375"/>
                      <a:pt x="0" y="316750"/>
                      <a:pt x="0" y="228396"/>
                    </a:cubicBezTo>
                    <a:lnTo>
                      <a:pt x="0" y="159979"/>
                    </a:lnTo>
                    <a:cubicBezTo>
                      <a:pt x="0" y="71625"/>
                      <a:pt x="71625" y="0"/>
                      <a:pt x="159979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A8D909B-4910-43DF-A273-6A23D1E8B84A}"/>
                  </a:ext>
                </a:extLst>
              </p:cNvPr>
              <p:cNvSpPr/>
              <p:nvPr/>
            </p:nvSpPr>
            <p:spPr>
              <a:xfrm>
                <a:off x="3005136" y="3425288"/>
                <a:ext cx="146027" cy="388375"/>
              </a:xfrm>
              <a:custGeom>
                <a:avLst/>
                <a:gdLst>
                  <a:gd name="connsiteX0" fmla="*/ 159979 w 194300"/>
                  <a:gd name="connsiteY0" fmla="*/ 0 h 388375"/>
                  <a:gd name="connsiteX1" fmla="*/ 194300 w 194300"/>
                  <a:gd name="connsiteY1" fmla="*/ 0 h 388375"/>
                  <a:gd name="connsiteX2" fmla="*/ 194300 w 194300"/>
                  <a:gd name="connsiteY2" fmla="*/ 6532 h 388375"/>
                  <a:gd name="connsiteX3" fmla="*/ 164383 w 194300"/>
                  <a:gd name="connsiteY3" fmla="*/ 12572 h 388375"/>
                  <a:gd name="connsiteX4" fmla="*/ 66675 w 194300"/>
                  <a:gd name="connsiteY4" fmla="*/ 159979 h 388375"/>
                  <a:gd name="connsiteX5" fmla="*/ 66675 w 194300"/>
                  <a:gd name="connsiteY5" fmla="*/ 228396 h 388375"/>
                  <a:gd name="connsiteX6" fmla="*/ 164383 w 194300"/>
                  <a:gd name="connsiteY6" fmla="*/ 375803 h 388375"/>
                  <a:gd name="connsiteX7" fmla="*/ 194300 w 194300"/>
                  <a:gd name="connsiteY7" fmla="*/ 381843 h 388375"/>
                  <a:gd name="connsiteX8" fmla="*/ 194300 w 194300"/>
                  <a:gd name="connsiteY8" fmla="*/ 388375 h 388375"/>
                  <a:gd name="connsiteX9" fmla="*/ 159979 w 194300"/>
                  <a:gd name="connsiteY9" fmla="*/ 388375 h 388375"/>
                  <a:gd name="connsiteX10" fmla="*/ 0 w 194300"/>
                  <a:gd name="connsiteY10" fmla="*/ 228396 h 388375"/>
                  <a:gd name="connsiteX11" fmla="*/ 0 w 194300"/>
                  <a:gd name="connsiteY11" fmla="*/ 159979 h 388375"/>
                  <a:gd name="connsiteX12" fmla="*/ 159979 w 194300"/>
                  <a:gd name="connsiteY12" fmla="*/ 0 h 38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300" h="388375">
                    <a:moveTo>
                      <a:pt x="159979" y="0"/>
                    </a:moveTo>
                    <a:lnTo>
                      <a:pt x="194300" y="0"/>
                    </a:lnTo>
                    <a:lnTo>
                      <a:pt x="194300" y="6532"/>
                    </a:lnTo>
                    <a:lnTo>
                      <a:pt x="164383" y="12572"/>
                    </a:lnTo>
                    <a:cubicBezTo>
                      <a:pt x="106964" y="36858"/>
                      <a:pt x="66675" y="93714"/>
                      <a:pt x="66675" y="159979"/>
                    </a:cubicBezTo>
                    <a:lnTo>
                      <a:pt x="66675" y="228396"/>
                    </a:lnTo>
                    <a:cubicBezTo>
                      <a:pt x="66675" y="294662"/>
                      <a:pt x="106964" y="351517"/>
                      <a:pt x="164383" y="375803"/>
                    </a:cubicBezTo>
                    <a:lnTo>
                      <a:pt x="194300" y="381843"/>
                    </a:lnTo>
                    <a:lnTo>
                      <a:pt x="194300" y="388375"/>
                    </a:lnTo>
                    <a:lnTo>
                      <a:pt x="159979" y="388375"/>
                    </a:lnTo>
                    <a:cubicBezTo>
                      <a:pt x="71625" y="388375"/>
                      <a:pt x="0" y="316750"/>
                      <a:pt x="0" y="228396"/>
                    </a:cubicBezTo>
                    <a:lnTo>
                      <a:pt x="0" y="159979"/>
                    </a:lnTo>
                    <a:cubicBezTo>
                      <a:pt x="0" y="71625"/>
                      <a:pt x="71625" y="0"/>
                      <a:pt x="159979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E172790C-3B5A-49C4-978B-A3F4E1D3C8BC}"/>
                </a:ext>
              </a:extLst>
            </p:cNvPr>
            <p:cNvSpPr/>
            <p:nvPr/>
          </p:nvSpPr>
          <p:spPr>
            <a:xfrm>
              <a:off x="1674003" y="1755604"/>
              <a:ext cx="238334" cy="2038800"/>
            </a:xfrm>
            <a:custGeom>
              <a:avLst/>
              <a:gdLst>
                <a:gd name="connsiteX0" fmla="*/ 95183 w 238334"/>
                <a:gd name="connsiteY0" fmla="*/ 0 h 2038800"/>
                <a:gd name="connsiteX1" fmla="*/ 238334 w 238334"/>
                <a:gd name="connsiteY1" fmla="*/ 0 h 2038800"/>
                <a:gd name="connsiteX2" fmla="*/ 238334 w 238334"/>
                <a:gd name="connsiteY2" fmla="*/ 731131 h 2038800"/>
                <a:gd name="connsiteX3" fmla="*/ 147068 w 238334"/>
                <a:gd name="connsiteY3" fmla="*/ 731131 h 2038800"/>
                <a:gd name="connsiteX4" fmla="*/ 147068 w 238334"/>
                <a:gd name="connsiteY4" fmla="*/ 2038800 h 2038800"/>
                <a:gd name="connsiteX5" fmla="*/ 0 w 238334"/>
                <a:gd name="connsiteY5" fmla="*/ 2038800 h 2038800"/>
                <a:gd name="connsiteX6" fmla="*/ 0 w 238334"/>
                <a:gd name="connsiteY6" fmla="*/ 731131 h 2038800"/>
                <a:gd name="connsiteX7" fmla="*/ 0 w 238334"/>
                <a:gd name="connsiteY7" fmla="*/ 442913 h 2038800"/>
                <a:gd name="connsiteX8" fmla="*/ 0 w 238334"/>
                <a:gd name="connsiteY8" fmla="*/ 164862 h 203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334" h="2038800">
                  <a:moveTo>
                    <a:pt x="95183" y="0"/>
                  </a:moveTo>
                  <a:lnTo>
                    <a:pt x="238334" y="0"/>
                  </a:lnTo>
                  <a:lnTo>
                    <a:pt x="238334" y="731131"/>
                  </a:lnTo>
                  <a:lnTo>
                    <a:pt x="147068" y="731131"/>
                  </a:lnTo>
                  <a:lnTo>
                    <a:pt x="147068" y="2038800"/>
                  </a:lnTo>
                  <a:lnTo>
                    <a:pt x="0" y="2038800"/>
                  </a:lnTo>
                  <a:lnTo>
                    <a:pt x="0" y="731131"/>
                  </a:lnTo>
                  <a:lnTo>
                    <a:pt x="0" y="442913"/>
                  </a:lnTo>
                  <a:lnTo>
                    <a:pt x="0" y="164862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ECC37DB8-09B0-4669-8942-4E5706EDD7EB}"/>
                </a:ext>
              </a:extLst>
            </p:cNvPr>
            <p:cNvSpPr/>
            <p:nvPr/>
          </p:nvSpPr>
          <p:spPr>
            <a:xfrm>
              <a:off x="1785938" y="3618318"/>
              <a:ext cx="2038350" cy="218296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1995487 w 2038350"/>
                <a:gd name="connsiteY4" fmla="*/ 218296 h 218296"/>
                <a:gd name="connsiteX5" fmla="*/ 1995487 w 2038350"/>
                <a:gd name="connsiteY5" fmla="*/ 104456 h 218296"/>
                <a:gd name="connsiteX6" fmla="*/ 1939838 w 2038350"/>
                <a:gd name="connsiteY6" fmla="*/ 48807 h 218296"/>
                <a:gd name="connsiteX7" fmla="*/ 98512 w 2038350"/>
                <a:gd name="connsiteY7" fmla="*/ 48807 h 218296"/>
                <a:gd name="connsiteX8" fmla="*/ 42863 w 2038350"/>
                <a:gd name="connsiteY8" fmla="*/ 104456 h 218296"/>
                <a:gd name="connsiteX9" fmla="*/ 42863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1995487" y="218296"/>
                  </a:lnTo>
                  <a:lnTo>
                    <a:pt x="1995487" y="104456"/>
                  </a:lnTo>
                  <a:cubicBezTo>
                    <a:pt x="1995487" y="73722"/>
                    <a:pt x="1970572" y="48807"/>
                    <a:pt x="1939838" y="48807"/>
                  </a:cubicBezTo>
                  <a:lnTo>
                    <a:pt x="98512" y="48807"/>
                  </a:lnTo>
                  <a:cubicBezTo>
                    <a:pt x="67778" y="48807"/>
                    <a:pt x="42863" y="73722"/>
                    <a:pt x="42863" y="104456"/>
                  </a:cubicBezTo>
                  <a:lnTo>
                    <a:pt x="42863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台形 699">
              <a:extLst>
                <a:ext uri="{FF2B5EF4-FFF2-40B4-BE49-F238E27FC236}">
                  <a16:creationId xmlns:a16="http://schemas.microsoft.com/office/drawing/2014/main" id="{1D0BFE98-AA5A-4D43-86CF-15392C675F8C}"/>
                </a:ext>
              </a:extLst>
            </p:cNvPr>
            <p:cNvSpPr/>
            <p:nvPr/>
          </p:nvSpPr>
          <p:spPr>
            <a:xfrm rot="10800000">
              <a:off x="2600522" y="1056683"/>
              <a:ext cx="661790" cy="86316"/>
            </a:xfrm>
            <a:prstGeom prst="trapezoid">
              <a:avLst>
                <a:gd name="adj" fmla="val 14319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1" name="台形 700">
              <a:extLst>
                <a:ext uri="{FF2B5EF4-FFF2-40B4-BE49-F238E27FC236}">
                  <a16:creationId xmlns:a16="http://schemas.microsoft.com/office/drawing/2014/main" id="{69674B6C-913D-432A-B67E-9023611F7600}"/>
                </a:ext>
              </a:extLst>
            </p:cNvPr>
            <p:cNvSpPr/>
            <p:nvPr/>
          </p:nvSpPr>
          <p:spPr>
            <a:xfrm rot="10800000" flipV="1">
              <a:off x="2600522" y="960638"/>
              <a:ext cx="661790" cy="95835"/>
            </a:xfrm>
            <a:prstGeom prst="trapezoid">
              <a:avLst>
                <a:gd name="adj" fmla="val 14319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98DBC937-7D46-4707-8E75-DC8697A2FE42}"/>
                </a:ext>
              </a:extLst>
            </p:cNvPr>
            <p:cNvSpPr/>
            <p:nvPr/>
          </p:nvSpPr>
          <p:spPr>
            <a:xfrm>
              <a:off x="1827886" y="1824915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C8D7ADA1-4685-4F30-B5FF-9B3D05D40AF9}"/>
                </a:ext>
              </a:extLst>
            </p:cNvPr>
            <p:cNvSpPr/>
            <p:nvPr/>
          </p:nvSpPr>
          <p:spPr>
            <a:xfrm>
              <a:off x="3204611" y="1809905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1B65481F-6D81-4C1A-9BB6-38205AD9D3F5}"/>
                </a:ext>
              </a:extLst>
            </p:cNvPr>
            <p:cNvSpPr/>
            <p:nvPr/>
          </p:nvSpPr>
          <p:spPr>
            <a:xfrm>
              <a:off x="1761211" y="1783092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58CAC7DB-8638-41BC-94E4-5F404193863E}"/>
                </a:ext>
              </a:extLst>
            </p:cNvPr>
            <p:cNvSpPr/>
            <p:nvPr/>
          </p:nvSpPr>
          <p:spPr>
            <a:xfrm>
              <a:off x="3137574" y="1787855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3595C24C-115E-4239-8A75-BC1E9AD3537D}"/>
                </a:ext>
              </a:extLst>
            </p:cNvPr>
            <p:cNvSpPr/>
            <p:nvPr/>
          </p:nvSpPr>
          <p:spPr>
            <a:xfrm>
              <a:off x="3845703" y="1755604"/>
              <a:ext cx="238334" cy="2038800"/>
            </a:xfrm>
            <a:custGeom>
              <a:avLst/>
              <a:gdLst>
                <a:gd name="connsiteX0" fmla="*/ 95183 w 238334"/>
                <a:gd name="connsiteY0" fmla="*/ 0 h 2038800"/>
                <a:gd name="connsiteX1" fmla="*/ 238334 w 238334"/>
                <a:gd name="connsiteY1" fmla="*/ 0 h 2038800"/>
                <a:gd name="connsiteX2" fmla="*/ 238334 w 238334"/>
                <a:gd name="connsiteY2" fmla="*/ 731131 h 2038800"/>
                <a:gd name="connsiteX3" fmla="*/ 147068 w 238334"/>
                <a:gd name="connsiteY3" fmla="*/ 731131 h 2038800"/>
                <a:gd name="connsiteX4" fmla="*/ 147068 w 238334"/>
                <a:gd name="connsiteY4" fmla="*/ 2038800 h 2038800"/>
                <a:gd name="connsiteX5" fmla="*/ 0 w 238334"/>
                <a:gd name="connsiteY5" fmla="*/ 2038800 h 2038800"/>
                <a:gd name="connsiteX6" fmla="*/ 0 w 238334"/>
                <a:gd name="connsiteY6" fmla="*/ 731131 h 2038800"/>
                <a:gd name="connsiteX7" fmla="*/ 0 w 238334"/>
                <a:gd name="connsiteY7" fmla="*/ 442913 h 2038800"/>
                <a:gd name="connsiteX8" fmla="*/ 0 w 238334"/>
                <a:gd name="connsiteY8" fmla="*/ 164862 h 203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334" h="2038800">
                  <a:moveTo>
                    <a:pt x="95183" y="0"/>
                  </a:moveTo>
                  <a:lnTo>
                    <a:pt x="238334" y="0"/>
                  </a:lnTo>
                  <a:lnTo>
                    <a:pt x="238334" y="731131"/>
                  </a:lnTo>
                  <a:lnTo>
                    <a:pt x="147068" y="731131"/>
                  </a:lnTo>
                  <a:lnTo>
                    <a:pt x="147068" y="2038800"/>
                  </a:lnTo>
                  <a:lnTo>
                    <a:pt x="0" y="2038800"/>
                  </a:lnTo>
                  <a:lnTo>
                    <a:pt x="0" y="731131"/>
                  </a:lnTo>
                  <a:lnTo>
                    <a:pt x="0" y="442913"/>
                  </a:lnTo>
                  <a:lnTo>
                    <a:pt x="0" y="164862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AD336456-16A5-4F4E-85C3-0A846E02A683}"/>
                </a:ext>
              </a:extLst>
            </p:cNvPr>
            <p:cNvGrpSpPr/>
            <p:nvPr/>
          </p:nvGrpSpPr>
          <p:grpSpPr>
            <a:xfrm>
              <a:off x="2022010" y="1396226"/>
              <a:ext cx="1547156" cy="2222092"/>
              <a:chOff x="2022010" y="1396226"/>
              <a:chExt cx="1547156" cy="2222092"/>
            </a:xfrm>
          </p:grpSpPr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BE812540-5373-4E62-AB01-1E5E4A69BD5B}"/>
                  </a:ext>
                </a:extLst>
              </p:cNvPr>
              <p:cNvGrpSpPr/>
              <p:nvPr/>
            </p:nvGrpSpPr>
            <p:grpSpPr>
              <a:xfrm>
                <a:off x="2022010" y="1396226"/>
                <a:ext cx="1547156" cy="1886848"/>
                <a:chOff x="1963139" y="1309328"/>
                <a:chExt cx="1664898" cy="2030443"/>
              </a:xfrm>
            </p:grpSpPr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7FD21626-CB7E-47F2-91ED-4C09395AE45A}"/>
                    </a:ext>
                  </a:extLst>
                </p:cNvPr>
                <p:cNvSpPr/>
                <p:nvPr/>
              </p:nvSpPr>
              <p:spPr>
                <a:xfrm>
                  <a:off x="2605087" y="1309328"/>
                  <a:ext cx="463550" cy="4445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F948554A-585D-40A8-B1C4-FBE4FA01AF7D}"/>
                    </a:ext>
                  </a:extLst>
                </p:cNvPr>
                <p:cNvSpPr/>
                <p:nvPr/>
              </p:nvSpPr>
              <p:spPr>
                <a:xfrm>
                  <a:off x="1963139" y="1743884"/>
                  <a:ext cx="1664898" cy="159588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D3C16D3F-7766-4F1F-A551-20C4F41FB31E}"/>
                    </a:ext>
                  </a:extLst>
                </p:cNvPr>
                <p:cNvSpPr/>
                <p:nvPr/>
              </p:nvSpPr>
              <p:spPr>
                <a:xfrm>
                  <a:off x="2067133" y="1838775"/>
                  <a:ext cx="1406108" cy="14061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楕円 737">
                  <a:extLst>
                    <a:ext uri="{FF2B5EF4-FFF2-40B4-BE49-F238E27FC236}">
                      <a16:creationId xmlns:a16="http://schemas.microsoft.com/office/drawing/2014/main" id="{8B2D8F8A-5BFC-45C0-8848-E61309361149}"/>
                    </a:ext>
                  </a:extLst>
                </p:cNvPr>
                <p:cNvSpPr/>
                <p:nvPr/>
              </p:nvSpPr>
              <p:spPr>
                <a:xfrm>
                  <a:off x="2573337" y="1309328"/>
                  <a:ext cx="444500" cy="4445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F1158DF4-2487-4D2E-8164-08B36B9F04F8}"/>
                    </a:ext>
                  </a:extLst>
                </p:cNvPr>
                <p:cNvSpPr/>
                <p:nvPr/>
              </p:nvSpPr>
              <p:spPr>
                <a:xfrm>
                  <a:off x="2605087" y="1341078"/>
                  <a:ext cx="381000" cy="381000"/>
                </a:xfrm>
                <a:prstGeom prst="ellipse">
                  <a:avLst/>
                </a:prstGeom>
                <a:solidFill>
                  <a:srgbClr val="FFFF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楕円 739">
                  <a:extLst>
                    <a:ext uri="{FF2B5EF4-FFF2-40B4-BE49-F238E27FC236}">
                      <a16:creationId xmlns:a16="http://schemas.microsoft.com/office/drawing/2014/main" id="{2847811B-3A4F-4460-A2E1-53CB9C05F927}"/>
                    </a:ext>
                  </a:extLst>
                </p:cNvPr>
                <p:cNvSpPr/>
                <p:nvPr/>
              </p:nvSpPr>
              <p:spPr>
                <a:xfrm>
                  <a:off x="2693987" y="1429978"/>
                  <a:ext cx="203200" cy="2032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正方形/長方形 740">
                  <a:extLst>
                    <a:ext uri="{FF2B5EF4-FFF2-40B4-BE49-F238E27FC236}">
                      <a16:creationId xmlns:a16="http://schemas.microsoft.com/office/drawing/2014/main" id="{AACAA690-649F-4BDE-9886-F9E1FC09DAC4}"/>
                    </a:ext>
                  </a:extLst>
                </p:cNvPr>
                <p:cNvSpPr/>
                <p:nvPr/>
              </p:nvSpPr>
              <p:spPr>
                <a:xfrm>
                  <a:off x="2497137" y="2067734"/>
                  <a:ext cx="546100" cy="2667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テキスト ボックス 741">
                  <a:extLst>
                    <a:ext uri="{FF2B5EF4-FFF2-40B4-BE49-F238E27FC236}">
                      <a16:creationId xmlns:a16="http://schemas.microsoft.com/office/drawing/2014/main" id="{2A0D5403-5DF8-47E7-8E20-2B9FE6EAB374}"/>
                    </a:ext>
                  </a:extLst>
                </p:cNvPr>
                <p:cNvSpPr txBox="1"/>
                <p:nvPr/>
              </p:nvSpPr>
              <p:spPr>
                <a:xfrm>
                  <a:off x="2563811" y="2109788"/>
                  <a:ext cx="410369" cy="1688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C571</a:t>
                  </a: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E92185A5-A300-4066-A94B-4501A23A9E77}"/>
                    </a:ext>
                  </a:extLst>
                </p:cNvPr>
                <p:cNvGrpSpPr/>
                <p:nvPr/>
              </p:nvGrpSpPr>
              <p:grpSpPr>
                <a:xfrm>
                  <a:off x="2497137" y="2278592"/>
                  <a:ext cx="468672" cy="531200"/>
                  <a:chOff x="702903" y="3107966"/>
                  <a:chExt cx="913530" cy="1035409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745" name="四角形: 角を丸くする 744">
                    <a:extLst>
                      <a:ext uri="{FF2B5EF4-FFF2-40B4-BE49-F238E27FC236}">
                        <a16:creationId xmlns:a16="http://schemas.microsoft.com/office/drawing/2014/main" id="{604FB0B2-8199-40F6-A2AD-A6A6E6205239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855583" y="3816428"/>
                    <a:ext cx="604838" cy="4905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6" name="四角形: 角を丸くする 745">
                    <a:extLst>
                      <a:ext uri="{FF2B5EF4-FFF2-40B4-BE49-F238E27FC236}">
                        <a16:creationId xmlns:a16="http://schemas.microsoft.com/office/drawing/2014/main" id="{E22DB9A5-0F0E-4CAC-A7AF-C38FFABB008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702903" y="3541871"/>
                    <a:ext cx="913530" cy="457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7" name="四角形: 角を丸くする 746">
                    <a:extLst>
                      <a:ext uri="{FF2B5EF4-FFF2-40B4-BE49-F238E27FC236}">
                        <a16:creationId xmlns:a16="http://schemas.microsoft.com/office/drawing/2014/main" id="{25327FC2-CF46-41A2-B752-45F36E65DA8D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702902" y="3541871"/>
                    <a:ext cx="913530" cy="457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8" name="円: 塗りつぶしなし 747">
                    <a:extLst>
                      <a:ext uri="{FF2B5EF4-FFF2-40B4-BE49-F238E27FC236}">
                        <a16:creationId xmlns:a16="http://schemas.microsoft.com/office/drawing/2014/main" id="{10AE61B8-935D-4822-AA9C-3CFCACF912F8}"/>
                      </a:ext>
                    </a:extLst>
                  </p:cNvPr>
                  <p:cNvSpPr/>
                  <p:nvPr/>
                </p:nvSpPr>
                <p:spPr>
                  <a:xfrm>
                    <a:off x="919163" y="3324225"/>
                    <a:ext cx="481013" cy="481013"/>
                  </a:xfrm>
                  <a:prstGeom prst="donut">
                    <a:avLst>
                      <a:gd name="adj" fmla="val 11139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9" name="楕円 748">
                    <a:extLst>
                      <a:ext uri="{FF2B5EF4-FFF2-40B4-BE49-F238E27FC236}">
                        <a16:creationId xmlns:a16="http://schemas.microsoft.com/office/drawing/2014/main" id="{F28C62B2-7380-4B21-A579-C288A182FF94}"/>
                      </a:ext>
                    </a:extLst>
                  </p:cNvPr>
                  <p:cNvSpPr/>
                  <p:nvPr/>
                </p:nvSpPr>
                <p:spPr>
                  <a:xfrm>
                    <a:off x="1085851" y="3490914"/>
                    <a:ext cx="147636" cy="14763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0" name="楕円 749">
                    <a:extLst>
                      <a:ext uri="{FF2B5EF4-FFF2-40B4-BE49-F238E27FC236}">
                        <a16:creationId xmlns:a16="http://schemas.microsoft.com/office/drawing/2014/main" id="{AE0F6E7F-70DC-4FBF-961A-C94D8C6D0968}"/>
                      </a:ext>
                    </a:extLst>
                  </p:cNvPr>
                  <p:cNvSpPr/>
                  <p:nvPr/>
                </p:nvSpPr>
                <p:spPr>
                  <a:xfrm>
                    <a:off x="1133475" y="3538537"/>
                    <a:ext cx="52388" cy="5238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7C0E4010-3B7E-49DB-808F-FE62A5342F75}"/>
                    </a:ext>
                  </a:extLst>
                </p:cNvPr>
                <p:cNvSpPr/>
                <p:nvPr/>
              </p:nvSpPr>
              <p:spPr>
                <a:xfrm>
                  <a:off x="1995488" y="1776768"/>
                  <a:ext cx="1371699" cy="1376268"/>
                </a:xfrm>
                <a:custGeom>
                  <a:avLst/>
                  <a:gdLst>
                    <a:gd name="connsiteX0" fmla="*/ 885530 w 1371699"/>
                    <a:gd name="connsiteY0" fmla="*/ 3029 h 1376268"/>
                    <a:gd name="connsiteX1" fmla="*/ 932737 w 1371699"/>
                    <a:gd name="connsiteY1" fmla="*/ 10191 h 1376268"/>
                    <a:gd name="connsiteX2" fmla="*/ 1325207 w 1371699"/>
                    <a:gd name="connsiteY2" fmla="*/ 220541 h 1376268"/>
                    <a:gd name="connsiteX3" fmla="*/ 1371699 w 1371699"/>
                    <a:gd name="connsiteY3" fmla="*/ 276559 h 1376268"/>
                    <a:gd name="connsiteX4" fmla="*/ 1351147 w 1371699"/>
                    <a:gd name="connsiteY4" fmla="*/ 292717 h 1376268"/>
                    <a:gd name="connsiteX5" fmla="*/ 1306642 w 1371699"/>
                    <a:gd name="connsiteY5" fmla="*/ 239106 h 1376268"/>
                    <a:gd name="connsiteX6" fmla="*/ 927446 w 1371699"/>
                    <a:gd name="connsiteY6" fmla="*/ 35912 h 1376268"/>
                    <a:gd name="connsiteX7" fmla="*/ 880945 w 1371699"/>
                    <a:gd name="connsiteY7" fmla="*/ 28858 h 1376268"/>
                    <a:gd name="connsiteX8" fmla="*/ 687014 w 1371699"/>
                    <a:gd name="connsiteY8" fmla="*/ 0 h 1376268"/>
                    <a:gd name="connsiteX9" fmla="*/ 689179 w 1371699"/>
                    <a:gd name="connsiteY9" fmla="*/ 26197 h 1376268"/>
                    <a:gd name="connsiteX10" fmla="*/ 625130 w 1371699"/>
                    <a:gd name="connsiteY10" fmla="*/ 35912 h 1376268"/>
                    <a:gd name="connsiteX11" fmla="*/ 26254 w 1371699"/>
                    <a:gd name="connsiteY11" fmla="*/ 766222 h 1376268"/>
                    <a:gd name="connsiteX12" fmla="*/ 245934 w 1371699"/>
                    <a:gd name="connsiteY12" fmla="*/ 1293338 h 1376268"/>
                    <a:gd name="connsiteX13" fmla="*/ 321241 w 1371699"/>
                    <a:gd name="connsiteY13" fmla="*/ 1355093 h 1376268"/>
                    <a:gd name="connsiteX14" fmla="*/ 305844 w 1371699"/>
                    <a:gd name="connsiteY14" fmla="*/ 1376268 h 1376268"/>
                    <a:gd name="connsiteX15" fmla="*/ 227370 w 1371699"/>
                    <a:gd name="connsiteY15" fmla="*/ 1311903 h 1376268"/>
                    <a:gd name="connsiteX16" fmla="*/ 0 w 1371699"/>
                    <a:gd name="connsiteY16" fmla="*/ 766222 h 1376268"/>
                    <a:gd name="connsiteX17" fmla="*/ 619839 w 1371699"/>
                    <a:gd name="connsiteY17" fmla="*/ 10191 h 1376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71699" h="1376268">
                      <a:moveTo>
                        <a:pt x="885530" y="3029"/>
                      </a:moveTo>
                      <a:lnTo>
                        <a:pt x="932737" y="10191"/>
                      </a:lnTo>
                      <a:cubicBezTo>
                        <a:pt x="1084341" y="41031"/>
                        <a:pt x="1219846" y="115803"/>
                        <a:pt x="1325207" y="220541"/>
                      </a:cubicBezTo>
                      <a:lnTo>
                        <a:pt x="1371699" y="276559"/>
                      </a:lnTo>
                      <a:lnTo>
                        <a:pt x="1351147" y="292717"/>
                      </a:lnTo>
                      <a:lnTo>
                        <a:pt x="1306642" y="239106"/>
                      </a:lnTo>
                      <a:cubicBezTo>
                        <a:pt x="1204845" y="137930"/>
                        <a:pt x="1073922" y="65703"/>
                        <a:pt x="927446" y="35912"/>
                      </a:cubicBezTo>
                      <a:lnTo>
                        <a:pt x="880945" y="28858"/>
                      </a:lnTo>
                      <a:close/>
                      <a:moveTo>
                        <a:pt x="687014" y="0"/>
                      </a:moveTo>
                      <a:lnTo>
                        <a:pt x="689179" y="26197"/>
                      </a:lnTo>
                      <a:lnTo>
                        <a:pt x="625130" y="35912"/>
                      </a:lnTo>
                      <a:cubicBezTo>
                        <a:pt x="283353" y="105423"/>
                        <a:pt x="26254" y="405982"/>
                        <a:pt x="26254" y="766222"/>
                      </a:cubicBezTo>
                      <a:cubicBezTo>
                        <a:pt x="26254" y="972074"/>
                        <a:pt x="110205" y="1158437"/>
                        <a:pt x="245934" y="1293338"/>
                      </a:cubicBezTo>
                      <a:lnTo>
                        <a:pt x="321241" y="1355093"/>
                      </a:lnTo>
                      <a:lnTo>
                        <a:pt x="305844" y="1376268"/>
                      </a:lnTo>
                      <a:lnTo>
                        <a:pt x="227370" y="1311903"/>
                      </a:lnTo>
                      <a:cubicBezTo>
                        <a:pt x="86889" y="1172251"/>
                        <a:pt x="0" y="979324"/>
                        <a:pt x="0" y="766222"/>
                      </a:cubicBezTo>
                      <a:cubicBezTo>
                        <a:pt x="0" y="393295"/>
                        <a:pt x="266098" y="82150"/>
                        <a:pt x="619839" y="10191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3D1DD05B-5FA4-4E36-B41D-009851C8FF54}"/>
                  </a:ext>
                </a:extLst>
              </p:cNvPr>
              <p:cNvGrpSpPr/>
              <p:nvPr/>
            </p:nvGrpSpPr>
            <p:grpSpPr>
              <a:xfrm>
                <a:off x="2405870" y="2955552"/>
                <a:ext cx="662767" cy="662766"/>
                <a:chOff x="2405870" y="2955552"/>
                <a:chExt cx="662767" cy="662766"/>
              </a:xfrm>
            </p:grpSpPr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EE8B15DA-6D9F-4154-AD68-506BBD1B67F0}"/>
                    </a:ext>
                  </a:extLst>
                </p:cNvPr>
                <p:cNvSpPr/>
                <p:nvPr/>
              </p:nvSpPr>
              <p:spPr>
                <a:xfrm>
                  <a:off x="2405870" y="2955552"/>
                  <a:ext cx="662767" cy="66276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1A27E539-C11C-442F-A2E8-1267D47735CF}"/>
                    </a:ext>
                  </a:extLst>
                </p:cNvPr>
                <p:cNvSpPr/>
                <p:nvPr/>
              </p:nvSpPr>
              <p:spPr>
                <a:xfrm>
                  <a:off x="2437643" y="2993463"/>
                  <a:ext cx="591308" cy="59130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CDD1402E-AA7C-4145-A607-3ED259E31981}"/>
                </a:ext>
              </a:extLst>
            </p:cNvPr>
            <p:cNvGrpSpPr/>
            <p:nvPr/>
          </p:nvGrpSpPr>
          <p:grpSpPr>
            <a:xfrm>
              <a:off x="3575115" y="3929038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164A1BB6-79D6-4423-B4BE-69A912DA6884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4FAB04B3-5C80-4958-AD9F-005254233A5F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636919AB-14F2-4FF8-8E00-72B8B271AA33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AAF59FB5-2917-47CB-9B76-38BC72F58874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8D85CD34-9147-4841-9AE7-8EC76412B589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9" name="台形 708">
              <a:extLst>
                <a:ext uri="{FF2B5EF4-FFF2-40B4-BE49-F238E27FC236}">
                  <a16:creationId xmlns:a16="http://schemas.microsoft.com/office/drawing/2014/main" id="{459A8345-9C63-48F4-B52D-50E574FE3040}"/>
                </a:ext>
              </a:extLst>
            </p:cNvPr>
            <p:cNvSpPr/>
            <p:nvPr/>
          </p:nvSpPr>
          <p:spPr>
            <a:xfrm rot="5400000">
              <a:off x="4293373" y="2545903"/>
              <a:ext cx="164185" cy="772143"/>
            </a:xfrm>
            <a:prstGeom prst="trapezoid">
              <a:avLst>
                <a:gd name="adj" fmla="val 2176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0" name="四角形: 角を丸くする 709">
              <a:extLst>
                <a:ext uri="{FF2B5EF4-FFF2-40B4-BE49-F238E27FC236}">
                  <a16:creationId xmlns:a16="http://schemas.microsoft.com/office/drawing/2014/main" id="{EC248C65-B0AD-4AC4-987D-2C3904A1F08A}"/>
                </a:ext>
              </a:extLst>
            </p:cNvPr>
            <p:cNvSpPr/>
            <p:nvPr/>
          </p:nvSpPr>
          <p:spPr>
            <a:xfrm rot="382861">
              <a:off x="4212192" y="2103139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1" name="四角形: 角を丸くする 710">
              <a:extLst>
                <a:ext uri="{FF2B5EF4-FFF2-40B4-BE49-F238E27FC236}">
                  <a16:creationId xmlns:a16="http://schemas.microsoft.com/office/drawing/2014/main" id="{08B90BEB-73AE-4B76-BFB7-F128E7BE1907}"/>
                </a:ext>
              </a:extLst>
            </p:cNvPr>
            <p:cNvSpPr/>
            <p:nvPr/>
          </p:nvSpPr>
          <p:spPr>
            <a:xfrm rot="382861">
              <a:off x="4289913" y="2248418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2" name="四角形: 角を丸くする 711">
              <a:extLst>
                <a:ext uri="{FF2B5EF4-FFF2-40B4-BE49-F238E27FC236}">
                  <a16:creationId xmlns:a16="http://schemas.microsoft.com/office/drawing/2014/main" id="{00313544-E45E-4730-8CCA-657513E7C3AF}"/>
                </a:ext>
              </a:extLst>
            </p:cNvPr>
            <p:cNvSpPr/>
            <p:nvPr/>
          </p:nvSpPr>
          <p:spPr>
            <a:xfrm rot="382861">
              <a:off x="4334110" y="2377459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3" name="四角形: 角を丸くする 712">
              <a:extLst>
                <a:ext uri="{FF2B5EF4-FFF2-40B4-BE49-F238E27FC236}">
                  <a16:creationId xmlns:a16="http://schemas.microsoft.com/office/drawing/2014/main" id="{408B8AF7-3FCF-420D-942B-D06EA62DE27F}"/>
                </a:ext>
              </a:extLst>
            </p:cNvPr>
            <p:cNvSpPr/>
            <p:nvPr/>
          </p:nvSpPr>
          <p:spPr>
            <a:xfrm rot="382861">
              <a:off x="4349349" y="2552718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4" name="四角形: 角を丸くする 713">
              <a:extLst>
                <a:ext uri="{FF2B5EF4-FFF2-40B4-BE49-F238E27FC236}">
                  <a16:creationId xmlns:a16="http://schemas.microsoft.com/office/drawing/2014/main" id="{67EBFA90-AE7E-4C3C-9CB0-CBB927AD1BE1}"/>
                </a:ext>
              </a:extLst>
            </p:cNvPr>
            <p:cNvSpPr/>
            <p:nvPr/>
          </p:nvSpPr>
          <p:spPr>
            <a:xfrm rot="382861">
              <a:off x="4334109" y="2735598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5" name="正方形/長方形 222">
              <a:extLst>
                <a:ext uri="{FF2B5EF4-FFF2-40B4-BE49-F238E27FC236}">
                  <a16:creationId xmlns:a16="http://schemas.microsoft.com/office/drawing/2014/main" id="{8878C5B9-A0D3-4F7E-9FEB-D5385965FBD2}"/>
                </a:ext>
              </a:extLst>
            </p:cNvPr>
            <p:cNvSpPr/>
            <p:nvPr/>
          </p:nvSpPr>
          <p:spPr>
            <a:xfrm>
              <a:off x="5197279" y="1602758"/>
              <a:ext cx="2014962" cy="2204360"/>
            </a:xfrm>
            <a:custGeom>
              <a:avLst/>
              <a:gdLst>
                <a:gd name="connsiteX0" fmla="*/ 0 w 649073"/>
                <a:gd name="connsiteY0" fmla="*/ 0 h 2204360"/>
                <a:gd name="connsiteX1" fmla="*/ 649073 w 649073"/>
                <a:gd name="connsiteY1" fmla="*/ 0 h 2204360"/>
                <a:gd name="connsiteX2" fmla="*/ 649073 w 649073"/>
                <a:gd name="connsiteY2" fmla="*/ 2204360 h 2204360"/>
                <a:gd name="connsiteX3" fmla="*/ 0 w 649073"/>
                <a:gd name="connsiteY3" fmla="*/ 2204360 h 2204360"/>
                <a:gd name="connsiteX4" fmla="*/ 0 w 6490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649073 w 1639673"/>
                <a:gd name="connsiteY2" fmla="*/ 220436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1601573 w 1639673"/>
                <a:gd name="connsiteY2" fmla="*/ 176240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0157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20101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3245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3113" h="2204360">
                  <a:moveTo>
                    <a:pt x="0" y="0"/>
                  </a:moveTo>
                  <a:lnTo>
                    <a:pt x="1633113" y="899160"/>
                  </a:lnTo>
                  <a:lnTo>
                    <a:pt x="1632453" y="1762400"/>
                  </a:lnTo>
                  <a:lnTo>
                    <a:pt x="0" y="220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5083F98A-D704-4B43-AFA4-8F0116FA96BA}"/>
                </a:ext>
              </a:extLst>
            </p:cNvPr>
            <p:cNvSpPr/>
            <p:nvPr/>
          </p:nvSpPr>
          <p:spPr>
            <a:xfrm>
              <a:off x="1646472" y="3794405"/>
              <a:ext cx="2349595" cy="285703"/>
            </a:xfrm>
            <a:custGeom>
              <a:avLst/>
              <a:gdLst>
                <a:gd name="connsiteX0" fmla="*/ 0 w 2143122"/>
                <a:gd name="connsiteY0" fmla="*/ 0 h 363717"/>
                <a:gd name="connsiteX1" fmla="*/ 2143122 w 2143122"/>
                <a:gd name="connsiteY1" fmla="*/ 0 h 363717"/>
                <a:gd name="connsiteX2" fmla="*/ 2143122 w 2143122"/>
                <a:gd name="connsiteY2" fmla="*/ 209550 h 363717"/>
                <a:gd name="connsiteX3" fmla="*/ 1811193 w 2143122"/>
                <a:gd name="connsiteY3" fmla="*/ 209550 h 363717"/>
                <a:gd name="connsiteX4" fmla="*/ 1712500 w 2143122"/>
                <a:gd name="connsiteY4" fmla="*/ 363717 h 363717"/>
                <a:gd name="connsiteX5" fmla="*/ 399180 w 2143122"/>
                <a:gd name="connsiteY5" fmla="*/ 363717 h 363717"/>
                <a:gd name="connsiteX6" fmla="*/ 300487 w 2143122"/>
                <a:gd name="connsiteY6" fmla="*/ 209550 h 363717"/>
                <a:gd name="connsiteX7" fmla="*/ 0 w 2143122"/>
                <a:gd name="connsiteY7" fmla="*/ 209550 h 36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3122" h="363717">
                  <a:moveTo>
                    <a:pt x="0" y="0"/>
                  </a:moveTo>
                  <a:lnTo>
                    <a:pt x="2143122" y="0"/>
                  </a:lnTo>
                  <a:lnTo>
                    <a:pt x="2143122" y="209550"/>
                  </a:lnTo>
                  <a:lnTo>
                    <a:pt x="1811193" y="209550"/>
                  </a:lnTo>
                  <a:lnTo>
                    <a:pt x="1712500" y="363717"/>
                  </a:lnTo>
                  <a:lnTo>
                    <a:pt x="399180" y="363717"/>
                  </a:lnTo>
                  <a:lnTo>
                    <a:pt x="300487" y="209550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7" name="グループ化 716">
              <a:extLst>
                <a:ext uri="{FF2B5EF4-FFF2-40B4-BE49-F238E27FC236}">
                  <a16:creationId xmlns:a16="http://schemas.microsoft.com/office/drawing/2014/main" id="{8102DAC6-7382-4C89-BFA8-508B28EAB0D3}"/>
                </a:ext>
              </a:extLst>
            </p:cNvPr>
            <p:cNvGrpSpPr/>
            <p:nvPr/>
          </p:nvGrpSpPr>
          <p:grpSpPr>
            <a:xfrm>
              <a:off x="2561107" y="3786139"/>
              <a:ext cx="291631" cy="285798"/>
              <a:chOff x="2561107" y="3786139"/>
              <a:chExt cx="291631" cy="285798"/>
            </a:xfrm>
          </p:grpSpPr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A5747C18-CD13-4BE6-85D9-C5E6A388D8B1}"/>
                  </a:ext>
                </a:extLst>
              </p:cNvPr>
              <p:cNvSpPr/>
              <p:nvPr/>
            </p:nvSpPr>
            <p:spPr>
              <a:xfrm>
                <a:off x="2623019" y="3786139"/>
                <a:ext cx="229719" cy="28579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FCC450C1-CABB-4038-AF89-3B6741789C3E}"/>
                  </a:ext>
                </a:extLst>
              </p:cNvPr>
              <p:cNvSpPr/>
              <p:nvPr/>
            </p:nvSpPr>
            <p:spPr>
              <a:xfrm>
                <a:off x="2561107" y="3786139"/>
                <a:ext cx="229719" cy="28579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6171F9AE-AA10-4A1B-BFB5-427027BB15D7}"/>
                </a:ext>
              </a:extLst>
            </p:cNvPr>
            <p:cNvSpPr/>
            <p:nvPr/>
          </p:nvSpPr>
          <p:spPr>
            <a:xfrm>
              <a:off x="5334000" y="2156460"/>
              <a:ext cx="1775460" cy="891540"/>
            </a:xfrm>
            <a:custGeom>
              <a:avLst/>
              <a:gdLst>
                <a:gd name="connsiteX0" fmla="*/ 0 w 1775460"/>
                <a:gd name="connsiteY0" fmla="*/ 0 h 845820"/>
                <a:gd name="connsiteX1" fmla="*/ 1775460 w 1775460"/>
                <a:gd name="connsiteY1" fmla="*/ 541020 h 845820"/>
                <a:gd name="connsiteX2" fmla="*/ 1775460 w 1775460"/>
                <a:gd name="connsiteY2" fmla="*/ 830580 h 845820"/>
                <a:gd name="connsiteX3" fmla="*/ 45720 w 1775460"/>
                <a:gd name="connsiteY3" fmla="*/ 845820 h 845820"/>
                <a:gd name="connsiteX4" fmla="*/ 0 w 1775460"/>
                <a:gd name="connsiteY4" fmla="*/ 0 h 845820"/>
                <a:gd name="connsiteX0" fmla="*/ 0 w 1775460"/>
                <a:gd name="connsiteY0" fmla="*/ 0 h 891540"/>
                <a:gd name="connsiteX1" fmla="*/ 1775460 w 1775460"/>
                <a:gd name="connsiteY1" fmla="*/ 541020 h 891540"/>
                <a:gd name="connsiteX2" fmla="*/ 1775460 w 1775460"/>
                <a:gd name="connsiteY2" fmla="*/ 830580 h 891540"/>
                <a:gd name="connsiteX3" fmla="*/ 7620 w 1775460"/>
                <a:gd name="connsiteY3" fmla="*/ 891540 h 891540"/>
                <a:gd name="connsiteX4" fmla="*/ 0 w 1775460"/>
                <a:gd name="connsiteY4" fmla="*/ 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5460" h="891540">
                  <a:moveTo>
                    <a:pt x="0" y="0"/>
                  </a:moveTo>
                  <a:lnTo>
                    <a:pt x="1775460" y="541020"/>
                  </a:lnTo>
                  <a:lnTo>
                    <a:pt x="1775460" y="830580"/>
                  </a:lnTo>
                  <a:lnTo>
                    <a:pt x="7620" y="8915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6A6B5F66-FA98-4118-88FF-4973F066BE98}"/>
                </a:ext>
              </a:extLst>
            </p:cNvPr>
            <p:cNvSpPr/>
            <p:nvPr/>
          </p:nvSpPr>
          <p:spPr>
            <a:xfrm>
              <a:off x="5797507" y="1876484"/>
              <a:ext cx="45719" cy="1804807"/>
            </a:xfrm>
            <a:custGeom>
              <a:avLst/>
              <a:gdLst>
                <a:gd name="connsiteX0" fmla="*/ 0 w 45719"/>
                <a:gd name="connsiteY0" fmla="*/ 0 h 1804807"/>
                <a:gd name="connsiteX1" fmla="*/ 45719 w 45719"/>
                <a:gd name="connsiteY1" fmla="*/ 20401 h 1804807"/>
                <a:gd name="connsiteX2" fmla="*/ 45719 w 45719"/>
                <a:gd name="connsiteY2" fmla="*/ 1794775 h 1804807"/>
                <a:gd name="connsiteX3" fmla="*/ 0 w 45719"/>
                <a:gd name="connsiteY3" fmla="*/ 1804807 h 1804807"/>
                <a:gd name="connsiteX4" fmla="*/ 0 w 45719"/>
                <a:gd name="connsiteY4" fmla="*/ 0 h 18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1804807">
                  <a:moveTo>
                    <a:pt x="0" y="0"/>
                  </a:moveTo>
                  <a:lnTo>
                    <a:pt x="45719" y="20401"/>
                  </a:lnTo>
                  <a:lnTo>
                    <a:pt x="45719" y="1794775"/>
                  </a:lnTo>
                  <a:lnTo>
                    <a:pt x="0" y="1804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0A9CD6A0-FC9F-4C79-BB2F-05996CAEFEB8}"/>
                </a:ext>
              </a:extLst>
            </p:cNvPr>
            <p:cNvSpPr/>
            <p:nvPr/>
          </p:nvSpPr>
          <p:spPr>
            <a:xfrm>
              <a:off x="6385743" y="2138978"/>
              <a:ext cx="45719" cy="1413236"/>
            </a:xfrm>
            <a:custGeom>
              <a:avLst/>
              <a:gdLst>
                <a:gd name="connsiteX0" fmla="*/ 0 w 45719"/>
                <a:gd name="connsiteY0" fmla="*/ 0 h 1413236"/>
                <a:gd name="connsiteX1" fmla="*/ 45719 w 45719"/>
                <a:gd name="connsiteY1" fmla="*/ 20402 h 1413236"/>
                <a:gd name="connsiteX2" fmla="*/ 45719 w 45719"/>
                <a:gd name="connsiteY2" fmla="*/ 1403204 h 1413236"/>
                <a:gd name="connsiteX3" fmla="*/ 0 w 45719"/>
                <a:gd name="connsiteY3" fmla="*/ 1413236 h 1413236"/>
                <a:gd name="connsiteX4" fmla="*/ 0 w 45719"/>
                <a:gd name="connsiteY4" fmla="*/ 0 h 141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1413236">
                  <a:moveTo>
                    <a:pt x="0" y="0"/>
                  </a:moveTo>
                  <a:lnTo>
                    <a:pt x="45719" y="20402"/>
                  </a:lnTo>
                  <a:lnTo>
                    <a:pt x="45719" y="1403204"/>
                  </a:lnTo>
                  <a:lnTo>
                    <a:pt x="0" y="1413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BDA7BFD2-B82E-473B-BC28-25AA967F8970}"/>
                </a:ext>
              </a:extLst>
            </p:cNvPr>
            <p:cNvSpPr/>
            <p:nvPr/>
          </p:nvSpPr>
          <p:spPr>
            <a:xfrm>
              <a:off x="6788015" y="2318489"/>
              <a:ext cx="45719" cy="1145457"/>
            </a:xfrm>
            <a:custGeom>
              <a:avLst/>
              <a:gdLst>
                <a:gd name="connsiteX0" fmla="*/ 0 w 45719"/>
                <a:gd name="connsiteY0" fmla="*/ 0 h 1145457"/>
                <a:gd name="connsiteX1" fmla="*/ 45719 w 45719"/>
                <a:gd name="connsiteY1" fmla="*/ 20402 h 1145457"/>
                <a:gd name="connsiteX2" fmla="*/ 45719 w 45719"/>
                <a:gd name="connsiteY2" fmla="*/ 1135425 h 1145457"/>
                <a:gd name="connsiteX3" fmla="*/ 0 w 45719"/>
                <a:gd name="connsiteY3" fmla="*/ 1145457 h 1145457"/>
                <a:gd name="connsiteX4" fmla="*/ 0 w 45719"/>
                <a:gd name="connsiteY4" fmla="*/ 0 h 114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1145457">
                  <a:moveTo>
                    <a:pt x="0" y="0"/>
                  </a:moveTo>
                  <a:lnTo>
                    <a:pt x="45719" y="20402"/>
                  </a:lnTo>
                  <a:lnTo>
                    <a:pt x="45719" y="1135425"/>
                  </a:lnTo>
                  <a:lnTo>
                    <a:pt x="0" y="1145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2" name="楕円 721">
              <a:extLst>
                <a:ext uri="{FF2B5EF4-FFF2-40B4-BE49-F238E27FC236}">
                  <a16:creationId xmlns:a16="http://schemas.microsoft.com/office/drawing/2014/main" id="{7932B744-3739-467E-A1A0-94522CE198A4}"/>
                </a:ext>
              </a:extLst>
            </p:cNvPr>
            <p:cNvSpPr/>
            <p:nvPr/>
          </p:nvSpPr>
          <p:spPr>
            <a:xfrm>
              <a:off x="4132995" y="1440631"/>
              <a:ext cx="263978" cy="26397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69A42E93-A9C0-46F7-A968-E99EA1511619}"/>
                </a:ext>
              </a:extLst>
            </p:cNvPr>
            <p:cNvSpPr/>
            <p:nvPr/>
          </p:nvSpPr>
          <p:spPr>
            <a:xfrm rot="20853073">
              <a:off x="4142563" y="3987891"/>
              <a:ext cx="659205" cy="232967"/>
            </a:xfrm>
            <a:custGeom>
              <a:avLst/>
              <a:gdLst>
                <a:gd name="connsiteX0" fmla="*/ 723174 w 839514"/>
                <a:gd name="connsiteY0" fmla="*/ 0 h 213360"/>
                <a:gd name="connsiteX1" fmla="*/ 763001 w 839514"/>
                <a:gd name="connsiteY1" fmla="*/ 133701 h 213360"/>
                <a:gd name="connsiteX2" fmla="*/ 818976 w 839514"/>
                <a:gd name="connsiteY2" fmla="*/ 131207 h 213360"/>
                <a:gd name="connsiteX3" fmla="*/ 839514 w 839514"/>
                <a:gd name="connsiteY3" fmla="*/ 213360 h 213360"/>
                <a:gd name="connsiteX4" fmla="*/ 670018 w 839514"/>
                <a:gd name="connsiteY4" fmla="*/ 213360 h 213360"/>
                <a:gd name="connsiteX5" fmla="*/ 643083 w 839514"/>
                <a:gd name="connsiteY5" fmla="*/ 105619 h 213360"/>
                <a:gd name="connsiteX6" fmla="*/ 177340 w 839514"/>
                <a:gd name="connsiteY6" fmla="*/ 105619 h 213360"/>
                <a:gd name="connsiteX7" fmla="*/ 150404 w 839514"/>
                <a:gd name="connsiteY7" fmla="*/ 213360 h 213360"/>
                <a:gd name="connsiteX8" fmla="*/ 0 w 839514"/>
                <a:gd name="connsiteY8" fmla="*/ 213360 h 213360"/>
                <a:gd name="connsiteX9" fmla="*/ 53340 w 839514"/>
                <a:gd name="connsiteY9" fmla="*/ 0 h 21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9514" h="213360">
                  <a:moveTo>
                    <a:pt x="723174" y="0"/>
                  </a:moveTo>
                  <a:lnTo>
                    <a:pt x="763001" y="133701"/>
                  </a:lnTo>
                  <a:lnTo>
                    <a:pt x="818976" y="131207"/>
                  </a:lnTo>
                  <a:lnTo>
                    <a:pt x="839514" y="213360"/>
                  </a:lnTo>
                  <a:lnTo>
                    <a:pt x="670018" y="213360"/>
                  </a:lnTo>
                  <a:lnTo>
                    <a:pt x="643083" y="105619"/>
                  </a:lnTo>
                  <a:lnTo>
                    <a:pt x="177340" y="105619"/>
                  </a:lnTo>
                  <a:lnTo>
                    <a:pt x="150404" y="213360"/>
                  </a:lnTo>
                  <a:lnTo>
                    <a:pt x="0" y="213360"/>
                  </a:lnTo>
                  <a:lnTo>
                    <a:pt x="53340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94" name="テキスト ボックス 793">
            <a:extLst>
              <a:ext uri="{FF2B5EF4-FFF2-40B4-BE49-F238E27FC236}">
                <a16:creationId xmlns:a16="http://schemas.microsoft.com/office/drawing/2014/main" id="{64509A3E-0541-4D79-A6F5-C8C5F4415FB0}"/>
              </a:ext>
            </a:extLst>
          </p:cNvPr>
          <p:cNvSpPr txBox="1"/>
          <p:nvPr/>
        </p:nvSpPr>
        <p:spPr>
          <a:xfrm>
            <a:off x="691304" y="1916639"/>
            <a:ext cx="1471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SL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やまぐち号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5" name="グループ化 794">
            <a:extLst>
              <a:ext uri="{FF2B5EF4-FFF2-40B4-BE49-F238E27FC236}">
                <a16:creationId xmlns:a16="http://schemas.microsoft.com/office/drawing/2014/main" id="{07590371-0A3D-405F-9F54-975AD76C9A4D}"/>
              </a:ext>
            </a:extLst>
          </p:cNvPr>
          <p:cNvGrpSpPr/>
          <p:nvPr/>
        </p:nvGrpSpPr>
        <p:grpSpPr>
          <a:xfrm>
            <a:off x="2778134" y="2981888"/>
            <a:ext cx="1353438" cy="1147829"/>
            <a:chOff x="853417" y="1733550"/>
            <a:chExt cx="4173314" cy="3539320"/>
          </a:xfrm>
        </p:grpSpPr>
        <p:sp>
          <p:nvSpPr>
            <p:cNvPr id="796" name="楕円 795">
              <a:extLst>
                <a:ext uri="{FF2B5EF4-FFF2-40B4-BE49-F238E27FC236}">
                  <a16:creationId xmlns:a16="http://schemas.microsoft.com/office/drawing/2014/main" id="{9BC484A7-1DE5-44CE-9725-161101A5CB2A}"/>
                </a:ext>
              </a:extLst>
            </p:cNvPr>
            <p:cNvSpPr/>
            <p:nvPr/>
          </p:nvSpPr>
          <p:spPr>
            <a:xfrm>
              <a:off x="853417" y="1733550"/>
              <a:ext cx="3823358" cy="3539319"/>
            </a:xfrm>
            <a:prstGeom prst="ellipse">
              <a:avLst/>
            </a:prstGeom>
            <a:pattFill prst="lgConfetti">
              <a:fgClr>
                <a:srgbClr val="ED7D31">
                  <a:lumMod val="75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AD2823B9-6D92-4A34-853B-24D13EBB5CC9}"/>
                </a:ext>
              </a:extLst>
            </p:cNvPr>
            <p:cNvSpPr/>
            <p:nvPr/>
          </p:nvSpPr>
          <p:spPr>
            <a:xfrm>
              <a:off x="2331521" y="1751424"/>
              <a:ext cx="1266117" cy="2347389"/>
            </a:xfrm>
            <a:custGeom>
              <a:avLst/>
              <a:gdLst>
                <a:gd name="connsiteX0" fmla="*/ 593521 w 1114425"/>
                <a:gd name="connsiteY0" fmla="*/ 0 h 2420526"/>
                <a:gd name="connsiteX1" fmla="*/ 721491 w 1114425"/>
                <a:gd name="connsiteY1" fmla="*/ 18079 h 2420526"/>
                <a:gd name="connsiteX2" fmla="*/ 847725 w 1114425"/>
                <a:gd name="connsiteY2" fmla="*/ 48126 h 2420526"/>
                <a:gd name="connsiteX3" fmla="*/ 847725 w 1114425"/>
                <a:gd name="connsiteY3" fmla="*/ 448851 h 2420526"/>
                <a:gd name="connsiteX4" fmla="*/ 1114425 w 1114425"/>
                <a:gd name="connsiteY4" fmla="*/ 744126 h 2420526"/>
                <a:gd name="connsiteX5" fmla="*/ 1114425 w 1114425"/>
                <a:gd name="connsiteY5" fmla="*/ 1268001 h 2420526"/>
                <a:gd name="connsiteX6" fmla="*/ 828675 w 1114425"/>
                <a:gd name="connsiteY6" fmla="*/ 1553751 h 2420526"/>
                <a:gd name="connsiteX7" fmla="*/ 828675 w 1114425"/>
                <a:gd name="connsiteY7" fmla="*/ 2420526 h 2420526"/>
                <a:gd name="connsiteX8" fmla="*/ 0 w 1114425"/>
                <a:gd name="connsiteY8" fmla="*/ 2382426 h 2420526"/>
                <a:gd name="connsiteX9" fmla="*/ 0 w 1114425"/>
                <a:gd name="connsiteY9" fmla="*/ 1582326 h 2420526"/>
                <a:gd name="connsiteX10" fmla="*/ 400050 w 1114425"/>
                <a:gd name="connsiteY10" fmla="*/ 1182276 h 2420526"/>
                <a:gd name="connsiteX11" fmla="*/ 400050 w 1114425"/>
                <a:gd name="connsiteY11" fmla="*/ 506001 h 242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4425" h="2420526">
                  <a:moveTo>
                    <a:pt x="593521" y="0"/>
                  </a:moveTo>
                  <a:lnTo>
                    <a:pt x="721491" y="18079"/>
                  </a:lnTo>
                  <a:lnTo>
                    <a:pt x="847725" y="48126"/>
                  </a:lnTo>
                  <a:lnTo>
                    <a:pt x="847725" y="448851"/>
                  </a:lnTo>
                  <a:lnTo>
                    <a:pt x="1114425" y="744126"/>
                  </a:lnTo>
                  <a:lnTo>
                    <a:pt x="1114425" y="1268001"/>
                  </a:lnTo>
                  <a:lnTo>
                    <a:pt x="828675" y="1553751"/>
                  </a:lnTo>
                  <a:lnTo>
                    <a:pt x="828675" y="2420526"/>
                  </a:lnTo>
                  <a:lnTo>
                    <a:pt x="0" y="2382426"/>
                  </a:lnTo>
                  <a:lnTo>
                    <a:pt x="0" y="1582326"/>
                  </a:lnTo>
                  <a:lnTo>
                    <a:pt x="400050" y="1182276"/>
                  </a:lnTo>
                  <a:lnTo>
                    <a:pt x="400050" y="506001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75000"/>
                </a:srgbClr>
              </a:fgClr>
              <a:bgClr>
                <a:srgbClr val="66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AFA568B1-30BF-40EF-B0FB-BFC6F550EF88}"/>
                </a:ext>
              </a:extLst>
            </p:cNvPr>
            <p:cNvSpPr/>
            <p:nvPr/>
          </p:nvSpPr>
          <p:spPr>
            <a:xfrm>
              <a:off x="2505075" y="1751424"/>
              <a:ext cx="942976" cy="2420526"/>
            </a:xfrm>
            <a:custGeom>
              <a:avLst/>
              <a:gdLst>
                <a:gd name="connsiteX0" fmla="*/ 593521 w 1114425"/>
                <a:gd name="connsiteY0" fmla="*/ 0 h 2420526"/>
                <a:gd name="connsiteX1" fmla="*/ 721491 w 1114425"/>
                <a:gd name="connsiteY1" fmla="*/ 18079 h 2420526"/>
                <a:gd name="connsiteX2" fmla="*/ 847725 w 1114425"/>
                <a:gd name="connsiteY2" fmla="*/ 48126 h 2420526"/>
                <a:gd name="connsiteX3" fmla="*/ 847725 w 1114425"/>
                <a:gd name="connsiteY3" fmla="*/ 448851 h 2420526"/>
                <a:gd name="connsiteX4" fmla="*/ 1114425 w 1114425"/>
                <a:gd name="connsiteY4" fmla="*/ 744126 h 2420526"/>
                <a:gd name="connsiteX5" fmla="*/ 1114425 w 1114425"/>
                <a:gd name="connsiteY5" fmla="*/ 1268001 h 2420526"/>
                <a:gd name="connsiteX6" fmla="*/ 828675 w 1114425"/>
                <a:gd name="connsiteY6" fmla="*/ 1553751 h 2420526"/>
                <a:gd name="connsiteX7" fmla="*/ 828675 w 1114425"/>
                <a:gd name="connsiteY7" fmla="*/ 2420526 h 2420526"/>
                <a:gd name="connsiteX8" fmla="*/ 0 w 1114425"/>
                <a:gd name="connsiteY8" fmla="*/ 2382426 h 2420526"/>
                <a:gd name="connsiteX9" fmla="*/ 0 w 1114425"/>
                <a:gd name="connsiteY9" fmla="*/ 1582326 h 2420526"/>
                <a:gd name="connsiteX10" fmla="*/ 400050 w 1114425"/>
                <a:gd name="connsiteY10" fmla="*/ 1182276 h 2420526"/>
                <a:gd name="connsiteX11" fmla="*/ 400050 w 1114425"/>
                <a:gd name="connsiteY11" fmla="*/ 506001 h 242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4425" h="2420526">
                  <a:moveTo>
                    <a:pt x="593521" y="0"/>
                  </a:moveTo>
                  <a:lnTo>
                    <a:pt x="721491" y="18079"/>
                  </a:lnTo>
                  <a:lnTo>
                    <a:pt x="847725" y="48126"/>
                  </a:lnTo>
                  <a:lnTo>
                    <a:pt x="847725" y="448851"/>
                  </a:lnTo>
                  <a:lnTo>
                    <a:pt x="1114425" y="744126"/>
                  </a:lnTo>
                  <a:lnTo>
                    <a:pt x="1114425" y="1268001"/>
                  </a:lnTo>
                  <a:lnTo>
                    <a:pt x="828675" y="1553751"/>
                  </a:lnTo>
                  <a:lnTo>
                    <a:pt x="828675" y="2420526"/>
                  </a:lnTo>
                  <a:lnTo>
                    <a:pt x="0" y="2382426"/>
                  </a:lnTo>
                  <a:lnTo>
                    <a:pt x="0" y="1582326"/>
                  </a:lnTo>
                  <a:lnTo>
                    <a:pt x="400050" y="1182276"/>
                  </a:lnTo>
                  <a:lnTo>
                    <a:pt x="400050" y="5060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DFDA284F-BAB4-458C-80E2-3A8EEE9DD71A}"/>
                </a:ext>
              </a:extLst>
            </p:cNvPr>
            <p:cNvSpPr/>
            <p:nvPr/>
          </p:nvSpPr>
          <p:spPr>
            <a:xfrm>
              <a:off x="1171738" y="4004139"/>
              <a:ext cx="3186716" cy="1268731"/>
            </a:xfrm>
            <a:custGeom>
              <a:avLst/>
              <a:gdLst>
                <a:gd name="connsiteX0" fmla="*/ 1593358 w 3186716"/>
                <a:gd name="connsiteY0" fmla="*/ 0 h 1268731"/>
                <a:gd name="connsiteX1" fmla="*/ 3082009 w 3186716"/>
                <a:gd name="connsiteY1" fmla="*/ 404105 h 1268731"/>
                <a:gd name="connsiteX2" fmla="*/ 3186716 w 3186716"/>
                <a:gd name="connsiteY2" fmla="*/ 476065 h 1268731"/>
                <a:gd name="connsiteX3" fmla="*/ 3178552 w 3186716"/>
                <a:gd name="connsiteY3" fmla="*/ 488505 h 1268731"/>
                <a:gd name="connsiteX4" fmla="*/ 1593358 w 3186716"/>
                <a:gd name="connsiteY4" fmla="*/ 1268731 h 1268731"/>
                <a:gd name="connsiteX5" fmla="*/ 8164 w 3186716"/>
                <a:gd name="connsiteY5" fmla="*/ 488505 h 1268731"/>
                <a:gd name="connsiteX6" fmla="*/ 0 w 3186716"/>
                <a:gd name="connsiteY6" fmla="*/ 476065 h 1268731"/>
                <a:gd name="connsiteX7" fmla="*/ 104708 w 3186716"/>
                <a:gd name="connsiteY7" fmla="*/ 404105 h 1268731"/>
                <a:gd name="connsiteX8" fmla="*/ 1593358 w 3186716"/>
                <a:gd name="connsiteY8" fmla="*/ 0 h 126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6716" h="1268731">
                  <a:moveTo>
                    <a:pt x="1593358" y="0"/>
                  </a:moveTo>
                  <a:cubicBezTo>
                    <a:pt x="2158833" y="0"/>
                    <a:pt x="2677466" y="151652"/>
                    <a:pt x="3082009" y="404105"/>
                  </a:cubicBezTo>
                  <a:lnTo>
                    <a:pt x="3186716" y="476065"/>
                  </a:lnTo>
                  <a:lnTo>
                    <a:pt x="3178552" y="488505"/>
                  </a:lnTo>
                  <a:cubicBezTo>
                    <a:pt x="2835010" y="959237"/>
                    <a:pt x="2253227" y="1268731"/>
                    <a:pt x="1593358" y="1268731"/>
                  </a:cubicBezTo>
                  <a:cubicBezTo>
                    <a:pt x="933489" y="1268731"/>
                    <a:pt x="351706" y="959237"/>
                    <a:pt x="8164" y="488505"/>
                  </a:cubicBezTo>
                  <a:lnTo>
                    <a:pt x="0" y="476065"/>
                  </a:lnTo>
                  <a:lnTo>
                    <a:pt x="104708" y="404105"/>
                  </a:lnTo>
                  <a:cubicBezTo>
                    <a:pt x="509250" y="151652"/>
                    <a:pt x="1027883" y="0"/>
                    <a:pt x="1593358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D93EED56-26AE-45A5-8D41-093F1D916BD3}"/>
                </a:ext>
              </a:extLst>
            </p:cNvPr>
            <p:cNvSpPr/>
            <p:nvPr/>
          </p:nvSpPr>
          <p:spPr>
            <a:xfrm>
              <a:off x="2494905" y="2412917"/>
              <a:ext cx="542925" cy="1732018"/>
            </a:xfrm>
            <a:custGeom>
              <a:avLst/>
              <a:gdLst>
                <a:gd name="connsiteX0" fmla="*/ 338504 w 542925"/>
                <a:gd name="connsiteY0" fmla="*/ 0 h 1732018"/>
                <a:gd name="connsiteX1" fmla="*/ 485775 w 542925"/>
                <a:gd name="connsiteY1" fmla="*/ 225508 h 1732018"/>
                <a:gd name="connsiteX2" fmla="*/ 542925 w 542925"/>
                <a:gd name="connsiteY2" fmla="*/ 568408 h 1732018"/>
                <a:gd name="connsiteX3" fmla="*/ 371475 w 542925"/>
                <a:gd name="connsiteY3" fmla="*/ 939883 h 1732018"/>
                <a:gd name="connsiteX4" fmla="*/ 361950 w 542925"/>
                <a:gd name="connsiteY4" fmla="*/ 1416133 h 1732018"/>
                <a:gd name="connsiteX5" fmla="*/ 204008 w 542925"/>
                <a:gd name="connsiteY5" fmla="*/ 1732018 h 1732018"/>
                <a:gd name="connsiteX6" fmla="*/ 0 w 542925"/>
                <a:gd name="connsiteY6" fmla="*/ 1720933 h 1732018"/>
                <a:gd name="connsiteX7" fmla="*/ 0 w 542925"/>
                <a:gd name="connsiteY7" fmla="*/ 920833 h 1732018"/>
                <a:gd name="connsiteX8" fmla="*/ 338504 w 542925"/>
                <a:gd name="connsiteY8" fmla="*/ 520783 h 173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1732018">
                  <a:moveTo>
                    <a:pt x="338504" y="0"/>
                  </a:moveTo>
                  <a:lnTo>
                    <a:pt x="485775" y="225508"/>
                  </a:lnTo>
                  <a:lnTo>
                    <a:pt x="542925" y="568408"/>
                  </a:lnTo>
                  <a:lnTo>
                    <a:pt x="371475" y="939883"/>
                  </a:lnTo>
                  <a:lnTo>
                    <a:pt x="361950" y="1416133"/>
                  </a:lnTo>
                  <a:lnTo>
                    <a:pt x="204008" y="1732018"/>
                  </a:lnTo>
                  <a:lnTo>
                    <a:pt x="0" y="1720933"/>
                  </a:lnTo>
                  <a:lnTo>
                    <a:pt x="0" y="920833"/>
                  </a:lnTo>
                  <a:lnTo>
                    <a:pt x="338504" y="520783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rgbClr val="66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7B069BF1-6E98-434B-81A8-D79FC56099F3}"/>
                </a:ext>
              </a:extLst>
            </p:cNvPr>
            <p:cNvGrpSpPr/>
            <p:nvPr/>
          </p:nvGrpSpPr>
          <p:grpSpPr>
            <a:xfrm>
              <a:off x="2220267" y="3899972"/>
              <a:ext cx="1313379" cy="317886"/>
              <a:chOff x="2220267" y="3899972"/>
              <a:chExt cx="1313379" cy="422053"/>
            </a:xfrm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A8D56A03-DA62-44B2-885E-B4C5F7020008}"/>
                  </a:ext>
                </a:extLst>
              </p:cNvPr>
              <p:cNvSpPr/>
              <p:nvPr/>
            </p:nvSpPr>
            <p:spPr>
              <a:xfrm>
                <a:off x="2284259" y="4091203"/>
                <a:ext cx="1185392" cy="230822"/>
              </a:xfrm>
              <a:custGeom>
                <a:avLst/>
                <a:gdLst>
                  <a:gd name="connsiteX0" fmla="*/ 592696 w 1185392"/>
                  <a:gd name="connsiteY0" fmla="*/ 0 h 230822"/>
                  <a:gd name="connsiteX1" fmla="*/ 1141615 w 1185392"/>
                  <a:gd name="connsiteY1" fmla="*/ 62604 h 230822"/>
                  <a:gd name="connsiteX2" fmla="*/ 1185392 w 1185392"/>
                  <a:gd name="connsiteY2" fmla="*/ 77213 h 230822"/>
                  <a:gd name="connsiteX3" fmla="*/ 1126749 w 1185392"/>
                  <a:gd name="connsiteY3" fmla="*/ 230822 h 230822"/>
                  <a:gd name="connsiteX4" fmla="*/ 1114655 w 1185392"/>
                  <a:gd name="connsiteY4" fmla="*/ 226977 h 230822"/>
                  <a:gd name="connsiteX5" fmla="*/ 592696 w 1185392"/>
                  <a:gd name="connsiteY5" fmla="*/ 171450 h 230822"/>
                  <a:gd name="connsiteX6" fmla="*/ 70738 w 1185392"/>
                  <a:gd name="connsiteY6" fmla="*/ 226977 h 230822"/>
                  <a:gd name="connsiteX7" fmla="*/ 58643 w 1185392"/>
                  <a:gd name="connsiteY7" fmla="*/ 230822 h 230822"/>
                  <a:gd name="connsiteX8" fmla="*/ 0 w 1185392"/>
                  <a:gd name="connsiteY8" fmla="*/ 77213 h 230822"/>
                  <a:gd name="connsiteX9" fmla="*/ 43778 w 1185392"/>
                  <a:gd name="connsiteY9" fmla="*/ 62604 h 230822"/>
                  <a:gd name="connsiteX10" fmla="*/ 592696 w 1185392"/>
                  <a:gd name="connsiteY10" fmla="*/ 0 h 2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5392" h="230822">
                    <a:moveTo>
                      <a:pt x="592696" y="0"/>
                    </a:moveTo>
                    <a:cubicBezTo>
                      <a:pt x="807062" y="0"/>
                      <a:pt x="1001134" y="23924"/>
                      <a:pt x="1141615" y="62604"/>
                    </a:cubicBezTo>
                    <a:lnTo>
                      <a:pt x="1185392" y="77213"/>
                    </a:lnTo>
                    <a:lnTo>
                      <a:pt x="1126749" y="230822"/>
                    </a:lnTo>
                    <a:lnTo>
                      <a:pt x="1114655" y="226977"/>
                    </a:lnTo>
                    <a:cubicBezTo>
                      <a:pt x="976796" y="192477"/>
                      <a:pt x="793665" y="171450"/>
                      <a:pt x="592696" y="171450"/>
                    </a:cubicBezTo>
                    <a:cubicBezTo>
                      <a:pt x="391728" y="171450"/>
                      <a:pt x="208597" y="192477"/>
                      <a:pt x="70738" y="226977"/>
                    </a:cubicBezTo>
                    <a:lnTo>
                      <a:pt x="58643" y="230822"/>
                    </a:lnTo>
                    <a:lnTo>
                      <a:pt x="0" y="77213"/>
                    </a:lnTo>
                    <a:lnTo>
                      <a:pt x="43778" y="62604"/>
                    </a:lnTo>
                    <a:cubicBezTo>
                      <a:pt x="184258" y="23924"/>
                      <a:pt x="378330" y="0"/>
                      <a:pt x="592696" y="0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14088E78-0EF0-4057-86B5-9BD306E788D9}"/>
                  </a:ext>
                </a:extLst>
              </p:cNvPr>
              <p:cNvSpPr/>
              <p:nvPr/>
            </p:nvSpPr>
            <p:spPr>
              <a:xfrm>
                <a:off x="2220267" y="3899972"/>
                <a:ext cx="1313379" cy="278204"/>
              </a:xfrm>
              <a:custGeom>
                <a:avLst/>
                <a:gdLst>
                  <a:gd name="connsiteX0" fmla="*/ 656689 w 1313379"/>
                  <a:gd name="connsiteY0" fmla="*/ 0 h 278204"/>
                  <a:gd name="connsiteX1" fmla="*/ 1300399 w 1313379"/>
                  <a:gd name="connsiteY1" fmla="*/ 94237 h 278204"/>
                  <a:gd name="connsiteX2" fmla="*/ 1313379 w 1313379"/>
                  <a:gd name="connsiteY2" fmla="*/ 100821 h 278204"/>
                  <a:gd name="connsiteX3" fmla="*/ 1245659 w 1313379"/>
                  <a:gd name="connsiteY3" fmla="*/ 278204 h 278204"/>
                  <a:gd name="connsiteX4" fmla="*/ 1178648 w 1313379"/>
                  <a:gd name="connsiteY4" fmla="*/ 256897 h 278204"/>
                  <a:gd name="connsiteX5" fmla="*/ 656689 w 1313379"/>
                  <a:gd name="connsiteY5" fmla="*/ 201371 h 278204"/>
                  <a:gd name="connsiteX6" fmla="*/ 134731 w 1313379"/>
                  <a:gd name="connsiteY6" fmla="*/ 256897 h 278204"/>
                  <a:gd name="connsiteX7" fmla="*/ 67719 w 1313379"/>
                  <a:gd name="connsiteY7" fmla="*/ 278204 h 278204"/>
                  <a:gd name="connsiteX8" fmla="*/ 0 w 1313379"/>
                  <a:gd name="connsiteY8" fmla="*/ 100821 h 278204"/>
                  <a:gd name="connsiteX9" fmla="*/ 12979 w 1313379"/>
                  <a:gd name="connsiteY9" fmla="*/ 94237 h 278204"/>
                  <a:gd name="connsiteX10" fmla="*/ 656689 w 1313379"/>
                  <a:gd name="connsiteY10" fmla="*/ 0 h 278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3379" h="278204">
                    <a:moveTo>
                      <a:pt x="656689" y="0"/>
                    </a:moveTo>
                    <a:cubicBezTo>
                      <a:pt x="924647" y="0"/>
                      <a:pt x="1160895" y="37381"/>
                      <a:pt x="1300399" y="94237"/>
                    </a:cubicBezTo>
                    <a:lnTo>
                      <a:pt x="1313379" y="100821"/>
                    </a:lnTo>
                    <a:lnTo>
                      <a:pt x="1245659" y="278204"/>
                    </a:lnTo>
                    <a:lnTo>
                      <a:pt x="1178648" y="256897"/>
                    </a:lnTo>
                    <a:cubicBezTo>
                      <a:pt x="1040789" y="222398"/>
                      <a:pt x="857658" y="201371"/>
                      <a:pt x="656689" y="201371"/>
                    </a:cubicBezTo>
                    <a:cubicBezTo>
                      <a:pt x="455721" y="201371"/>
                      <a:pt x="272590" y="222398"/>
                      <a:pt x="134731" y="256897"/>
                    </a:cubicBezTo>
                    <a:lnTo>
                      <a:pt x="67719" y="278204"/>
                    </a:lnTo>
                    <a:lnTo>
                      <a:pt x="0" y="100821"/>
                    </a:lnTo>
                    <a:lnTo>
                      <a:pt x="12979" y="94237"/>
                    </a:lnTo>
                    <a:cubicBezTo>
                      <a:pt x="152484" y="37381"/>
                      <a:pt x="388732" y="0"/>
                      <a:pt x="656689" y="0"/>
                    </a:cubicBezTo>
                    <a:close/>
                  </a:path>
                </a:pathLst>
              </a:custGeom>
              <a:pattFill prst="lgConfetti">
                <a:fgClr>
                  <a:srgbClr val="70AD47">
                    <a:lumMod val="50000"/>
                  </a:srgbClr>
                </a:fgClr>
                <a:bgClr>
                  <a:srgbClr val="33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40724891-4DF3-4DBE-A93E-F2A69648C49F}"/>
                </a:ext>
              </a:extLst>
            </p:cNvPr>
            <p:cNvSpPr/>
            <p:nvPr/>
          </p:nvSpPr>
          <p:spPr>
            <a:xfrm rot="10800000">
              <a:off x="1034572" y="3397737"/>
              <a:ext cx="1362047" cy="851138"/>
            </a:xfrm>
            <a:custGeom>
              <a:avLst/>
              <a:gdLst>
                <a:gd name="connsiteX0" fmla="*/ 776957 w 1362047"/>
                <a:gd name="connsiteY0" fmla="*/ 850841 h 851138"/>
                <a:gd name="connsiteX1" fmla="*/ 690913 w 1362047"/>
                <a:gd name="connsiteY1" fmla="*/ 800585 h 851138"/>
                <a:gd name="connsiteX2" fmla="*/ 511695 w 1362047"/>
                <a:gd name="connsiteY2" fmla="*/ 753740 h 851138"/>
                <a:gd name="connsiteX3" fmla="*/ 432897 w 1362047"/>
                <a:gd name="connsiteY3" fmla="*/ 701610 h 851138"/>
                <a:gd name="connsiteX4" fmla="*/ 449734 w 1362047"/>
                <a:gd name="connsiteY4" fmla="*/ 631243 h 851138"/>
                <a:gd name="connsiteX5" fmla="*/ 449317 w 1362047"/>
                <a:gd name="connsiteY5" fmla="*/ 630794 h 851138"/>
                <a:gd name="connsiteX6" fmla="*/ 434850 w 1362047"/>
                <a:gd name="connsiteY6" fmla="*/ 637513 h 851138"/>
                <a:gd name="connsiteX7" fmla="*/ 348565 w 1362047"/>
                <a:gd name="connsiteY7" fmla="*/ 614866 h 851138"/>
                <a:gd name="connsiteX8" fmla="*/ 348060 w 1362047"/>
                <a:gd name="connsiteY8" fmla="*/ 615462 h 851138"/>
                <a:gd name="connsiteX9" fmla="*/ 325836 w 1362047"/>
                <a:gd name="connsiteY9" fmla="*/ 641649 h 851138"/>
                <a:gd name="connsiteX10" fmla="*/ 293286 w 1362047"/>
                <a:gd name="connsiteY10" fmla="*/ 654772 h 851138"/>
                <a:gd name="connsiteX11" fmla="*/ 255192 w 1362047"/>
                <a:gd name="connsiteY11" fmla="*/ 650011 h 851138"/>
                <a:gd name="connsiteX12" fmla="*/ 225611 w 1362047"/>
                <a:gd name="connsiteY12" fmla="*/ 627287 h 851138"/>
                <a:gd name="connsiteX13" fmla="*/ 224728 w 1362047"/>
                <a:gd name="connsiteY13" fmla="*/ 626608 h 851138"/>
                <a:gd name="connsiteX14" fmla="*/ 155617 w 1362047"/>
                <a:gd name="connsiteY14" fmla="*/ 655102 h 851138"/>
                <a:gd name="connsiteX15" fmla="*/ 130217 w 1362047"/>
                <a:gd name="connsiteY15" fmla="*/ 648722 h 851138"/>
                <a:gd name="connsiteX16" fmla="*/ 82290 w 1362047"/>
                <a:gd name="connsiteY16" fmla="*/ 588394 h 851138"/>
                <a:gd name="connsiteX17" fmla="*/ 82026 w 1362047"/>
                <a:gd name="connsiteY17" fmla="*/ 588245 h 851138"/>
                <a:gd name="connsiteX18" fmla="*/ 44183 w 1362047"/>
                <a:gd name="connsiteY18" fmla="*/ 566888 h 851138"/>
                <a:gd name="connsiteX19" fmla="*/ 20782 w 1362047"/>
                <a:gd name="connsiteY19" fmla="*/ 529843 h 851138"/>
                <a:gd name="connsiteX20" fmla="*/ 23535 w 1362047"/>
                <a:gd name="connsiteY20" fmla="*/ 466354 h 851138"/>
                <a:gd name="connsiteX21" fmla="*/ 3425 w 1362047"/>
                <a:gd name="connsiteY21" fmla="*/ 369280 h 851138"/>
                <a:gd name="connsiteX22" fmla="*/ 97633 w 1362047"/>
                <a:gd name="connsiteY22" fmla="*/ 284306 h 851138"/>
                <a:gd name="connsiteX23" fmla="*/ 131358 w 1362047"/>
                <a:gd name="connsiteY23" fmla="*/ 211495 h 851138"/>
                <a:gd name="connsiteX24" fmla="*/ 246181 w 1362047"/>
                <a:gd name="connsiteY24" fmla="*/ 202679 h 851138"/>
                <a:gd name="connsiteX25" fmla="*/ 328236 w 1362047"/>
                <a:gd name="connsiteY25" fmla="*/ 125002 h 851138"/>
                <a:gd name="connsiteX26" fmla="*/ 448884 w 1362047"/>
                <a:gd name="connsiteY26" fmla="*/ 172416 h 851138"/>
                <a:gd name="connsiteX27" fmla="*/ 628102 w 1362047"/>
                <a:gd name="connsiteY27" fmla="*/ 219261 h 851138"/>
                <a:gd name="connsiteX28" fmla="*/ 646780 w 1362047"/>
                <a:gd name="connsiteY28" fmla="*/ 220397 h 851138"/>
                <a:gd name="connsiteX29" fmla="*/ 657728 w 1362047"/>
                <a:gd name="connsiteY29" fmla="*/ 198023 h 851138"/>
                <a:gd name="connsiteX30" fmla="*/ 701361 w 1362047"/>
                <a:gd name="connsiteY30" fmla="*/ 177380 h 851138"/>
                <a:gd name="connsiteX31" fmla="*/ 701982 w 1362047"/>
                <a:gd name="connsiteY31" fmla="*/ 175689 h 851138"/>
                <a:gd name="connsiteX32" fmla="*/ 730906 w 1362047"/>
                <a:gd name="connsiteY32" fmla="*/ 83541 h 851138"/>
                <a:gd name="connsiteX33" fmla="*/ 871615 w 1362047"/>
                <a:gd name="connsiteY33" fmla="*/ 62489 h 851138"/>
                <a:gd name="connsiteX34" fmla="*/ 871646 w 1362047"/>
                <a:gd name="connsiteY34" fmla="*/ 62454 h 851138"/>
                <a:gd name="connsiteX35" fmla="*/ 899629 w 1362047"/>
                <a:gd name="connsiteY35" fmla="*/ 30792 h 851138"/>
                <a:gd name="connsiteX36" fmla="*/ 1013482 w 1362047"/>
                <a:gd name="connsiteY36" fmla="*/ 40635 h 851138"/>
                <a:gd name="connsiteX37" fmla="*/ 1013987 w 1362047"/>
                <a:gd name="connsiteY37" fmla="*/ 40039 h 851138"/>
                <a:gd name="connsiteX38" fmla="*/ 1036211 w 1362047"/>
                <a:gd name="connsiteY38" fmla="*/ 13852 h 851138"/>
                <a:gd name="connsiteX39" fmla="*/ 1068761 w 1362047"/>
                <a:gd name="connsiteY39" fmla="*/ 729 h 851138"/>
                <a:gd name="connsiteX40" fmla="*/ 1106855 w 1362047"/>
                <a:gd name="connsiteY40" fmla="*/ 5490 h 851138"/>
                <a:gd name="connsiteX41" fmla="*/ 1136436 w 1362047"/>
                <a:gd name="connsiteY41" fmla="*/ 28214 h 851138"/>
                <a:gd name="connsiteX42" fmla="*/ 1137319 w 1362047"/>
                <a:gd name="connsiteY42" fmla="*/ 28893 h 851138"/>
                <a:gd name="connsiteX43" fmla="*/ 1206430 w 1362047"/>
                <a:gd name="connsiteY43" fmla="*/ 400 h 851138"/>
                <a:gd name="connsiteX44" fmla="*/ 1231830 w 1362047"/>
                <a:gd name="connsiteY44" fmla="*/ 6779 h 851138"/>
                <a:gd name="connsiteX45" fmla="*/ 1279757 w 1362047"/>
                <a:gd name="connsiteY45" fmla="*/ 67107 h 851138"/>
                <a:gd name="connsiteX46" fmla="*/ 1280021 w 1362047"/>
                <a:gd name="connsiteY46" fmla="*/ 67256 h 851138"/>
                <a:gd name="connsiteX47" fmla="*/ 1317863 w 1362047"/>
                <a:gd name="connsiteY47" fmla="*/ 88613 h 851138"/>
                <a:gd name="connsiteX48" fmla="*/ 1341265 w 1362047"/>
                <a:gd name="connsiteY48" fmla="*/ 125658 h 851138"/>
                <a:gd name="connsiteX49" fmla="*/ 1338511 w 1362047"/>
                <a:gd name="connsiteY49" fmla="*/ 189147 h 851138"/>
                <a:gd name="connsiteX50" fmla="*/ 1358622 w 1362047"/>
                <a:gd name="connsiteY50" fmla="*/ 286221 h 851138"/>
                <a:gd name="connsiteX51" fmla="*/ 1264414 w 1362047"/>
                <a:gd name="connsiteY51" fmla="*/ 371195 h 851138"/>
                <a:gd name="connsiteX52" fmla="*/ 1230689 w 1362047"/>
                <a:gd name="connsiteY52" fmla="*/ 444006 h 851138"/>
                <a:gd name="connsiteX53" fmla="*/ 1144496 w 1362047"/>
                <a:gd name="connsiteY53" fmla="*/ 464851 h 851138"/>
                <a:gd name="connsiteX54" fmla="*/ 1118547 w 1362047"/>
                <a:gd name="connsiteY54" fmla="*/ 453949 h 851138"/>
                <a:gd name="connsiteX55" fmla="*/ 1116261 w 1362047"/>
                <a:gd name="connsiteY55" fmla="*/ 506647 h 851138"/>
                <a:gd name="connsiteX56" fmla="*/ 1136372 w 1362047"/>
                <a:gd name="connsiteY56" fmla="*/ 603721 h 851138"/>
                <a:gd name="connsiteX57" fmla="*/ 1042164 w 1362047"/>
                <a:gd name="connsiteY57" fmla="*/ 688695 h 851138"/>
                <a:gd name="connsiteX58" fmla="*/ 1008439 w 1362047"/>
                <a:gd name="connsiteY58" fmla="*/ 761506 h 851138"/>
                <a:gd name="connsiteX59" fmla="*/ 893616 w 1362047"/>
                <a:gd name="connsiteY59" fmla="*/ 770322 h 851138"/>
                <a:gd name="connsiteX60" fmla="*/ 811561 w 1362047"/>
                <a:gd name="connsiteY60" fmla="*/ 847999 h 851138"/>
                <a:gd name="connsiteX61" fmla="*/ 776957 w 1362047"/>
                <a:gd name="connsiteY61" fmla="*/ 850841 h 8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62047" h="851138">
                  <a:moveTo>
                    <a:pt x="776957" y="850841"/>
                  </a:moveTo>
                  <a:cubicBezTo>
                    <a:pt x="742718" y="848348"/>
                    <a:pt x="710692" y="830283"/>
                    <a:pt x="690913" y="800585"/>
                  </a:cubicBezTo>
                  <a:cubicBezTo>
                    <a:pt x="628666" y="838170"/>
                    <a:pt x="547820" y="817044"/>
                    <a:pt x="511695" y="753740"/>
                  </a:cubicBezTo>
                  <a:cubicBezTo>
                    <a:pt x="476207" y="757901"/>
                    <a:pt x="442885" y="735861"/>
                    <a:pt x="432897" y="701610"/>
                  </a:cubicBezTo>
                  <a:cubicBezTo>
                    <a:pt x="425661" y="676829"/>
                    <a:pt x="432057" y="650085"/>
                    <a:pt x="449734" y="631243"/>
                  </a:cubicBezTo>
                  <a:lnTo>
                    <a:pt x="449317" y="630794"/>
                  </a:lnTo>
                  <a:lnTo>
                    <a:pt x="434850" y="637513"/>
                  </a:lnTo>
                  <a:cubicBezTo>
                    <a:pt x="405570" y="645446"/>
                    <a:pt x="372569" y="638550"/>
                    <a:pt x="348565" y="614866"/>
                  </a:cubicBezTo>
                  <a:lnTo>
                    <a:pt x="348060" y="615462"/>
                  </a:lnTo>
                  <a:lnTo>
                    <a:pt x="325836" y="641649"/>
                  </a:lnTo>
                  <a:cubicBezTo>
                    <a:pt x="316343" y="648503"/>
                    <a:pt x="305213" y="653081"/>
                    <a:pt x="293286" y="654772"/>
                  </a:cubicBezTo>
                  <a:cubicBezTo>
                    <a:pt x="280158" y="656637"/>
                    <a:pt x="267039" y="654877"/>
                    <a:pt x="255192" y="650011"/>
                  </a:cubicBezTo>
                  <a:lnTo>
                    <a:pt x="225611" y="627287"/>
                  </a:lnTo>
                  <a:lnTo>
                    <a:pt x="224728" y="626608"/>
                  </a:lnTo>
                  <a:cubicBezTo>
                    <a:pt x="207328" y="647111"/>
                    <a:pt x="181392" y="657286"/>
                    <a:pt x="155617" y="655102"/>
                  </a:cubicBezTo>
                  <a:cubicBezTo>
                    <a:pt x="147025" y="654373"/>
                    <a:pt x="138451" y="652272"/>
                    <a:pt x="130217" y="648722"/>
                  </a:cubicBezTo>
                  <a:cubicBezTo>
                    <a:pt x="105120" y="637906"/>
                    <a:pt x="87125" y="615261"/>
                    <a:pt x="82290" y="588394"/>
                  </a:cubicBezTo>
                  <a:lnTo>
                    <a:pt x="82026" y="588245"/>
                  </a:lnTo>
                  <a:lnTo>
                    <a:pt x="44183" y="566888"/>
                  </a:lnTo>
                  <a:cubicBezTo>
                    <a:pt x="33608" y="556822"/>
                    <a:pt x="25483" y="544166"/>
                    <a:pt x="20782" y="529843"/>
                  </a:cubicBezTo>
                  <a:cubicBezTo>
                    <a:pt x="13950" y="509051"/>
                    <a:pt x="14924" y="486467"/>
                    <a:pt x="23535" y="466354"/>
                  </a:cubicBezTo>
                  <a:cubicBezTo>
                    <a:pt x="2367" y="438770"/>
                    <a:pt x="-5036" y="403013"/>
                    <a:pt x="3425" y="369280"/>
                  </a:cubicBezTo>
                  <a:cubicBezTo>
                    <a:pt x="14672" y="324435"/>
                    <a:pt x="51905" y="290850"/>
                    <a:pt x="97633" y="284306"/>
                  </a:cubicBezTo>
                  <a:cubicBezTo>
                    <a:pt x="97851" y="256315"/>
                    <a:pt x="110156" y="229769"/>
                    <a:pt x="131358" y="211495"/>
                  </a:cubicBezTo>
                  <a:cubicBezTo>
                    <a:pt x="163573" y="183726"/>
                    <a:pt x="210106" y="180158"/>
                    <a:pt x="246181" y="202679"/>
                  </a:cubicBezTo>
                  <a:cubicBezTo>
                    <a:pt x="257848" y="163995"/>
                    <a:pt x="289089" y="134423"/>
                    <a:pt x="328236" y="125002"/>
                  </a:cubicBezTo>
                  <a:cubicBezTo>
                    <a:pt x="374367" y="113902"/>
                    <a:pt x="422512" y="132818"/>
                    <a:pt x="448884" y="172416"/>
                  </a:cubicBezTo>
                  <a:cubicBezTo>
                    <a:pt x="511130" y="134831"/>
                    <a:pt x="591977" y="155957"/>
                    <a:pt x="628102" y="219261"/>
                  </a:cubicBezTo>
                  <a:lnTo>
                    <a:pt x="646780" y="220397"/>
                  </a:lnTo>
                  <a:lnTo>
                    <a:pt x="657728" y="198023"/>
                  </a:lnTo>
                  <a:cubicBezTo>
                    <a:pt x="669214" y="186672"/>
                    <a:pt x="684423" y="179134"/>
                    <a:pt x="701361" y="177380"/>
                  </a:cubicBezTo>
                  <a:cubicBezTo>
                    <a:pt x="701563" y="176812"/>
                    <a:pt x="701781" y="176257"/>
                    <a:pt x="701982" y="175689"/>
                  </a:cubicBezTo>
                  <a:cubicBezTo>
                    <a:pt x="697433" y="142191"/>
                    <a:pt x="708042" y="108409"/>
                    <a:pt x="730906" y="83541"/>
                  </a:cubicBezTo>
                  <a:cubicBezTo>
                    <a:pt x="767032" y="44265"/>
                    <a:pt x="825602" y="35511"/>
                    <a:pt x="871615" y="62489"/>
                  </a:cubicBezTo>
                  <a:lnTo>
                    <a:pt x="871646" y="62454"/>
                  </a:lnTo>
                  <a:lnTo>
                    <a:pt x="899629" y="30792"/>
                  </a:lnTo>
                  <a:cubicBezTo>
                    <a:pt x="933477" y="7323"/>
                    <a:pt x="981477" y="9057"/>
                    <a:pt x="1013482" y="40635"/>
                  </a:cubicBezTo>
                  <a:lnTo>
                    <a:pt x="1013987" y="40039"/>
                  </a:lnTo>
                  <a:lnTo>
                    <a:pt x="1036211" y="13852"/>
                  </a:lnTo>
                  <a:cubicBezTo>
                    <a:pt x="1045704" y="6998"/>
                    <a:pt x="1056834" y="2420"/>
                    <a:pt x="1068761" y="729"/>
                  </a:cubicBezTo>
                  <a:cubicBezTo>
                    <a:pt x="1081889" y="-1136"/>
                    <a:pt x="1095008" y="624"/>
                    <a:pt x="1106855" y="5490"/>
                  </a:cubicBezTo>
                  <a:lnTo>
                    <a:pt x="1136436" y="28214"/>
                  </a:lnTo>
                  <a:lnTo>
                    <a:pt x="1137319" y="28893"/>
                  </a:lnTo>
                  <a:cubicBezTo>
                    <a:pt x="1154719" y="8390"/>
                    <a:pt x="1180655" y="-1785"/>
                    <a:pt x="1206430" y="400"/>
                  </a:cubicBezTo>
                  <a:cubicBezTo>
                    <a:pt x="1215022" y="1128"/>
                    <a:pt x="1223596" y="3229"/>
                    <a:pt x="1231830" y="6779"/>
                  </a:cubicBezTo>
                  <a:cubicBezTo>
                    <a:pt x="1256927" y="17595"/>
                    <a:pt x="1274922" y="40240"/>
                    <a:pt x="1279757" y="67107"/>
                  </a:cubicBezTo>
                  <a:lnTo>
                    <a:pt x="1280021" y="67256"/>
                  </a:lnTo>
                  <a:lnTo>
                    <a:pt x="1317863" y="88613"/>
                  </a:lnTo>
                  <a:cubicBezTo>
                    <a:pt x="1328439" y="98679"/>
                    <a:pt x="1336564" y="111335"/>
                    <a:pt x="1341265" y="125658"/>
                  </a:cubicBezTo>
                  <a:cubicBezTo>
                    <a:pt x="1348097" y="146450"/>
                    <a:pt x="1347123" y="169034"/>
                    <a:pt x="1338511" y="189147"/>
                  </a:cubicBezTo>
                  <a:cubicBezTo>
                    <a:pt x="1359680" y="216731"/>
                    <a:pt x="1367083" y="252488"/>
                    <a:pt x="1358622" y="286221"/>
                  </a:cubicBezTo>
                  <a:cubicBezTo>
                    <a:pt x="1347375" y="331066"/>
                    <a:pt x="1310141" y="364651"/>
                    <a:pt x="1264414" y="371195"/>
                  </a:cubicBezTo>
                  <a:cubicBezTo>
                    <a:pt x="1264195" y="399186"/>
                    <a:pt x="1251891" y="425732"/>
                    <a:pt x="1230689" y="444006"/>
                  </a:cubicBezTo>
                  <a:cubicBezTo>
                    <a:pt x="1206528" y="464833"/>
                    <a:pt x="1174313" y="472047"/>
                    <a:pt x="1144496" y="464851"/>
                  </a:cubicBezTo>
                  <a:lnTo>
                    <a:pt x="1118547" y="453949"/>
                  </a:lnTo>
                  <a:lnTo>
                    <a:pt x="1116261" y="506647"/>
                  </a:lnTo>
                  <a:cubicBezTo>
                    <a:pt x="1137430" y="534231"/>
                    <a:pt x="1144833" y="569988"/>
                    <a:pt x="1136372" y="603721"/>
                  </a:cubicBezTo>
                  <a:cubicBezTo>
                    <a:pt x="1125125" y="648566"/>
                    <a:pt x="1087891" y="682151"/>
                    <a:pt x="1042164" y="688695"/>
                  </a:cubicBezTo>
                  <a:cubicBezTo>
                    <a:pt x="1041945" y="716686"/>
                    <a:pt x="1029641" y="743232"/>
                    <a:pt x="1008439" y="761506"/>
                  </a:cubicBezTo>
                  <a:cubicBezTo>
                    <a:pt x="976224" y="789275"/>
                    <a:pt x="929691" y="792843"/>
                    <a:pt x="893616" y="770322"/>
                  </a:cubicBezTo>
                  <a:cubicBezTo>
                    <a:pt x="881949" y="809006"/>
                    <a:pt x="850708" y="838578"/>
                    <a:pt x="811561" y="847999"/>
                  </a:cubicBezTo>
                  <a:cubicBezTo>
                    <a:pt x="800028" y="850774"/>
                    <a:pt x="788370" y="851673"/>
                    <a:pt x="776957" y="850841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50000"/>
                </a:srgbClr>
              </a:fgClr>
              <a:bgClr>
                <a:srgbClr val="339933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C228979F-67D5-476C-BDBD-9C3C87A732E1}"/>
                </a:ext>
              </a:extLst>
            </p:cNvPr>
            <p:cNvSpPr/>
            <p:nvPr/>
          </p:nvSpPr>
          <p:spPr>
            <a:xfrm rot="11237583">
              <a:off x="891578" y="2980145"/>
              <a:ext cx="1359495" cy="722630"/>
            </a:xfrm>
            <a:custGeom>
              <a:avLst/>
              <a:gdLst>
                <a:gd name="connsiteX0" fmla="*/ 776957 w 1362047"/>
                <a:gd name="connsiteY0" fmla="*/ 850841 h 851138"/>
                <a:gd name="connsiteX1" fmla="*/ 690913 w 1362047"/>
                <a:gd name="connsiteY1" fmla="*/ 800585 h 851138"/>
                <a:gd name="connsiteX2" fmla="*/ 511695 w 1362047"/>
                <a:gd name="connsiteY2" fmla="*/ 753740 h 851138"/>
                <a:gd name="connsiteX3" fmla="*/ 432897 w 1362047"/>
                <a:gd name="connsiteY3" fmla="*/ 701610 h 851138"/>
                <a:gd name="connsiteX4" fmla="*/ 449734 w 1362047"/>
                <a:gd name="connsiteY4" fmla="*/ 631243 h 851138"/>
                <a:gd name="connsiteX5" fmla="*/ 449317 w 1362047"/>
                <a:gd name="connsiteY5" fmla="*/ 630794 h 851138"/>
                <a:gd name="connsiteX6" fmla="*/ 434850 w 1362047"/>
                <a:gd name="connsiteY6" fmla="*/ 637513 h 851138"/>
                <a:gd name="connsiteX7" fmla="*/ 348565 w 1362047"/>
                <a:gd name="connsiteY7" fmla="*/ 614866 h 851138"/>
                <a:gd name="connsiteX8" fmla="*/ 348060 w 1362047"/>
                <a:gd name="connsiteY8" fmla="*/ 615462 h 851138"/>
                <a:gd name="connsiteX9" fmla="*/ 325836 w 1362047"/>
                <a:gd name="connsiteY9" fmla="*/ 641649 h 851138"/>
                <a:gd name="connsiteX10" fmla="*/ 293286 w 1362047"/>
                <a:gd name="connsiteY10" fmla="*/ 654772 h 851138"/>
                <a:gd name="connsiteX11" fmla="*/ 255192 w 1362047"/>
                <a:gd name="connsiteY11" fmla="*/ 650011 h 851138"/>
                <a:gd name="connsiteX12" fmla="*/ 225611 w 1362047"/>
                <a:gd name="connsiteY12" fmla="*/ 627287 h 851138"/>
                <a:gd name="connsiteX13" fmla="*/ 224728 w 1362047"/>
                <a:gd name="connsiteY13" fmla="*/ 626608 h 851138"/>
                <a:gd name="connsiteX14" fmla="*/ 155617 w 1362047"/>
                <a:gd name="connsiteY14" fmla="*/ 655102 h 851138"/>
                <a:gd name="connsiteX15" fmla="*/ 130217 w 1362047"/>
                <a:gd name="connsiteY15" fmla="*/ 648722 h 851138"/>
                <a:gd name="connsiteX16" fmla="*/ 82290 w 1362047"/>
                <a:gd name="connsiteY16" fmla="*/ 588394 h 851138"/>
                <a:gd name="connsiteX17" fmla="*/ 82026 w 1362047"/>
                <a:gd name="connsiteY17" fmla="*/ 588245 h 851138"/>
                <a:gd name="connsiteX18" fmla="*/ 44183 w 1362047"/>
                <a:gd name="connsiteY18" fmla="*/ 566888 h 851138"/>
                <a:gd name="connsiteX19" fmla="*/ 20782 w 1362047"/>
                <a:gd name="connsiteY19" fmla="*/ 529843 h 851138"/>
                <a:gd name="connsiteX20" fmla="*/ 23535 w 1362047"/>
                <a:gd name="connsiteY20" fmla="*/ 466354 h 851138"/>
                <a:gd name="connsiteX21" fmla="*/ 3425 w 1362047"/>
                <a:gd name="connsiteY21" fmla="*/ 369280 h 851138"/>
                <a:gd name="connsiteX22" fmla="*/ 97633 w 1362047"/>
                <a:gd name="connsiteY22" fmla="*/ 284306 h 851138"/>
                <a:gd name="connsiteX23" fmla="*/ 131358 w 1362047"/>
                <a:gd name="connsiteY23" fmla="*/ 211495 h 851138"/>
                <a:gd name="connsiteX24" fmla="*/ 246181 w 1362047"/>
                <a:gd name="connsiteY24" fmla="*/ 202679 h 851138"/>
                <a:gd name="connsiteX25" fmla="*/ 328236 w 1362047"/>
                <a:gd name="connsiteY25" fmla="*/ 125002 h 851138"/>
                <a:gd name="connsiteX26" fmla="*/ 448884 w 1362047"/>
                <a:gd name="connsiteY26" fmla="*/ 172416 h 851138"/>
                <a:gd name="connsiteX27" fmla="*/ 628102 w 1362047"/>
                <a:gd name="connsiteY27" fmla="*/ 219261 h 851138"/>
                <a:gd name="connsiteX28" fmla="*/ 646780 w 1362047"/>
                <a:gd name="connsiteY28" fmla="*/ 220397 h 851138"/>
                <a:gd name="connsiteX29" fmla="*/ 657728 w 1362047"/>
                <a:gd name="connsiteY29" fmla="*/ 198023 h 851138"/>
                <a:gd name="connsiteX30" fmla="*/ 701361 w 1362047"/>
                <a:gd name="connsiteY30" fmla="*/ 177380 h 851138"/>
                <a:gd name="connsiteX31" fmla="*/ 701982 w 1362047"/>
                <a:gd name="connsiteY31" fmla="*/ 175689 h 851138"/>
                <a:gd name="connsiteX32" fmla="*/ 730906 w 1362047"/>
                <a:gd name="connsiteY32" fmla="*/ 83541 h 851138"/>
                <a:gd name="connsiteX33" fmla="*/ 871615 w 1362047"/>
                <a:gd name="connsiteY33" fmla="*/ 62489 h 851138"/>
                <a:gd name="connsiteX34" fmla="*/ 871646 w 1362047"/>
                <a:gd name="connsiteY34" fmla="*/ 62454 h 851138"/>
                <a:gd name="connsiteX35" fmla="*/ 899629 w 1362047"/>
                <a:gd name="connsiteY35" fmla="*/ 30792 h 851138"/>
                <a:gd name="connsiteX36" fmla="*/ 1013482 w 1362047"/>
                <a:gd name="connsiteY36" fmla="*/ 40635 h 851138"/>
                <a:gd name="connsiteX37" fmla="*/ 1013987 w 1362047"/>
                <a:gd name="connsiteY37" fmla="*/ 40039 h 851138"/>
                <a:gd name="connsiteX38" fmla="*/ 1036211 w 1362047"/>
                <a:gd name="connsiteY38" fmla="*/ 13852 h 851138"/>
                <a:gd name="connsiteX39" fmla="*/ 1068761 w 1362047"/>
                <a:gd name="connsiteY39" fmla="*/ 729 h 851138"/>
                <a:gd name="connsiteX40" fmla="*/ 1106855 w 1362047"/>
                <a:gd name="connsiteY40" fmla="*/ 5490 h 851138"/>
                <a:gd name="connsiteX41" fmla="*/ 1136436 w 1362047"/>
                <a:gd name="connsiteY41" fmla="*/ 28214 h 851138"/>
                <a:gd name="connsiteX42" fmla="*/ 1137319 w 1362047"/>
                <a:gd name="connsiteY42" fmla="*/ 28893 h 851138"/>
                <a:gd name="connsiteX43" fmla="*/ 1206430 w 1362047"/>
                <a:gd name="connsiteY43" fmla="*/ 400 h 851138"/>
                <a:gd name="connsiteX44" fmla="*/ 1231830 w 1362047"/>
                <a:gd name="connsiteY44" fmla="*/ 6779 h 851138"/>
                <a:gd name="connsiteX45" fmla="*/ 1279757 w 1362047"/>
                <a:gd name="connsiteY45" fmla="*/ 67107 h 851138"/>
                <a:gd name="connsiteX46" fmla="*/ 1280021 w 1362047"/>
                <a:gd name="connsiteY46" fmla="*/ 67256 h 851138"/>
                <a:gd name="connsiteX47" fmla="*/ 1317863 w 1362047"/>
                <a:gd name="connsiteY47" fmla="*/ 88613 h 851138"/>
                <a:gd name="connsiteX48" fmla="*/ 1341265 w 1362047"/>
                <a:gd name="connsiteY48" fmla="*/ 125658 h 851138"/>
                <a:gd name="connsiteX49" fmla="*/ 1338511 w 1362047"/>
                <a:gd name="connsiteY49" fmla="*/ 189147 h 851138"/>
                <a:gd name="connsiteX50" fmla="*/ 1358622 w 1362047"/>
                <a:gd name="connsiteY50" fmla="*/ 286221 h 851138"/>
                <a:gd name="connsiteX51" fmla="*/ 1264414 w 1362047"/>
                <a:gd name="connsiteY51" fmla="*/ 371195 h 851138"/>
                <a:gd name="connsiteX52" fmla="*/ 1230689 w 1362047"/>
                <a:gd name="connsiteY52" fmla="*/ 444006 h 851138"/>
                <a:gd name="connsiteX53" fmla="*/ 1144496 w 1362047"/>
                <a:gd name="connsiteY53" fmla="*/ 464851 h 851138"/>
                <a:gd name="connsiteX54" fmla="*/ 1118547 w 1362047"/>
                <a:gd name="connsiteY54" fmla="*/ 453949 h 851138"/>
                <a:gd name="connsiteX55" fmla="*/ 1116261 w 1362047"/>
                <a:gd name="connsiteY55" fmla="*/ 506647 h 851138"/>
                <a:gd name="connsiteX56" fmla="*/ 1136372 w 1362047"/>
                <a:gd name="connsiteY56" fmla="*/ 603721 h 851138"/>
                <a:gd name="connsiteX57" fmla="*/ 1042164 w 1362047"/>
                <a:gd name="connsiteY57" fmla="*/ 688695 h 851138"/>
                <a:gd name="connsiteX58" fmla="*/ 1008439 w 1362047"/>
                <a:gd name="connsiteY58" fmla="*/ 761506 h 851138"/>
                <a:gd name="connsiteX59" fmla="*/ 893616 w 1362047"/>
                <a:gd name="connsiteY59" fmla="*/ 770322 h 851138"/>
                <a:gd name="connsiteX60" fmla="*/ 811561 w 1362047"/>
                <a:gd name="connsiteY60" fmla="*/ 847999 h 851138"/>
                <a:gd name="connsiteX61" fmla="*/ 776957 w 1362047"/>
                <a:gd name="connsiteY61" fmla="*/ 850841 h 8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62047" h="851138">
                  <a:moveTo>
                    <a:pt x="776957" y="850841"/>
                  </a:moveTo>
                  <a:cubicBezTo>
                    <a:pt x="742718" y="848348"/>
                    <a:pt x="710692" y="830283"/>
                    <a:pt x="690913" y="800585"/>
                  </a:cubicBezTo>
                  <a:cubicBezTo>
                    <a:pt x="628666" y="838170"/>
                    <a:pt x="547820" y="817044"/>
                    <a:pt x="511695" y="753740"/>
                  </a:cubicBezTo>
                  <a:cubicBezTo>
                    <a:pt x="476207" y="757901"/>
                    <a:pt x="442885" y="735861"/>
                    <a:pt x="432897" y="701610"/>
                  </a:cubicBezTo>
                  <a:cubicBezTo>
                    <a:pt x="425661" y="676829"/>
                    <a:pt x="432057" y="650085"/>
                    <a:pt x="449734" y="631243"/>
                  </a:cubicBezTo>
                  <a:lnTo>
                    <a:pt x="449317" y="630794"/>
                  </a:lnTo>
                  <a:lnTo>
                    <a:pt x="434850" y="637513"/>
                  </a:lnTo>
                  <a:cubicBezTo>
                    <a:pt x="405570" y="645446"/>
                    <a:pt x="372569" y="638550"/>
                    <a:pt x="348565" y="614866"/>
                  </a:cubicBezTo>
                  <a:lnTo>
                    <a:pt x="348060" y="615462"/>
                  </a:lnTo>
                  <a:lnTo>
                    <a:pt x="325836" y="641649"/>
                  </a:lnTo>
                  <a:cubicBezTo>
                    <a:pt x="316343" y="648503"/>
                    <a:pt x="305213" y="653081"/>
                    <a:pt x="293286" y="654772"/>
                  </a:cubicBezTo>
                  <a:cubicBezTo>
                    <a:pt x="280158" y="656637"/>
                    <a:pt x="267039" y="654877"/>
                    <a:pt x="255192" y="650011"/>
                  </a:cubicBezTo>
                  <a:lnTo>
                    <a:pt x="225611" y="627287"/>
                  </a:lnTo>
                  <a:lnTo>
                    <a:pt x="224728" y="626608"/>
                  </a:lnTo>
                  <a:cubicBezTo>
                    <a:pt x="207328" y="647111"/>
                    <a:pt x="181392" y="657286"/>
                    <a:pt x="155617" y="655102"/>
                  </a:cubicBezTo>
                  <a:cubicBezTo>
                    <a:pt x="147025" y="654373"/>
                    <a:pt x="138451" y="652272"/>
                    <a:pt x="130217" y="648722"/>
                  </a:cubicBezTo>
                  <a:cubicBezTo>
                    <a:pt x="105120" y="637906"/>
                    <a:pt x="87125" y="615261"/>
                    <a:pt x="82290" y="588394"/>
                  </a:cubicBezTo>
                  <a:lnTo>
                    <a:pt x="82026" y="588245"/>
                  </a:lnTo>
                  <a:lnTo>
                    <a:pt x="44183" y="566888"/>
                  </a:lnTo>
                  <a:cubicBezTo>
                    <a:pt x="33608" y="556822"/>
                    <a:pt x="25483" y="544166"/>
                    <a:pt x="20782" y="529843"/>
                  </a:cubicBezTo>
                  <a:cubicBezTo>
                    <a:pt x="13950" y="509051"/>
                    <a:pt x="14924" y="486467"/>
                    <a:pt x="23535" y="466354"/>
                  </a:cubicBezTo>
                  <a:cubicBezTo>
                    <a:pt x="2367" y="438770"/>
                    <a:pt x="-5036" y="403013"/>
                    <a:pt x="3425" y="369280"/>
                  </a:cubicBezTo>
                  <a:cubicBezTo>
                    <a:pt x="14672" y="324435"/>
                    <a:pt x="51905" y="290850"/>
                    <a:pt x="97633" y="284306"/>
                  </a:cubicBezTo>
                  <a:cubicBezTo>
                    <a:pt x="97851" y="256315"/>
                    <a:pt x="110156" y="229769"/>
                    <a:pt x="131358" y="211495"/>
                  </a:cubicBezTo>
                  <a:cubicBezTo>
                    <a:pt x="163573" y="183726"/>
                    <a:pt x="210106" y="180158"/>
                    <a:pt x="246181" y="202679"/>
                  </a:cubicBezTo>
                  <a:cubicBezTo>
                    <a:pt x="257848" y="163995"/>
                    <a:pt x="289089" y="134423"/>
                    <a:pt x="328236" y="125002"/>
                  </a:cubicBezTo>
                  <a:cubicBezTo>
                    <a:pt x="374367" y="113902"/>
                    <a:pt x="422512" y="132818"/>
                    <a:pt x="448884" y="172416"/>
                  </a:cubicBezTo>
                  <a:cubicBezTo>
                    <a:pt x="511130" y="134831"/>
                    <a:pt x="591977" y="155957"/>
                    <a:pt x="628102" y="219261"/>
                  </a:cubicBezTo>
                  <a:lnTo>
                    <a:pt x="646780" y="220397"/>
                  </a:lnTo>
                  <a:lnTo>
                    <a:pt x="657728" y="198023"/>
                  </a:lnTo>
                  <a:cubicBezTo>
                    <a:pt x="669214" y="186672"/>
                    <a:pt x="684423" y="179134"/>
                    <a:pt x="701361" y="177380"/>
                  </a:cubicBezTo>
                  <a:cubicBezTo>
                    <a:pt x="701563" y="176812"/>
                    <a:pt x="701781" y="176257"/>
                    <a:pt x="701982" y="175689"/>
                  </a:cubicBezTo>
                  <a:cubicBezTo>
                    <a:pt x="697433" y="142191"/>
                    <a:pt x="708042" y="108409"/>
                    <a:pt x="730906" y="83541"/>
                  </a:cubicBezTo>
                  <a:cubicBezTo>
                    <a:pt x="767032" y="44265"/>
                    <a:pt x="825602" y="35511"/>
                    <a:pt x="871615" y="62489"/>
                  </a:cubicBezTo>
                  <a:lnTo>
                    <a:pt x="871646" y="62454"/>
                  </a:lnTo>
                  <a:lnTo>
                    <a:pt x="899629" y="30792"/>
                  </a:lnTo>
                  <a:cubicBezTo>
                    <a:pt x="933477" y="7323"/>
                    <a:pt x="981477" y="9057"/>
                    <a:pt x="1013482" y="40635"/>
                  </a:cubicBezTo>
                  <a:lnTo>
                    <a:pt x="1013987" y="40039"/>
                  </a:lnTo>
                  <a:lnTo>
                    <a:pt x="1036211" y="13852"/>
                  </a:lnTo>
                  <a:cubicBezTo>
                    <a:pt x="1045704" y="6998"/>
                    <a:pt x="1056834" y="2420"/>
                    <a:pt x="1068761" y="729"/>
                  </a:cubicBezTo>
                  <a:cubicBezTo>
                    <a:pt x="1081889" y="-1136"/>
                    <a:pt x="1095008" y="624"/>
                    <a:pt x="1106855" y="5490"/>
                  </a:cubicBezTo>
                  <a:lnTo>
                    <a:pt x="1136436" y="28214"/>
                  </a:lnTo>
                  <a:lnTo>
                    <a:pt x="1137319" y="28893"/>
                  </a:lnTo>
                  <a:cubicBezTo>
                    <a:pt x="1154719" y="8390"/>
                    <a:pt x="1180655" y="-1785"/>
                    <a:pt x="1206430" y="400"/>
                  </a:cubicBezTo>
                  <a:cubicBezTo>
                    <a:pt x="1215022" y="1128"/>
                    <a:pt x="1223596" y="3229"/>
                    <a:pt x="1231830" y="6779"/>
                  </a:cubicBezTo>
                  <a:cubicBezTo>
                    <a:pt x="1256927" y="17595"/>
                    <a:pt x="1274922" y="40240"/>
                    <a:pt x="1279757" y="67107"/>
                  </a:cubicBezTo>
                  <a:lnTo>
                    <a:pt x="1280021" y="67256"/>
                  </a:lnTo>
                  <a:lnTo>
                    <a:pt x="1317863" y="88613"/>
                  </a:lnTo>
                  <a:cubicBezTo>
                    <a:pt x="1328439" y="98679"/>
                    <a:pt x="1336564" y="111335"/>
                    <a:pt x="1341265" y="125658"/>
                  </a:cubicBezTo>
                  <a:cubicBezTo>
                    <a:pt x="1348097" y="146450"/>
                    <a:pt x="1347123" y="169034"/>
                    <a:pt x="1338511" y="189147"/>
                  </a:cubicBezTo>
                  <a:cubicBezTo>
                    <a:pt x="1359680" y="216731"/>
                    <a:pt x="1367083" y="252488"/>
                    <a:pt x="1358622" y="286221"/>
                  </a:cubicBezTo>
                  <a:cubicBezTo>
                    <a:pt x="1347375" y="331066"/>
                    <a:pt x="1310141" y="364651"/>
                    <a:pt x="1264414" y="371195"/>
                  </a:cubicBezTo>
                  <a:cubicBezTo>
                    <a:pt x="1264195" y="399186"/>
                    <a:pt x="1251891" y="425732"/>
                    <a:pt x="1230689" y="444006"/>
                  </a:cubicBezTo>
                  <a:cubicBezTo>
                    <a:pt x="1206528" y="464833"/>
                    <a:pt x="1174313" y="472047"/>
                    <a:pt x="1144496" y="464851"/>
                  </a:cubicBezTo>
                  <a:lnTo>
                    <a:pt x="1118547" y="453949"/>
                  </a:lnTo>
                  <a:lnTo>
                    <a:pt x="1116261" y="506647"/>
                  </a:lnTo>
                  <a:cubicBezTo>
                    <a:pt x="1137430" y="534231"/>
                    <a:pt x="1144833" y="569988"/>
                    <a:pt x="1136372" y="603721"/>
                  </a:cubicBezTo>
                  <a:cubicBezTo>
                    <a:pt x="1125125" y="648566"/>
                    <a:pt x="1087891" y="682151"/>
                    <a:pt x="1042164" y="688695"/>
                  </a:cubicBezTo>
                  <a:cubicBezTo>
                    <a:pt x="1041945" y="716686"/>
                    <a:pt x="1029641" y="743232"/>
                    <a:pt x="1008439" y="761506"/>
                  </a:cubicBezTo>
                  <a:cubicBezTo>
                    <a:pt x="976224" y="789275"/>
                    <a:pt x="929691" y="792843"/>
                    <a:pt x="893616" y="770322"/>
                  </a:cubicBezTo>
                  <a:cubicBezTo>
                    <a:pt x="881949" y="809006"/>
                    <a:pt x="850708" y="838578"/>
                    <a:pt x="811561" y="847999"/>
                  </a:cubicBezTo>
                  <a:cubicBezTo>
                    <a:pt x="800028" y="850774"/>
                    <a:pt x="788370" y="851673"/>
                    <a:pt x="776957" y="850841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50000"/>
                </a:srgbClr>
              </a:fgClr>
              <a:bgClr>
                <a:srgbClr val="339933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B9F63F4E-A997-41DD-81BF-CBB12AE43872}"/>
                </a:ext>
              </a:extLst>
            </p:cNvPr>
            <p:cNvSpPr/>
            <p:nvPr/>
          </p:nvSpPr>
          <p:spPr>
            <a:xfrm rot="11237583">
              <a:off x="3388445" y="3001373"/>
              <a:ext cx="1097624" cy="524996"/>
            </a:xfrm>
            <a:custGeom>
              <a:avLst/>
              <a:gdLst>
                <a:gd name="connsiteX0" fmla="*/ 776957 w 1362047"/>
                <a:gd name="connsiteY0" fmla="*/ 850841 h 851138"/>
                <a:gd name="connsiteX1" fmla="*/ 690913 w 1362047"/>
                <a:gd name="connsiteY1" fmla="*/ 800585 h 851138"/>
                <a:gd name="connsiteX2" fmla="*/ 511695 w 1362047"/>
                <a:gd name="connsiteY2" fmla="*/ 753740 h 851138"/>
                <a:gd name="connsiteX3" fmla="*/ 432897 w 1362047"/>
                <a:gd name="connsiteY3" fmla="*/ 701610 h 851138"/>
                <a:gd name="connsiteX4" fmla="*/ 449734 w 1362047"/>
                <a:gd name="connsiteY4" fmla="*/ 631243 h 851138"/>
                <a:gd name="connsiteX5" fmla="*/ 449317 w 1362047"/>
                <a:gd name="connsiteY5" fmla="*/ 630794 h 851138"/>
                <a:gd name="connsiteX6" fmla="*/ 434850 w 1362047"/>
                <a:gd name="connsiteY6" fmla="*/ 637513 h 851138"/>
                <a:gd name="connsiteX7" fmla="*/ 348565 w 1362047"/>
                <a:gd name="connsiteY7" fmla="*/ 614866 h 851138"/>
                <a:gd name="connsiteX8" fmla="*/ 348060 w 1362047"/>
                <a:gd name="connsiteY8" fmla="*/ 615462 h 851138"/>
                <a:gd name="connsiteX9" fmla="*/ 325836 w 1362047"/>
                <a:gd name="connsiteY9" fmla="*/ 641649 h 851138"/>
                <a:gd name="connsiteX10" fmla="*/ 293286 w 1362047"/>
                <a:gd name="connsiteY10" fmla="*/ 654772 h 851138"/>
                <a:gd name="connsiteX11" fmla="*/ 255192 w 1362047"/>
                <a:gd name="connsiteY11" fmla="*/ 650011 h 851138"/>
                <a:gd name="connsiteX12" fmla="*/ 225611 w 1362047"/>
                <a:gd name="connsiteY12" fmla="*/ 627287 h 851138"/>
                <a:gd name="connsiteX13" fmla="*/ 224728 w 1362047"/>
                <a:gd name="connsiteY13" fmla="*/ 626608 h 851138"/>
                <a:gd name="connsiteX14" fmla="*/ 155617 w 1362047"/>
                <a:gd name="connsiteY14" fmla="*/ 655102 h 851138"/>
                <a:gd name="connsiteX15" fmla="*/ 130217 w 1362047"/>
                <a:gd name="connsiteY15" fmla="*/ 648722 h 851138"/>
                <a:gd name="connsiteX16" fmla="*/ 82290 w 1362047"/>
                <a:gd name="connsiteY16" fmla="*/ 588394 h 851138"/>
                <a:gd name="connsiteX17" fmla="*/ 82026 w 1362047"/>
                <a:gd name="connsiteY17" fmla="*/ 588245 h 851138"/>
                <a:gd name="connsiteX18" fmla="*/ 44183 w 1362047"/>
                <a:gd name="connsiteY18" fmla="*/ 566888 h 851138"/>
                <a:gd name="connsiteX19" fmla="*/ 20782 w 1362047"/>
                <a:gd name="connsiteY19" fmla="*/ 529843 h 851138"/>
                <a:gd name="connsiteX20" fmla="*/ 23535 w 1362047"/>
                <a:gd name="connsiteY20" fmla="*/ 466354 h 851138"/>
                <a:gd name="connsiteX21" fmla="*/ 3425 w 1362047"/>
                <a:gd name="connsiteY21" fmla="*/ 369280 h 851138"/>
                <a:gd name="connsiteX22" fmla="*/ 97633 w 1362047"/>
                <a:gd name="connsiteY22" fmla="*/ 284306 h 851138"/>
                <a:gd name="connsiteX23" fmla="*/ 131358 w 1362047"/>
                <a:gd name="connsiteY23" fmla="*/ 211495 h 851138"/>
                <a:gd name="connsiteX24" fmla="*/ 246181 w 1362047"/>
                <a:gd name="connsiteY24" fmla="*/ 202679 h 851138"/>
                <a:gd name="connsiteX25" fmla="*/ 328236 w 1362047"/>
                <a:gd name="connsiteY25" fmla="*/ 125002 h 851138"/>
                <a:gd name="connsiteX26" fmla="*/ 448884 w 1362047"/>
                <a:gd name="connsiteY26" fmla="*/ 172416 h 851138"/>
                <a:gd name="connsiteX27" fmla="*/ 628102 w 1362047"/>
                <a:gd name="connsiteY27" fmla="*/ 219261 h 851138"/>
                <a:gd name="connsiteX28" fmla="*/ 646780 w 1362047"/>
                <a:gd name="connsiteY28" fmla="*/ 220397 h 851138"/>
                <a:gd name="connsiteX29" fmla="*/ 657728 w 1362047"/>
                <a:gd name="connsiteY29" fmla="*/ 198023 h 851138"/>
                <a:gd name="connsiteX30" fmla="*/ 701361 w 1362047"/>
                <a:gd name="connsiteY30" fmla="*/ 177380 h 851138"/>
                <a:gd name="connsiteX31" fmla="*/ 701982 w 1362047"/>
                <a:gd name="connsiteY31" fmla="*/ 175689 h 851138"/>
                <a:gd name="connsiteX32" fmla="*/ 730906 w 1362047"/>
                <a:gd name="connsiteY32" fmla="*/ 83541 h 851138"/>
                <a:gd name="connsiteX33" fmla="*/ 871615 w 1362047"/>
                <a:gd name="connsiteY33" fmla="*/ 62489 h 851138"/>
                <a:gd name="connsiteX34" fmla="*/ 871646 w 1362047"/>
                <a:gd name="connsiteY34" fmla="*/ 62454 h 851138"/>
                <a:gd name="connsiteX35" fmla="*/ 899629 w 1362047"/>
                <a:gd name="connsiteY35" fmla="*/ 30792 h 851138"/>
                <a:gd name="connsiteX36" fmla="*/ 1013482 w 1362047"/>
                <a:gd name="connsiteY36" fmla="*/ 40635 h 851138"/>
                <a:gd name="connsiteX37" fmla="*/ 1013987 w 1362047"/>
                <a:gd name="connsiteY37" fmla="*/ 40039 h 851138"/>
                <a:gd name="connsiteX38" fmla="*/ 1036211 w 1362047"/>
                <a:gd name="connsiteY38" fmla="*/ 13852 h 851138"/>
                <a:gd name="connsiteX39" fmla="*/ 1068761 w 1362047"/>
                <a:gd name="connsiteY39" fmla="*/ 729 h 851138"/>
                <a:gd name="connsiteX40" fmla="*/ 1106855 w 1362047"/>
                <a:gd name="connsiteY40" fmla="*/ 5490 h 851138"/>
                <a:gd name="connsiteX41" fmla="*/ 1136436 w 1362047"/>
                <a:gd name="connsiteY41" fmla="*/ 28214 h 851138"/>
                <a:gd name="connsiteX42" fmla="*/ 1137319 w 1362047"/>
                <a:gd name="connsiteY42" fmla="*/ 28893 h 851138"/>
                <a:gd name="connsiteX43" fmla="*/ 1206430 w 1362047"/>
                <a:gd name="connsiteY43" fmla="*/ 400 h 851138"/>
                <a:gd name="connsiteX44" fmla="*/ 1231830 w 1362047"/>
                <a:gd name="connsiteY44" fmla="*/ 6779 h 851138"/>
                <a:gd name="connsiteX45" fmla="*/ 1279757 w 1362047"/>
                <a:gd name="connsiteY45" fmla="*/ 67107 h 851138"/>
                <a:gd name="connsiteX46" fmla="*/ 1280021 w 1362047"/>
                <a:gd name="connsiteY46" fmla="*/ 67256 h 851138"/>
                <a:gd name="connsiteX47" fmla="*/ 1317863 w 1362047"/>
                <a:gd name="connsiteY47" fmla="*/ 88613 h 851138"/>
                <a:gd name="connsiteX48" fmla="*/ 1341265 w 1362047"/>
                <a:gd name="connsiteY48" fmla="*/ 125658 h 851138"/>
                <a:gd name="connsiteX49" fmla="*/ 1338511 w 1362047"/>
                <a:gd name="connsiteY49" fmla="*/ 189147 h 851138"/>
                <a:gd name="connsiteX50" fmla="*/ 1358622 w 1362047"/>
                <a:gd name="connsiteY50" fmla="*/ 286221 h 851138"/>
                <a:gd name="connsiteX51" fmla="*/ 1264414 w 1362047"/>
                <a:gd name="connsiteY51" fmla="*/ 371195 h 851138"/>
                <a:gd name="connsiteX52" fmla="*/ 1230689 w 1362047"/>
                <a:gd name="connsiteY52" fmla="*/ 444006 h 851138"/>
                <a:gd name="connsiteX53" fmla="*/ 1144496 w 1362047"/>
                <a:gd name="connsiteY53" fmla="*/ 464851 h 851138"/>
                <a:gd name="connsiteX54" fmla="*/ 1118547 w 1362047"/>
                <a:gd name="connsiteY54" fmla="*/ 453949 h 851138"/>
                <a:gd name="connsiteX55" fmla="*/ 1116261 w 1362047"/>
                <a:gd name="connsiteY55" fmla="*/ 506647 h 851138"/>
                <a:gd name="connsiteX56" fmla="*/ 1136372 w 1362047"/>
                <a:gd name="connsiteY56" fmla="*/ 603721 h 851138"/>
                <a:gd name="connsiteX57" fmla="*/ 1042164 w 1362047"/>
                <a:gd name="connsiteY57" fmla="*/ 688695 h 851138"/>
                <a:gd name="connsiteX58" fmla="*/ 1008439 w 1362047"/>
                <a:gd name="connsiteY58" fmla="*/ 761506 h 851138"/>
                <a:gd name="connsiteX59" fmla="*/ 893616 w 1362047"/>
                <a:gd name="connsiteY59" fmla="*/ 770322 h 851138"/>
                <a:gd name="connsiteX60" fmla="*/ 811561 w 1362047"/>
                <a:gd name="connsiteY60" fmla="*/ 847999 h 851138"/>
                <a:gd name="connsiteX61" fmla="*/ 776957 w 1362047"/>
                <a:gd name="connsiteY61" fmla="*/ 850841 h 8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62047" h="851138">
                  <a:moveTo>
                    <a:pt x="776957" y="850841"/>
                  </a:moveTo>
                  <a:cubicBezTo>
                    <a:pt x="742718" y="848348"/>
                    <a:pt x="710692" y="830283"/>
                    <a:pt x="690913" y="800585"/>
                  </a:cubicBezTo>
                  <a:cubicBezTo>
                    <a:pt x="628666" y="838170"/>
                    <a:pt x="547820" y="817044"/>
                    <a:pt x="511695" y="753740"/>
                  </a:cubicBezTo>
                  <a:cubicBezTo>
                    <a:pt x="476207" y="757901"/>
                    <a:pt x="442885" y="735861"/>
                    <a:pt x="432897" y="701610"/>
                  </a:cubicBezTo>
                  <a:cubicBezTo>
                    <a:pt x="425661" y="676829"/>
                    <a:pt x="432057" y="650085"/>
                    <a:pt x="449734" y="631243"/>
                  </a:cubicBezTo>
                  <a:lnTo>
                    <a:pt x="449317" y="630794"/>
                  </a:lnTo>
                  <a:lnTo>
                    <a:pt x="434850" y="637513"/>
                  </a:lnTo>
                  <a:cubicBezTo>
                    <a:pt x="405570" y="645446"/>
                    <a:pt x="372569" y="638550"/>
                    <a:pt x="348565" y="614866"/>
                  </a:cubicBezTo>
                  <a:lnTo>
                    <a:pt x="348060" y="615462"/>
                  </a:lnTo>
                  <a:lnTo>
                    <a:pt x="325836" y="641649"/>
                  </a:lnTo>
                  <a:cubicBezTo>
                    <a:pt x="316343" y="648503"/>
                    <a:pt x="305213" y="653081"/>
                    <a:pt x="293286" y="654772"/>
                  </a:cubicBezTo>
                  <a:cubicBezTo>
                    <a:pt x="280158" y="656637"/>
                    <a:pt x="267039" y="654877"/>
                    <a:pt x="255192" y="650011"/>
                  </a:cubicBezTo>
                  <a:lnTo>
                    <a:pt x="225611" y="627287"/>
                  </a:lnTo>
                  <a:lnTo>
                    <a:pt x="224728" y="626608"/>
                  </a:lnTo>
                  <a:cubicBezTo>
                    <a:pt x="207328" y="647111"/>
                    <a:pt x="181392" y="657286"/>
                    <a:pt x="155617" y="655102"/>
                  </a:cubicBezTo>
                  <a:cubicBezTo>
                    <a:pt x="147025" y="654373"/>
                    <a:pt x="138451" y="652272"/>
                    <a:pt x="130217" y="648722"/>
                  </a:cubicBezTo>
                  <a:cubicBezTo>
                    <a:pt x="105120" y="637906"/>
                    <a:pt x="87125" y="615261"/>
                    <a:pt x="82290" y="588394"/>
                  </a:cubicBezTo>
                  <a:lnTo>
                    <a:pt x="82026" y="588245"/>
                  </a:lnTo>
                  <a:lnTo>
                    <a:pt x="44183" y="566888"/>
                  </a:lnTo>
                  <a:cubicBezTo>
                    <a:pt x="33608" y="556822"/>
                    <a:pt x="25483" y="544166"/>
                    <a:pt x="20782" y="529843"/>
                  </a:cubicBezTo>
                  <a:cubicBezTo>
                    <a:pt x="13950" y="509051"/>
                    <a:pt x="14924" y="486467"/>
                    <a:pt x="23535" y="466354"/>
                  </a:cubicBezTo>
                  <a:cubicBezTo>
                    <a:pt x="2367" y="438770"/>
                    <a:pt x="-5036" y="403013"/>
                    <a:pt x="3425" y="369280"/>
                  </a:cubicBezTo>
                  <a:cubicBezTo>
                    <a:pt x="14672" y="324435"/>
                    <a:pt x="51905" y="290850"/>
                    <a:pt x="97633" y="284306"/>
                  </a:cubicBezTo>
                  <a:cubicBezTo>
                    <a:pt x="97851" y="256315"/>
                    <a:pt x="110156" y="229769"/>
                    <a:pt x="131358" y="211495"/>
                  </a:cubicBezTo>
                  <a:cubicBezTo>
                    <a:pt x="163573" y="183726"/>
                    <a:pt x="210106" y="180158"/>
                    <a:pt x="246181" y="202679"/>
                  </a:cubicBezTo>
                  <a:cubicBezTo>
                    <a:pt x="257848" y="163995"/>
                    <a:pt x="289089" y="134423"/>
                    <a:pt x="328236" y="125002"/>
                  </a:cubicBezTo>
                  <a:cubicBezTo>
                    <a:pt x="374367" y="113902"/>
                    <a:pt x="422512" y="132818"/>
                    <a:pt x="448884" y="172416"/>
                  </a:cubicBezTo>
                  <a:cubicBezTo>
                    <a:pt x="511130" y="134831"/>
                    <a:pt x="591977" y="155957"/>
                    <a:pt x="628102" y="219261"/>
                  </a:cubicBezTo>
                  <a:lnTo>
                    <a:pt x="646780" y="220397"/>
                  </a:lnTo>
                  <a:lnTo>
                    <a:pt x="657728" y="198023"/>
                  </a:lnTo>
                  <a:cubicBezTo>
                    <a:pt x="669214" y="186672"/>
                    <a:pt x="684423" y="179134"/>
                    <a:pt x="701361" y="177380"/>
                  </a:cubicBezTo>
                  <a:cubicBezTo>
                    <a:pt x="701563" y="176812"/>
                    <a:pt x="701781" y="176257"/>
                    <a:pt x="701982" y="175689"/>
                  </a:cubicBezTo>
                  <a:cubicBezTo>
                    <a:pt x="697433" y="142191"/>
                    <a:pt x="708042" y="108409"/>
                    <a:pt x="730906" y="83541"/>
                  </a:cubicBezTo>
                  <a:cubicBezTo>
                    <a:pt x="767032" y="44265"/>
                    <a:pt x="825602" y="35511"/>
                    <a:pt x="871615" y="62489"/>
                  </a:cubicBezTo>
                  <a:lnTo>
                    <a:pt x="871646" y="62454"/>
                  </a:lnTo>
                  <a:lnTo>
                    <a:pt x="899629" y="30792"/>
                  </a:lnTo>
                  <a:cubicBezTo>
                    <a:pt x="933477" y="7323"/>
                    <a:pt x="981477" y="9057"/>
                    <a:pt x="1013482" y="40635"/>
                  </a:cubicBezTo>
                  <a:lnTo>
                    <a:pt x="1013987" y="40039"/>
                  </a:lnTo>
                  <a:lnTo>
                    <a:pt x="1036211" y="13852"/>
                  </a:lnTo>
                  <a:cubicBezTo>
                    <a:pt x="1045704" y="6998"/>
                    <a:pt x="1056834" y="2420"/>
                    <a:pt x="1068761" y="729"/>
                  </a:cubicBezTo>
                  <a:cubicBezTo>
                    <a:pt x="1081889" y="-1136"/>
                    <a:pt x="1095008" y="624"/>
                    <a:pt x="1106855" y="5490"/>
                  </a:cubicBezTo>
                  <a:lnTo>
                    <a:pt x="1136436" y="28214"/>
                  </a:lnTo>
                  <a:lnTo>
                    <a:pt x="1137319" y="28893"/>
                  </a:lnTo>
                  <a:cubicBezTo>
                    <a:pt x="1154719" y="8390"/>
                    <a:pt x="1180655" y="-1785"/>
                    <a:pt x="1206430" y="400"/>
                  </a:cubicBezTo>
                  <a:cubicBezTo>
                    <a:pt x="1215022" y="1128"/>
                    <a:pt x="1223596" y="3229"/>
                    <a:pt x="1231830" y="6779"/>
                  </a:cubicBezTo>
                  <a:cubicBezTo>
                    <a:pt x="1256927" y="17595"/>
                    <a:pt x="1274922" y="40240"/>
                    <a:pt x="1279757" y="67107"/>
                  </a:cubicBezTo>
                  <a:lnTo>
                    <a:pt x="1280021" y="67256"/>
                  </a:lnTo>
                  <a:lnTo>
                    <a:pt x="1317863" y="88613"/>
                  </a:lnTo>
                  <a:cubicBezTo>
                    <a:pt x="1328439" y="98679"/>
                    <a:pt x="1336564" y="111335"/>
                    <a:pt x="1341265" y="125658"/>
                  </a:cubicBezTo>
                  <a:cubicBezTo>
                    <a:pt x="1348097" y="146450"/>
                    <a:pt x="1347123" y="169034"/>
                    <a:pt x="1338511" y="189147"/>
                  </a:cubicBezTo>
                  <a:cubicBezTo>
                    <a:pt x="1359680" y="216731"/>
                    <a:pt x="1367083" y="252488"/>
                    <a:pt x="1358622" y="286221"/>
                  </a:cubicBezTo>
                  <a:cubicBezTo>
                    <a:pt x="1347375" y="331066"/>
                    <a:pt x="1310141" y="364651"/>
                    <a:pt x="1264414" y="371195"/>
                  </a:cubicBezTo>
                  <a:cubicBezTo>
                    <a:pt x="1264195" y="399186"/>
                    <a:pt x="1251891" y="425732"/>
                    <a:pt x="1230689" y="444006"/>
                  </a:cubicBezTo>
                  <a:cubicBezTo>
                    <a:pt x="1206528" y="464833"/>
                    <a:pt x="1174313" y="472047"/>
                    <a:pt x="1144496" y="464851"/>
                  </a:cubicBezTo>
                  <a:lnTo>
                    <a:pt x="1118547" y="453949"/>
                  </a:lnTo>
                  <a:lnTo>
                    <a:pt x="1116261" y="506647"/>
                  </a:lnTo>
                  <a:cubicBezTo>
                    <a:pt x="1137430" y="534231"/>
                    <a:pt x="1144833" y="569988"/>
                    <a:pt x="1136372" y="603721"/>
                  </a:cubicBezTo>
                  <a:cubicBezTo>
                    <a:pt x="1125125" y="648566"/>
                    <a:pt x="1087891" y="682151"/>
                    <a:pt x="1042164" y="688695"/>
                  </a:cubicBezTo>
                  <a:cubicBezTo>
                    <a:pt x="1041945" y="716686"/>
                    <a:pt x="1029641" y="743232"/>
                    <a:pt x="1008439" y="761506"/>
                  </a:cubicBezTo>
                  <a:cubicBezTo>
                    <a:pt x="976224" y="789275"/>
                    <a:pt x="929691" y="792843"/>
                    <a:pt x="893616" y="770322"/>
                  </a:cubicBezTo>
                  <a:cubicBezTo>
                    <a:pt x="881949" y="809006"/>
                    <a:pt x="850708" y="838578"/>
                    <a:pt x="811561" y="847999"/>
                  </a:cubicBezTo>
                  <a:cubicBezTo>
                    <a:pt x="800028" y="850774"/>
                    <a:pt x="788370" y="851673"/>
                    <a:pt x="776957" y="850841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50000"/>
                </a:srgbClr>
              </a:fgClr>
              <a:bgClr>
                <a:srgbClr val="339933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F62885BF-A15E-41BB-A647-87C99E31DE69}"/>
                </a:ext>
              </a:extLst>
            </p:cNvPr>
            <p:cNvGrpSpPr/>
            <p:nvPr/>
          </p:nvGrpSpPr>
          <p:grpSpPr>
            <a:xfrm>
              <a:off x="2906363" y="3333065"/>
              <a:ext cx="2120368" cy="767448"/>
              <a:chOff x="2906363" y="3333065"/>
              <a:chExt cx="2120368" cy="767448"/>
            </a:xfrm>
          </p:grpSpPr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149B6BD5-E40C-49BD-80D8-E88BE1A7E55A}"/>
                  </a:ext>
                </a:extLst>
              </p:cNvPr>
              <p:cNvSpPr/>
              <p:nvPr/>
            </p:nvSpPr>
            <p:spPr>
              <a:xfrm rot="16200000">
                <a:off x="3751074" y="3137046"/>
                <a:ext cx="293368" cy="1629531"/>
              </a:xfrm>
              <a:custGeom>
                <a:avLst/>
                <a:gdLst>
                  <a:gd name="connsiteX0" fmla="*/ 110985 w 328985"/>
                  <a:gd name="connsiteY0" fmla="*/ 1575328 h 1663297"/>
                  <a:gd name="connsiteX1" fmla="*/ 98812 w 328985"/>
                  <a:gd name="connsiteY1" fmla="*/ 1663297 h 1663297"/>
                  <a:gd name="connsiteX2" fmla="*/ 0 w 328985"/>
                  <a:gd name="connsiteY2" fmla="*/ 1663297 h 1663297"/>
                  <a:gd name="connsiteX3" fmla="*/ 12550 w 328985"/>
                  <a:gd name="connsiteY3" fmla="*/ 1575328 h 1663297"/>
                  <a:gd name="connsiteX4" fmla="*/ 168982 w 328985"/>
                  <a:gd name="connsiteY4" fmla="*/ 1156228 h 1663297"/>
                  <a:gd name="connsiteX5" fmla="*/ 150134 w 328985"/>
                  <a:gd name="connsiteY5" fmla="*/ 1292426 h 1663297"/>
                  <a:gd name="connsiteX6" fmla="*/ 52911 w 328985"/>
                  <a:gd name="connsiteY6" fmla="*/ 1292426 h 1663297"/>
                  <a:gd name="connsiteX7" fmla="*/ 72342 w 328985"/>
                  <a:gd name="connsiteY7" fmla="*/ 1156228 h 1663297"/>
                  <a:gd name="connsiteX8" fmla="*/ 225001 w 328985"/>
                  <a:gd name="connsiteY8" fmla="*/ 751415 h 1663297"/>
                  <a:gd name="connsiteX9" fmla="*/ 208131 w 328985"/>
                  <a:gd name="connsiteY9" fmla="*/ 873326 h 1663297"/>
                  <a:gd name="connsiteX10" fmla="*/ 112702 w 328985"/>
                  <a:gd name="connsiteY10" fmla="*/ 873326 h 1663297"/>
                  <a:gd name="connsiteX11" fmla="*/ 130095 w 328985"/>
                  <a:gd name="connsiteY11" fmla="*/ 751415 h 1663297"/>
                  <a:gd name="connsiteX12" fmla="*/ 279703 w 328985"/>
                  <a:gd name="connsiteY12" fmla="*/ 356127 h 1663297"/>
                  <a:gd name="connsiteX13" fmla="*/ 264151 w 328985"/>
                  <a:gd name="connsiteY13" fmla="*/ 468513 h 1663297"/>
                  <a:gd name="connsiteX14" fmla="*/ 170456 w 328985"/>
                  <a:gd name="connsiteY14" fmla="*/ 468513 h 1663297"/>
                  <a:gd name="connsiteX15" fmla="*/ 186490 w 328985"/>
                  <a:gd name="connsiteY15" fmla="*/ 356127 h 1663297"/>
                  <a:gd name="connsiteX16" fmla="*/ 328985 w 328985"/>
                  <a:gd name="connsiteY16" fmla="*/ 0 h 1663297"/>
                  <a:gd name="connsiteX17" fmla="*/ 318852 w 328985"/>
                  <a:gd name="connsiteY17" fmla="*/ 73225 h 1663297"/>
                  <a:gd name="connsiteX18" fmla="*/ 226850 w 328985"/>
                  <a:gd name="connsiteY18" fmla="*/ 73225 h 1663297"/>
                  <a:gd name="connsiteX19" fmla="*/ 237297 w 328985"/>
                  <a:gd name="connsiteY19" fmla="*/ 0 h 1663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8985" h="1663297">
                    <a:moveTo>
                      <a:pt x="110985" y="1575328"/>
                    </a:moveTo>
                    <a:lnTo>
                      <a:pt x="98812" y="1663297"/>
                    </a:lnTo>
                    <a:lnTo>
                      <a:pt x="0" y="1663297"/>
                    </a:lnTo>
                    <a:lnTo>
                      <a:pt x="12550" y="1575328"/>
                    </a:lnTo>
                    <a:close/>
                    <a:moveTo>
                      <a:pt x="168982" y="1156228"/>
                    </a:moveTo>
                    <a:lnTo>
                      <a:pt x="150134" y="1292426"/>
                    </a:lnTo>
                    <a:lnTo>
                      <a:pt x="52911" y="1292426"/>
                    </a:lnTo>
                    <a:lnTo>
                      <a:pt x="72342" y="1156228"/>
                    </a:lnTo>
                    <a:close/>
                    <a:moveTo>
                      <a:pt x="225001" y="751415"/>
                    </a:moveTo>
                    <a:lnTo>
                      <a:pt x="208131" y="873326"/>
                    </a:lnTo>
                    <a:lnTo>
                      <a:pt x="112702" y="873326"/>
                    </a:lnTo>
                    <a:lnTo>
                      <a:pt x="130095" y="751415"/>
                    </a:lnTo>
                    <a:close/>
                    <a:moveTo>
                      <a:pt x="279703" y="356127"/>
                    </a:moveTo>
                    <a:lnTo>
                      <a:pt x="264151" y="468513"/>
                    </a:lnTo>
                    <a:lnTo>
                      <a:pt x="170456" y="468513"/>
                    </a:lnTo>
                    <a:lnTo>
                      <a:pt x="186490" y="356127"/>
                    </a:lnTo>
                    <a:close/>
                    <a:moveTo>
                      <a:pt x="328985" y="0"/>
                    </a:moveTo>
                    <a:lnTo>
                      <a:pt x="318852" y="73225"/>
                    </a:lnTo>
                    <a:lnTo>
                      <a:pt x="226850" y="73225"/>
                    </a:lnTo>
                    <a:lnTo>
                      <a:pt x="237297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A17FA6FC-FF02-4FB5-A096-BCD2E222DD66}"/>
                  </a:ext>
                </a:extLst>
              </p:cNvPr>
              <p:cNvSpPr/>
              <p:nvPr/>
            </p:nvSpPr>
            <p:spPr>
              <a:xfrm>
                <a:off x="4712494" y="3967537"/>
                <a:ext cx="181534" cy="132976"/>
              </a:xfrm>
              <a:custGeom>
                <a:avLst/>
                <a:gdLst>
                  <a:gd name="connsiteX0" fmla="*/ 181534 w 181534"/>
                  <a:gd name="connsiteY0" fmla="*/ 0 h 132976"/>
                  <a:gd name="connsiteX1" fmla="*/ 181534 w 181534"/>
                  <a:gd name="connsiteY1" fmla="*/ 63155 h 132976"/>
                  <a:gd name="connsiteX2" fmla="*/ 0 w 181534"/>
                  <a:gd name="connsiteY2" fmla="*/ 132976 h 132976"/>
                  <a:gd name="connsiteX3" fmla="*/ 0 w 181534"/>
                  <a:gd name="connsiteY3" fmla="*/ 40107 h 13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534" h="132976">
                    <a:moveTo>
                      <a:pt x="181534" y="0"/>
                    </a:moveTo>
                    <a:lnTo>
                      <a:pt x="181534" y="63155"/>
                    </a:lnTo>
                    <a:lnTo>
                      <a:pt x="0" y="132976"/>
                    </a:lnTo>
                    <a:lnTo>
                      <a:pt x="0" y="40107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25E06AC1-5568-411B-9817-702CC2517BFB}"/>
                  </a:ext>
                </a:extLst>
              </p:cNvPr>
              <p:cNvSpPr/>
              <p:nvPr/>
            </p:nvSpPr>
            <p:spPr>
              <a:xfrm>
                <a:off x="4350544" y="3926198"/>
                <a:ext cx="131528" cy="121928"/>
              </a:xfrm>
              <a:custGeom>
                <a:avLst/>
                <a:gdLst>
                  <a:gd name="connsiteX0" fmla="*/ 131528 w 131528"/>
                  <a:gd name="connsiteY0" fmla="*/ 0 h 121928"/>
                  <a:gd name="connsiteX1" fmla="*/ 131528 w 131528"/>
                  <a:gd name="connsiteY1" fmla="*/ 71340 h 121928"/>
                  <a:gd name="connsiteX2" fmla="*/ 0 w 131528"/>
                  <a:gd name="connsiteY2" fmla="*/ 121928 h 121928"/>
                  <a:gd name="connsiteX3" fmla="*/ 0 w 131528"/>
                  <a:gd name="connsiteY3" fmla="*/ 29059 h 121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528" h="121928">
                    <a:moveTo>
                      <a:pt x="131528" y="0"/>
                    </a:moveTo>
                    <a:lnTo>
                      <a:pt x="131528" y="71340"/>
                    </a:lnTo>
                    <a:lnTo>
                      <a:pt x="0" y="121928"/>
                    </a:lnTo>
                    <a:lnTo>
                      <a:pt x="0" y="29059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3343962-DEFB-4EDC-914C-4FCDC5CDD20B}"/>
                  </a:ext>
                </a:extLst>
              </p:cNvPr>
              <p:cNvSpPr/>
              <p:nvPr/>
            </p:nvSpPr>
            <p:spPr>
              <a:xfrm>
                <a:off x="3938588" y="3865393"/>
                <a:ext cx="169628" cy="130345"/>
              </a:xfrm>
              <a:custGeom>
                <a:avLst/>
                <a:gdLst>
                  <a:gd name="connsiteX0" fmla="*/ 169628 w 169628"/>
                  <a:gd name="connsiteY0" fmla="*/ 0 h 130345"/>
                  <a:gd name="connsiteX1" fmla="*/ 169628 w 169628"/>
                  <a:gd name="connsiteY1" fmla="*/ 65103 h 130345"/>
                  <a:gd name="connsiteX2" fmla="*/ 0 w 169628"/>
                  <a:gd name="connsiteY2" fmla="*/ 130345 h 130345"/>
                  <a:gd name="connsiteX3" fmla="*/ 0 w 169628"/>
                  <a:gd name="connsiteY3" fmla="*/ 37476 h 13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628" h="130345">
                    <a:moveTo>
                      <a:pt x="169628" y="0"/>
                    </a:moveTo>
                    <a:lnTo>
                      <a:pt x="169628" y="65103"/>
                    </a:lnTo>
                    <a:lnTo>
                      <a:pt x="0" y="130345"/>
                    </a:lnTo>
                    <a:lnTo>
                      <a:pt x="0" y="37476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4E44F78A-F813-45D6-B56F-F49B638D001C}"/>
                  </a:ext>
                </a:extLst>
              </p:cNvPr>
              <p:cNvSpPr/>
              <p:nvPr/>
            </p:nvSpPr>
            <p:spPr>
              <a:xfrm>
                <a:off x="3543302" y="3819070"/>
                <a:ext cx="152959" cy="126662"/>
              </a:xfrm>
              <a:custGeom>
                <a:avLst/>
                <a:gdLst>
                  <a:gd name="connsiteX0" fmla="*/ 152959 w 152959"/>
                  <a:gd name="connsiteY0" fmla="*/ 0 h 126662"/>
                  <a:gd name="connsiteX1" fmla="*/ 152959 w 152959"/>
                  <a:gd name="connsiteY1" fmla="*/ 67832 h 126662"/>
                  <a:gd name="connsiteX2" fmla="*/ 0 w 152959"/>
                  <a:gd name="connsiteY2" fmla="*/ 126662 h 126662"/>
                  <a:gd name="connsiteX3" fmla="*/ 0 w 152959"/>
                  <a:gd name="connsiteY3" fmla="*/ 33793 h 12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9" h="126662">
                    <a:moveTo>
                      <a:pt x="152959" y="0"/>
                    </a:moveTo>
                    <a:lnTo>
                      <a:pt x="152959" y="67832"/>
                    </a:lnTo>
                    <a:lnTo>
                      <a:pt x="0" y="126662"/>
                    </a:lnTo>
                    <a:lnTo>
                      <a:pt x="0" y="33793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A9396E20-2321-4D0B-98A0-1A8F2DC212F3}"/>
                  </a:ext>
                </a:extLst>
              </p:cNvPr>
              <p:cNvSpPr/>
              <p:nvPr/>
            </p:nvSpPr>
            <p:spPr>
              <a:xfrm>
                <a:off x="3155717" y="3770681"/>
                <a:ext cx="156869" cy="127526"/>
              </a:xfrm>
              <a:custGeom>
                <a:avLst/>
                <a:gdLst>
                  <a:gd name="connsiteX0" fmla="*/ 156869 w 156869"/>
                  <a:gd name="connsiteY0" fmla="*/ 0 h 127526"/>
                  <a:gd name="connsiteX1" fmla="*/ 156869 w 156869"/>
                  <a:gd name="connsiteY1" fmla="*/ 67192 h 127526"/>
                  <a:gd name="connsiteX2" fmla="*/ 0 w 156869"/>
                  <a:gd name="connsiteY2" fmla="*/ 127526 h 127526"/>
                  <a:gd name="connsiteX3" fmla="*/ 0 w 156869"/>
                  <a:gd name="connsiteY3" fmla="*/ 34657 h 12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869" h="127526">
                    <a:moveTo>
                      <a:pt x="156869" y="0"/>
                    </a:moveTo>
                    <a:lnTo>
                      <a:pt x="156869" y="67192"/>
                    </a:lnTo>
                    <a:lnTo>
                      <a:pt x="0" y="127526"/>
                    </a:lnTo>
                    <a:lnTo>
                      <a:pt x="0" y="34657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1434A9D9-FD30-4578-80F0-83F079F4D53B}"/>
                  </a:ext>
                </a:extLst>
              </p:cNvPr>
              <p:cNvGrpSpPr/>
              <p:nvPr/>
            </p:nvGrpSpPr>
            <p:grpSpPr>
              <a:xfrm>
                <a:off x="2906363" y="3333065"/>
                <a:ext cx="2120368" cy="691918"/>
                <a:chOff x="2906363" y="3333065"/>
                <a:chExt cx="2120368" cy="691918"/>
              </a:xfrm>
            </p:grpSpPr>
            <p:grpSp>
              <p:nvGrpSpPr>
                <p:cNvPr id="813" name="グループ化 812">
                  <a:extLst>
                    <a:ext uri="{FF2B5EF4-FFF2-40B4-BE49-F238E27FC236}">
                      <a16:creationId xmlns:a16="http://schemas.microsoft.com/office/drawing/2014/main" id="{52D71C48-3B3A-468E-AF9C-B3E455F8444C}"/>
                    </a:ext>
                  </a:extLst>
                </p:cNvPr>
                <p:cNvGrpSpPr/>
                <p:nvPr/>
              </p:nvGrpSpPr>
              <p:grpSpPr>
                <a:xfrm>
                  <a:off x="2906363" y="3710096"/>
                  <a:ext cx="2120368" cy="314887"/>
                  <a:chOff x="2906363" y="3469102"/>
                  <a:chExt cx="2313348" cy="561515"/>
                </a:xfrm>
              </p:grpSpPr>
              <p:sp>
                <p:nvSpPr>
                  <p:cNvPr id="816" name="フリーフォーム: 図形 815">
                    <a:extLst>
                      <a:ext uri="{FF2B5EF4-FFF2-40B4-BE49-F238E27FC236}">
                        <a16:creationId xmlns:a16="http://schemas.microsoft.com/office/drawing/2014/main" id="{68A06970-DAEC-4D31-8826-2501DF99F2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36671" y="2647578"/>
                    <a:ext cx="452735" cy="2313344"/>
                  </a:xfrm>
                  <a:custGeom>
                    <a:avLst/>
                    <a:gdLst>
                      <a:gd name="connsiteX0" fmla="*/ 415833 w 415833"/>
                      <a:gd name="connsiteY0" fmla="*/ 0 h 2046637"/>
                      <a:gd name="connsiteX1" fmla="*/ 71215 w 415833"/>
                      <a:gd name="connsiteY1" fmla="*/ 2046637 h 2046637"/>
                      <a:gd name="connsiteX2" fmla="*/ 0 w 415833"/>
                      <a:gd name="connsiteY2" fmla="*/ 2046637 h 2046637"/>
                      <a:gd name="connsiteX3" fmla="*/ 393280 w 415833"/>
                      <a:gd name="connsiteY3" fmla="*/ 0 h 2046637"/>
                      <a:gd name="connsiteX4" fmla="*/ 415833 w 415833"/>
                      <a:gd name="connsiteY4" fmla="*/ 0 h 2046637"/>
                      <a:gd name="connsiteX0" fmla="*/ 415833 w 415833"/>
                      <a:gd name="connsiteY0" fmla="*/ 0 h 2113312"/>
                      <a:gd name="connsiteX1" fmla="*/ 109315 w 415833"/>
                      <a:gd name="connsiteY1" fmla="*/ 2113312 h 2113312"/>
                      <a:gd name="connsiteX2" fmla="*/ 0 w 415833"/>
                      <a:gd name="connsiteY2" fmla="*/ 2046637 h 2113312"/>
                      <a:gd name="connsiteX3" fmla="*/ 393280 w 415833"/>
                      <a:gd name="connsiteY3" fmla="*/ 0 h 2113312"/>
                      <a:gd name="connsiteX4" fmla="*/ 415833 w 415833"/>
                      <a:gd name="connsiteY4" fmla="*/ 0 h 2113312"/>
                      <a:gd name="connsiteX0" fmla="*/ 415833 w 415833"/>
                      <a:gd name="connsiteY0" fmla="*/ 0 h 2113312"/>
                      <a:gd name="connsiteX1" fmla="*/ 109315 w 415833"/>
                      <a:gd name="connsiteY1" fmla="*/ 2113312 h 2113312"/>
                      <a:gd name="connsiteX2" fmla="*/ 0 w 415833"/>
                      <a:gd name="connsiteY2" fmla="*/ 2037115 h 2113312"/>
                      <a:gd name="connsiteX3" fmla="*/ 393280 w 415833"/>
                      <a:gd name="connsiteY3" fmla="*/ 0 h 2113312"/>
                      <a:gd name="connsiteX4" fmla="*/ 415833 w 415833"/>
                      <a:gd name="connsiteY4" fmla="*/ 0 h 2113312"/>
                      <a:gd name="connsiteX0" fmla="*/ 415833 w 415833"/>
                      <a:gd name="connsiteY0" fmla="*/ 0 h 2151415"/>
                      <a:gd name="connsiteX1" fmla="*/ 61690 w 415833"/>
                      <a:gd name="connsiteY1" fmla="*/ 2151415 h 2151415"/>
                      <a:gd name="connsiteX2" fmla="*/ 0 w 415833"/>
                      <a:gd name="connsiteY2" fmla="*/ 2037115 h 2151415"/>
                      <a:gd name="connsiteX3" fmla="*/ 393280 w 415833"/>
                      <a:gd name="connsiteY3" fmla="*/ 0 h 2151415"/>
                      <a:gd name="connsiteX4" fmla="*/ 415833 w 415833"/>
                      <a:gd name="connsiteY4" fmla="*/ 0 h 2151415"/>
                      <a:gd name="connsiteX0" fmla="*/ 415833 w 415833"/>
                      <a:gd name="connsiteY0" fmla="*/ 0 h 2280003"/>
                      <a:gd name="connsiteX1" fmla="*/ 83831 w 415833"/>
                      <a:gd name="connsiteY1" fmla="*/ 2280003 h 2280003"/>
                      <a:gd name="connsiteX2" fmla="*/ 0 w 415833"/>
                      <a:gd name="connsiteY2" fmla="*/ 2037115 h 2280003"/>
                      <a:gd name="connsiteX3" fmla="*/ 393280 w 415833"/>
                      <a:gd name="connsiteY3" fmla="*/ 0 h 2280003"/>
                      <a:gd name="connsiteX4" fmla="*/ 415833 w 415833"/>
                      <a:gd name="connsiteY4" fmla="*/ 0 h 2280003"/>
                      <a:gd name="connsiteX0" fmla="*/ 452734 w 452734"/>
                      <a:gd name="connsiteY0" fmla="*/ 0 h 2280003"/>
                      <a:gd name="connsiteX1" fmla="*/ 120732 w 452734"/>
                      <a:gd name="connsiteY1" fmla="*/ 2280003 h 2280003"/>
                      <a:gd name="connsiteX2" fmla="*/ 0 w 452734"/>
                      <a:gd name="connsiteY2" fmla="*/ 2065690 h 2280003"/>
                      <a:gd name="connsiteX3" fmla="*/ 430181 w 452734"/>
                      <a:gd name="connsiteY3" fmla="*/ 0 h 2280003"/>
                      <a:gd name="connsiteX4" fmla="*/ 452734 w 452734"/>
                      <a:gd name="connsiteY4" fmla="*/ 0 h 2280003"/>
                      <a:gd name="connsiteX0" fmla="*/ 452734 w 452734"/>
                      <a:gd name="connsiteY0" fmla="*/ 0 h 2313344"/>
                      <a:gd name="connsiteX1" fmla="*/ 128113 w 452734"/>
                      <a:gd name="connsiteY1" fmla="*/ 2313344 h 2313344"/>
                      <a:gd name="connsiteX2" fmla="*/ 0 w 452734"/>
                      <a:gd name="connsiteY2" fmla="*/ 2065690 h 2313344"/>
                      <a:gd name="connsiteX3" fmla="*/ 430181 w 452734"/>
                      <a:gd name="connsiteY3" fmla="*/ 0 h 2313344"/>
                      <a:gd name="connsiteX4" fmla="*/ 452734 w 452734"/>
                      <a:gd name="connsiteY4" fmla="*/ 0 h 2313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2734" h="2313344">
                        <a:moveTo>
                          <a:pt x="452734" y="0"/>
                        </a:moveTo>
                        <a:lnTo>
                          <a:pt x="128113" y="2313344"/>
                        </a:lnTo>
                        <a:lnTo>
                          <a:pt x="0" y="2065690"/>
                        </a:lnTo>
                        <a:lnTo>
                          <a:pt x="430181" y="0"/>
                        </a:lnTo>
                        <a:lnTo>
                          <a:pt x="452734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FABAC54A-A21C-4997-8224-40A838F967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46637" y="2596565"/>
                    <a:ext cx="166090" cy="2046637"/>
                  </a:xfrm>
                  <a:custGeom>
                    <a:avLst/>
                    <a:gdLst>
                      <a:gd name="connsiteX0" fmla="*/ 166090 w 166090"/>
                      <a:gd name="connsiteY0" fmla="*/ 0 h 2046637"/>
                      <a:gd name="connsiteX1" fmla="*/ 66239 w 166090"/>
                      <a:gd name="connsiteY1" fmla="*/ 2046637 h 2046637"/>
                      <a:gd name="connsiteX2" fmla="*/ 0 w 166090"/>
                      <a:gd name="connsiteY2" fmla="*/ 2046637 h 2046637"/>
                      <a:gd name="connsiteX3" fmla="*/ 153571 w 166090"/>
                      <a:gd name="connsiteY3" fmla="*/ 0 h 2046637"/>
                      <a:gd name="connsiteX4" fmla="*/ 166090 w 166090"/>
                      <a:gd name="connsiteY4" fmla="*/ 0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090" h="2046637">
                        <a:moveTo>
                          <a:pt x="166090" y="0"/>
                        </a:moveTo>
                        <a:lnTo>
                          <a:pt x="66239" y="2046637"/>
                        </a:lnTo>
                        <a:lnTo>
                          <a:pt x="0" y="2046637"/>
                        </a:lnTo>
                        <a:lnTo>
                          <a:pt x="153571" y="0"/>
                        </a:lnTo>
                        <a:lnTo>
                          <a:pt x="16609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415B9895-91DA-4677-A2A6-FDDD235394F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86199" y="2679663"/>
                    <a:ext cx="286967" cy="2046637"/>
                  </a:xfrm>
                  <a:custGeom>
                    <a:avLst/>
                    <a:gdLst>
                      <a:gd name="connsiteX0" fmla="*/ 286967 w 286967"/>
                      <a:gd name="connsiteY0" fmla="*/ 0 h 2046637"/>
                      <a:gd name="connsiteX1" fmla="*/ 77019 w 286967"/>
                      <a:gd name="connsiteY1" fmla="*/ 2046637 h 2046637"/>
                      <a:gd name="connsiteX2" fmla="*/ 0 w 286967"/>
                      <a:gd name="connsiteY2" fmla="*/ 2046637 h 2046637"/>
                      <a:gd name="connsiteX3" fmla="*/ 273776 w 286967"/>
                      <a:gd name="connsiteY3" fmla="*/ 0 h 2046637"/>
                      <a:gd name="connsiteX4" fmla="*/ 286967 w 286967"/>
                      <a:gd name="connsiteY4" fmla="*/ 0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6967" h="2046637">
                        <a:moveTo>
                          <a:pt x="286967" y="0"/>
                        </a:moveTo>
                        <a:lnTo>
                          <a:pt x="77019" y="2046637"/>
                        </a:lnTo>
                        <a:lnTo>
                          <a:pt x="0" y="2046637"/>
                        </a:lnTo>
                        <a:lnTo>
                          <a:pt x="273776" y="0"/>
                        </a:lnTo>
                        <a:lnTo>
                          <a:pt x="286967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9" name="フリーフォーム: 図形 818">
                    <a:extLst>
                      <a:ext uri="{FF2B5EF4-FFF2-40B4-BE49-F238E27FC236}">
                        <a16:creationId xmlns:a16="http://schemas.microsoft.com/office/drawing/2014/main" id="{EA83ACD0-1196-4F63-9305-4FFC86F9AB7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21766" y="2783500"/>
                    <a:ext cx="415833" cy="2046637"/>
                  </a:xfrm>
                  <a:custGeom>
                    <a:avLst/>
                    <a:gdLst>
                      <a:gd name="connsiteX0" fmla="*/ 415833 w 415833"/>
                      <a:gd name="connsiteY0" fmla="*/ 0 h 2046637"/>
                      <a:gd name="connsiteX1" fmla="*/ 71215 w 415833"/>
                      <a:gd name="connsiteY1" fmla="*/ 2046637 h 2046637"/>
                      <a:gd name="connsiteX2" fmla="*/ 0 w 415833"/>
                      <a:gd name="connsiteY2" fmla="*/ 2046637 h 2046637"/>
                      <a:gd name="connsiteX3" fmla="*/ 393280 w 415833"/>
                      <a:gd name="connsiteY3" fmla="*/ 0 h 2046637"/>
                      <a:gd name="connsiteX4" fmla="*/ 415833 w 415833"/>
                      <a:gd name="connsiteY4" fmla="*/ 0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5833" h="2046637">
                        <a:moveTo>
                          <a:pt x="415833" y="0"/>
                        </a:moveTo>
                        <a:lnTo>
                          <a:pt x="71215" y="2046637"/>
                        </a:lnTo>
                        <a:lnTo>
                          <a:pt x="0" y="2046637"/>
                        </a:lnTo>
                        <a:lnTo>
                          <a:pt x="393280" y="0"/>
                        </a:lnTo>
                        <a:lnTo>
                          <a:pt x="415833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0" name="フリーフォーム: 図形 819">
                    <a:extLst>
                      <a:ext uri="{FF2B5EF4-FFF2-40B4-BE49-F238E27FC236}">
                        <a16:creationId xmlns:a16="http://schemas.microsoft.com/office/drawing/2014/main" id="{C639E58B-BEF9-4B11-B476-3C3A3530950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90669" y="2484797"/>
                    <a:ext cx="78028" cy="2046637"/>
                  </a:xfrm>
                  <a:custGeom>
                    <a:avLst/>
                    <a:gdLst>
                      <a:gd name="connsiteX0" fmla="*/ 78028 w 78028"/>
                      <a:gd name="connsiteY0" fmla="*/ 2046637 h 2046637"/>
                      <a:gd name="connsiteX1" fmla="*/ 0 w 78028"/>
                      <a:gd name="connsiteY1" fmla="*/ 2046637 h 2046637"/>
                      <a:gd name="connsiteX2" fmla="*/ 29492 w 78028"/>
                      <a:gd name="connsiteY2" fmla="*/ 0 h 2046637"/>
                      <a:gd name="connsiteX3" fmla="*/ 48536 w 78028"/>
                      <a:gd name="connsiteY3" fmla="*/ 0 h 2046637"/>
                      <a:gd name="connsiteX4" fmla="*/ 78028 w 78028"/>
                      <a:gd name="connsiteY4" fmla="*/ 2046637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028" h="2046637">
                        <a:moveTo>
                          <a:pt x="78028" y="2046637"/>
                        </a:moveTo>
                        <a:lnTo>
                          <a:pt x="0" y="2046637"/>
                        </a:lnTo>
                        <a:lnTo>
                          <a:pt x="29492" y="0"/>
                        </a:lnTo>
                        <a:lnTo>
                          <a:pt x="48536" y="0"/>
                        </a:lnTo>
                        <a:lnTo>
                          <a:pt x="78028" y="2046637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C4729130-B004-41DC-A3DD-67CD0C1C29C6}"/>
                    </a:ext>
                  </a:extLst>
                </p:cNvPr>
                <p:cNvSpPr/>
                <p:nvPr/>
              </p:nvSpPr>
              <p:spPr>
                <a:xfrm>
                  <a:off x="3239255" y="3468186"/>
                  <a:ext cx="1346200" cy="501435"/>
                </a:xfrm>
                <a:custGeom>
                  <a:avLst/>
                  <a:gdLst>
                    <a:gd name="connsiteX0" fmla="*/ 23232 w 1346200"/>
                    <a:gd name="connsiteY0" fmla="*/ 32358 h 501435"/>
                    <a:gd name="connsiteX1" fmla="*/ 23232 w 1346200"/>
                    <a:gd name="connsiteY1" fmla="*/ 359567 h 501435"/>
                    <a:gd name="connsiteX2" fmla="*/ 0 w 1346200"/>
                    <a:gd name="connsiteY2" fmla="*/ 357076 h 501435"/>
                    <a:gd name="connsiteX3" fmla="*/ 0 w 1346200"/>
                    <a:gd name="connsiteY3" fmla="*/ 34850 h 501435"/>
                    <a:gd name="connsiteX4" fmla="*/ 143502 w 1346200"/>
                    <a:gd name="connsiteY4" fmla="*/ 19461 h 501435"/>
                    <a:gd name="connsiteX5" fmla="*/ 143502 w 1346200"/>
                    <a:gd name="connsiteY5" fmla="*/ 372464 h 501435"/>
                    <a:gd name="connsiteX6" fmla="*/ 120270 w 1346200"/>
                    <a:gd name="connsiteY6" fmla="*/ 369973 h 501435"/>
                    <a:gd name="connsiteX7" fmla="*/ 120270 w 1346200"/>
                    <a:gd name="connsiteY7" fmla="*/ 21952 h 501435"/>
                    <a:gd name="connsiteX8" fmla="*/ 263772 w 1346200"/>
                    <a:gd name="connsiteY8" fmla="*/ 6564 h 501435"/>
                    <a:gd name="connsiteX9" fmla="*/ 263772 w 1346200"/>
                    <a:gd name="connsiteY9" fmla="*/ 385361 h 501435"/>
                    <a:gd name="connsiteX10" fmla="*/ 240540 w 1346200"/>
                    <a:gd name="connsiteY10" fmla="*/ 382870 h 501435"/>
                    <a:gd name="connsiteX11" fmla="*/ 240540 w 1346200"/>
                    <a:gd name="connsiteY11" fmla="*/ 9055 h 501435"/>
                    <a:gd name="connsiteX12" fmla="*/ 1322968 w 1346200"/>
                    <a:gd name="connsiteY12" fmla="*/ 0 h 501435"/>
                    <a:gd name="connsiteX13" fmla="*/ 1346200 w 1346200"/>
                    <a:gd name="connsiteY13" fmla="*/ 0 h 501435"/>
                    <a:gd name="connsiteX14" fmla="*/ 1346200 w 1346200"/>
                    <a:gd name="connsiteY14" fmla="*/ 501435 h 501435"/>
                    <a:gd name="connsiteX15" fmla="*/ 1322968 w 1346200"/>
                    <a:gd name="connsiteY15" fmla="*/ 498944 h 501435"/>
                    <a:gd name="connsiteX16" fmla="*/ 1202699 w 1346200"/>
                    <a:gd name="connsiteY16" fmla="*/ 0 h 501435"/>
                    <a:gd name="connsiteX17" fmla="*/ 1225931 w 1346200"/>
                    <a:gd name="connsiteY17" fmla="*/ 0 h 501435"/>
                    <a:gd name="connsiteX18" fmla="*/ 1225931 w 1346200"/>
                    <a:gd name="connsiteY18" fmla="*/ 488538 h 501435"/>
                    <a:gd name="connsiteX19" fmla="*/ 1202699 w 1346200"/>
                    <a:gd name="connsiteY19" fmla="*/ 486047 h 501435"/>
                    <a:gd name="connsiteX20" fmla="*/ 1082429 w 1346200"/>
                    <a:gd name="connsiteY20" fmla="*/ 0 h 501435"/>
                    <a:gd name="connsiteX21" fmla="*/ 1105661 w 1346200"/>
                    <a:gd name="connsiteY21" fmla="*/ 0 h 501435"/>
                    <a:gd name="connsiteX22" fmla="*/ 1105661 w 1346200"/>
                    <a:gd name="connsiteY22" fmla="*/ 475641 h 501435"/>
                    <a:gd name="connsiteX23" fmla="*/ 1082429 w 1346200"/>
                    <a:gd name="connsiteY23" fmla="*/ 473150 h 501435"/>
                    <a:gd name="connsiteX24" fmla="*/ 962159 w 1346200"/>
                    <a:gd name="connsiteY24" fmla="*/ 0 h 501435"/>
                    <a:gd name="connsiteX25" fmla="*/ 985391 w 1346200"/>
                    <a:gd name="connsiteY25" fmla="*/ 0 h 501435"/>
                    <a:gd name="connsiteX26" fmla="*/ 985391 w 1346200"/>
                    <a:gd name="connsiteY26" fmla="*/ 462744 h 501435"/>
                    <a:gd name="connsiteX27" fmla="*/ 962159 w 1346200"/>
                    <a:gd name="connsiteY27" fmla="*/ 460253 h 501435"/>
                    <a:gd name="connsiteX28" fmla="*/ 841889 w 1346200"/>
                    <a:gd name="connsiteY28" fmla="*/ 0 h 501435"/>
                    <a:gd name="connsiteX29" fmla="*/ 865121 w 1346200"/>
                    <a:gd name="connsiteY29" fmla="*/ 0 h 501435"/>
                    <a:gd name="connsiteX30" fmla="*/ 865121 w 1346200"/>
                    <a:gd name="connsiteY30" fmla="*/ 449847 h 501435"/>
                    <a:gd name="connsiteX31" fmla="*/ 841889 w 1346200"/>
                    <a:gd name="connsiteY31" fmla="*/ 447355 h 501435"/>
                    <a:gd name="connsiteX32" fmla="*/ 721619 w 1346200"/>
                    <a:gd name="connsiteY32" fmla="*/ 0 h 501435"/>
                    <a:gd name="connsiteX33" fmla="*/ 744851 w 1346200"/>
                    <a:gd name="connsiteY33" fmla="*/ 0 h 501435"/>
                    <a:gd name="connsiteX34" fmla="*/ 744851 w 1346200"/>
                    <a:gd name="connsiteY34" fmla="*/ 436950 h 501435"/>
                    <a:gd name="connsiteX35" fmla="*/ 721619 w 1346200"/>
                    <a:gd name="connsiteY35" fmla="*/ 434458 h 501435"/>
                    <a:gd name="connsiteX36" fmla="*/ 601350 w 1346200"/>
                    <a:gd name="connsiteY36" fmla="*/ 0 h 501435"/>
                    <a:gd name="connsiteX37" fmla="*/ 624582 w 1346200"/>
                    <a:gd name="connsiteY37" fmla="*/ 0 h 501435"/>
                    <a:gd name="connsiteX38" fmla="*/ 624582 w 1346200"/>
                    <a:gd name="connsiteY38" fmla="*/ 424053 h 501435"/>
                    <a:gd name="connsiteX39" fmla="*/ 601350 w 1346200"/>
                    <a:gd name="connsiteY39" fmla="*/ 421561 h 501435"/>
                    <a:gd name="connsiteX40" fmla="*/ 481080 w 1346200"/>
                    <a:gd name="connsiteY40" fmla="*/ 0 h 501435"/>
                    <a:gd name="connsiteX41" fmla="*/ 504312 w 1346200"/>
                    <a:gd name="connsiteY41" fmla="*/ 0 h 501435"/>
                    <a:gd name="connsiteX42" fmla="*/ 504312 w 1346200"/>
                    <a:gd name="connsiteY42" fmla="*/ 411155 h 501435"/>
                    <a:gd name="connsiteX43" fmla="*/ 481080 w 1346200"/>
                    <a:gd name="connsiteY43" fmla="*/ 408664 h 501435"/>
                    <a:gd name="connsiteX44" fmla="*/ 360810 w 1346200"/>
                    <a:gd name="connsiteY44" fmla="*/ 0 h 501435"/>
                    <a:gd name="connsiteX45" fmla="*/ 384042 w 1346200"/>
                    <a:gd name="connsiteY45" fmla="*/ 0 h 501435"/>
                    <a:gd name="connsiteX46" fmla="*/ 384042 w 1346200"/>
                    <a:gd name="connsiteY46" fmla="*/ 398258 h 501435"/>
                    <a:gd name="connsiteX47" fmla="*/ 360810 w 1346200"/>
                    <a:gd name="connsiteY47" fmla="*/ 395767 h 50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346200" h="501435">
                      <a:moveTo>
                        <a:pt x="23232" y="32358"/>
                      </a:moveTo>
                      <a:lnTo>
                        <a:pt x="23232" y="359567"/>
                      </a:lnTo>
                      <a:lnTo>
                        <a:pt x="0" y="357076"/>
                      </a:lnTo>
                      <a:lnTo>
                        <a:pt x="0" y="34850"/>
                      </a:lnTo>
                      <a:close/>
                      <a:moveTo>
                        <a:pt x="143502" y="19461"/>
                      </a:moveTo>
                      <a:lnTo>
                        <a:pt x="143502" y="372464"/>
                      </a:lnTo>
                      <a:lnTo>
                        <a:pt x="120270" y="369973"/>
                      </a:lnTo>
                      <a:lnTo>
                        <a:pt x="120270" y="21952"/>
                      </a:lnTo>
                      <a:close/>
                      <a:moveTo>
                        <a:pt x="263772" y="6564"/>
                      </a:moveTo>
                      <a:lnTo>
                        <a:pt x="263772" y="385361"/>
                      </a:lnTo>
                      <a:lnTo>
                        <a:pt x="240540" y="382870"/>
                      </a:lnTo>
                      <a:lnTo>
                        <a:pt x="240540" y="9055"/>
                      </a:lnTo>
                      <a:close/>
                      <a:moveTo>
                        <a:pt x="1322968" y="0"/>
                      </a:moveTo>
                      <a:lnTo>
                        <a:pt x="1346200" y="0"/>
                      </a:lnTo>
                      <a:lnTo>
                        <a:pt x="1346200" y="501435"/>
                      </a:lnTo>
                      <a:lnTo>
                        <a:pt x="1322968" y="498944"/>
                      </a:lnTo>
                      <a:close/>
                      <a:moveTo>
                        <a:pt x="1202699" y="0"/>
                      </a:moveTo>
                      <a:lnTo>
                        <a:pt x="1225931" y="0"/>
                      </a:lnTo>
                      <a:lnTo>
                        <a:pt x="1225931" y="488538"/>
                      </a:lnTo>
                      <a:lnTo>
                        <a:pt x="1202699" y="486047"/>
                      </a:lnTo>
                      <a:close/>
                      <a:moveTo>
                        <a:pt x="1082429" y="0"/>
                      </a:moveTo>
                      <a:lnTo>
                        <a:pt x="1105661" y="0"/>
                      </a:lnTo>
                      <a:lnTo>
                        <a:pt x="1105661" y="475641"/>
                      </a:lnTo>
                      <a:lnTo>
                        <a:pt x="1082429" y="473150"/>
                      </a:lnTo>
                      <a:close/>
                      <a:moveTo>
                        <a:pt x="962159" y="0"/>
                      </a:moveTo>
                      <a:lnTo>
                        <a:pt x="985391" y="0"/>
                      </a:lnTo>
                      <a:lnTo>
                        <a:pt x="985391" y="462744"/>
                      </a:lnTo>
                      <a:lnTo>
                        <a:pt x="962159" y="460253"/>
                      </a:lnTo>
                      <a:close/>
                      <a:moveTo>
                        <a:pt x="841889" y="0"/>
                      </a:moveTo>
                      <a:lnTo>
                        <a:pt x="865121" y="0"/>
                      </a:lnTo>
                      <a:lnTo>
                        <a:pt x="865121" y="449847"/>
                      </a:lnTo>
                      <a:lnTo>
                        <a:pt x="841889" y="447355"/>
                      </a:lnTo>
                      <a:close/>
                      <a:moveTo>
                        <a:pt x="721619" y="0"/>
                      </a:moveTo>
                      <a:lnTo>
                        <a:pt x="744851" y="0"/>
                      </a:lnTo>
                      <a:lnTo>
                        <a:pt x="744851" y="436950"/>
                      </a:lnTo>
                      <a:lnTo>
                        <a:pt x="721619" y="434458"/>
                      </a:lnTo>
                      <a:close/>
                      <a:moveTo>
                        <a:pt x="601350" y="0"/>
                      </a:moveTo>
                      <a:lnTo>
                        <a:pt x="624582" y="0"/>
                      </a:lnTo>
                      <a:lnTo>
                        <a:pt x="624582" y="424053"/>
                      </a:lnTo>
                      <a:lnTo>
                        <a:pt x="601350" y="421561"/>
                      </a:lnTo>
                      <a:close/>
                      <a:moveTo>
                        <a:pt x="481080" y="0"/>
                      </a:moveTo>
                      <a:lnTo>
                        <a:pt x="504312" y="0"/>
                      </a:lnTo>
                      <a:lnTo>
                        <a:pt x="504312" y="411155"/>
                      </a:lnTo>
                      <a:lnTo>
                        <a:pt x="481080" y="408664"/>
                      </a:lnTo>
                      <a:close/>
                      <a:moveTo>
                        <a:pt x="360810" y="0"/>
                      </a:moveTo>
                      <a:lnTo>
                        <a:pt x="384042" y="0"/>
                      </a:lnTo>
                      <a:lnTo>
                        <a:pt x="384042" y="398258"/>
                      </a:lnTo>
                      <a:lnTo>
                        <a:pt x="360810" y="395767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平行四辺形 1034">
                  <a:extLst>
                    <a:ext uri="{FF2B5EF4-FFF2-40B4-BE49-F238E27FC236}">
                      <a16:creationId xmlns:a16="http://schemas.microsoft.com/office/drawing/2014/main" id="{3ED1514B-9EEB-4832-BBBB-6F6453924604}"/>
                    </a:ext>
                  </a:extLst>
                </p:cNvPr>
                <p:cNvSpPr/>
                <p:nvPr/>
              </p:nvSpPr>
              <p:spPr>
                <a:xfrm>
                  <a:off x="3015120" y="3333065"/>
                  <a:ext cx="1992796" cy="204859"/>
                </a:xfrm>
                <a:custGeom>
                  <a:avLst/>
                  <a:gdLst>
                    <a:gd name="connsiteX0" fmla="*/ 0 w 1992796"/>
                    <a:gd name="connsiteY0" fmla="*/ 204859 h 204859"/>
                    <a:gd name="connsiteX1" fmla="*/ 215678 w 1992796"/>
                    <a:gd name="connsiteY1" fmla="*/ 0 h 204859"/>
                    <a:gd name="connsiteX2" fmla="*/ 1992796 w 1992796"/>
                    <a:gd name="connsiteY2" fmla="*/ 0 h 204859"/>
                    <a:gd name="connsiteX3" fmla="*/ 1777118 w 1992796"/>
                    <a:gd name="connsiteY3" fmla="*/ 204859 h 204859"/>
                    <a:gd name="connsiteX4" fmla="*/ 0 w 1992796"/>
                    <a:gd name="connsiteY4" fmla="*/ 204859 h 204859"/>
                    <a:gd name="connsiteX0" fmla="*/ 0 w 1992796"/>
                    <a:gd name="connsiteY0" fmla="*/ 204859 h 204859"/>
                    <a:gd name="connsiteX1" fmla="*/ 191866 w 1992796"/>
                    <a:gd name="connsiteY1" fmla="*/ 80962 h 204859"/>
                    <a:gd name="connsiteX2" fmla="*/ 1992796 w 1992796"/>
                    <a:gd name="connsiteY2" fmla="*/ 0 h 204859"/>
                    <a:gd name="connsiteX3" fmla="*/ 1777118 w 1992796"/>
                    <a:gd name="connsiteY3" fmla="*/ 204859 h 204859"/>
                    <a:gd name="connsiteX4" fmla="*/ 0 w 1992796"/>
                    <a:gd name="connsiteY4" fmla="*/ 204859 h 204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2796" h="204859">
                      <a:moveTo>
                        <a:pt x="0" y="204859"/>
                      </a:moveTo>
                      <a:lnTo>
                        <a:pt x="191866" y="80962"/>
                      </a:lnTo>
                      <a:lnTo>
                        <a:pt x="1992796" y="0"/>
                      </a:lnTo>
                      <a:lnTo>
                        <a:pt x="1777118" y="204859"/>
                      </a:lnTo>
                      <a:lnTo>
                        <a:pt x="0" y="204859"/>
                      </a:lnTo>
                      <a:close/>
                    </a:path>
                  </a:pathLst>
                </a:custGeom>
                <a:pattFill prst="wdUpDiag">
                  <a:fgClr>
                    <a:srgbClr val="70AD47">
                      <a:lumMod val="50000"/>
                    </a:srgbClr>
                  </a:fgClr>
                  <a:bgClr>
                    <a:srgbClr val="00CC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824" name="テキスト ボックス 823">
            <a:extLst>
              <a:ext uri="{FF2B5EF4-FFF2-40B4-BE49-F238E27FC236}">
                <a16:creationId xmlns:a16="http://schemas.microsoft.com/office/drawing/2014/main" id="{FD539AC0-677C-40F0-A072-1855A1BDE01E}"/>
              </a:ext>
            </a:extLst>
          </p:cNvPr>
          <p:cNvSpPr txBox="1"/>
          <p:nvPr/>
        </p:nvSpPr>
        <p:spPr>
          <a:xfrm>
            <a:off x="2858077" y="3961136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秋芳洞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（美祢市）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25" name="グループ化 824">
            <a:extLst>
              <a:ext uri="{FF2B5EF4-FFF2-40B4-BE49-F238E27FC236}">
                <a16:creationId xmlns:a16="http://schemas.microsoft.com/office/drawing/2014/main" id="{554F476F-C0B3-4135-B984-1C76F2F6FBB7}"/>
              </a:ext>
            </a:extLst>
          </p:cNvPr>
          <p:cNvGrpSpPr/>
          <p:nvPr/>
        </p:nvGrpSpPr>
        <p:grpSpPr>
          <a:xfrm>
            <a:off x="558037" y="5076720"/>
            <a:ext cx="1938857" cy="1023375"/>
            <a:chOff x="1045440" y="1048239"/>
            <a:chExt cx="3575762" cy="1887373"/>
          </a:xfrm>
        </p:grpSpPr>
        <p:grpSp>
          <p:nvGrpSpPr>
            <p:cNvPr id="826" name="グループ化 825">
              <a:extLst>
                <a:ext uri="{FF2B5EF4-FFF2-40B4-BE49-F238E27FC236}">
                  <a16:creationId xmlns:a16="http://schemas.microsoft.com/office/drawing/2014/main" id="{BDB65C60-7DD6-4A16-827C-E9C21432DD33}"/>
                </a:ext>
              </a:extLst>
            </p:cNvPr>
            <p:cNvGrpSpPr/>
            <p:nvPr/>
          </p:nvGrpSpPr>
          <p:grpSpPr>
            <a:xfrm>
              <a:off x="1045440" y="1048239"/>
              <a:ext cx="3575762" cy="1887373"/>
              <a:chOff x="1045440" y="1048239"/>
              <a:chExt cx="3575762" cy="1887373"/>
            </a:xfrm>
          </p:grpSpPr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4A28283A-B956-421A-A4DC-DC78BFE3494C}"/>
                  </a:ext>
                </a:extLst>
              </p:cNvPr>
              <p:cNvGrpSpPr/>
              <p:nvPr/>
            </p:nvGrpSpPr>
            <p:grpSpPr>
              <a:xfrm>
                <a:off x="1045440" y="1048239"/>
                <a:ext cx="3575762" cy="1887373"/>
                <a:chOff x="2241194" y="2692401"/>
                <a:chExt cx="3575762" cy="1887373"/>
              </a:xfrm>
            </p:grpSpPr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B752B181-3634-4162-AE5A-7D236138BA03}"/>
                    </a:ext>
                  </a:extLst>
                </p:cNvPr>
                <p:cNvSpPr/>
                <p:nvPr/>
              </p:nvSpPr>
              <p:spPr>
                <a:xfrm>
                  <a:off x="2241194" y="2692401"/>
                  <a:ext cx="3575762" cy="1887373"/>
                </a:xfrm>
                <a:custGeom>
                  <a:avLst/>
                  <a:gdLst>
                    <a:gd name="connsiteX0" fmla="*/ 1787881 w 3575762"/>
                    <a:gd name="connsiteY0" fmla="*/ 0 h 1887373"/>
                    <a:gd name="connsiteX1" fmla="*/ 3081833 w 3575762"/>
                    <a:gd name="connsiteY1" fmla="*/ 218427 h 1887373"/>
                    <a:gd name="connsiteX2" fmla="*/ 3223689 w 3575762"/>
                    <a:gd name="connsiteY2" fmla="*/ 275880 h 1887373"/>
                    <a:gd name="connsiteX3" fmla="*/ 3575762 w 3575762"/>
                    <a:gd name="connsiteY3" fmla="*/ 1684173 h 1887373"/>
                    <a:gd name="connsiteX4" fmla="*/ 3523602 w 3575762"/>
                    <a:gd name="connsiteY4" fmla="*/ 1678732 h 1887373"/>
                    <a:gd name="connsiteX5" fmla="*/ 3575762 w 3575762"/>
                    <a:gd name="connsiteY5" fmla="*/ 1887373 h 1887373"/>
                    <a:gd name="connsiteX6" fmla="*/ 3153147 w 3575762"/>
                    <a:gd name="connsiteY6" fmla="*/ 1843286 h 1887373"/>
                    <a:gd name="connsiteX7" fmla="*/ 422616 w 3575762"/>
                    <a:gd name="connsiteY7" fmla="*/ 1843286 h 1887373"/>
                    <a:gd name="connsiteX8" fmla="*/ 0 w 3575762"/>
                    <a:gd name="connsiteY8" fmla="*/ 1887373 h 1887373"/>
                    <a:gd name="connsiteX9" fmla="*/ 52161 w 3575762"/>
                    <a:gd name="connsiteY9" fmla="*/ 1678732 h 1887373"/>
                    <a:gd name="connsiteX10" fmla="*/ 0 w 3575762"/>
                    <a:gd name="connsiteY10" fmla="*/ 1684173 h 1887373"/>
                    <a:gd name="connsiteX11" fmla="*/ 352074 w 3575762"/>
                    <a:gd name="connsiteY11" fmla="*/ 275880 h 1887373"/>
                    <a:gd name="connsiteX12" fmla="*/ 493930 w 3575762"/>
                    <a:gd name="connsiteY12" fmla="*/ 218427 h 1887373"/>
                    <a:gd name="connsiteX13" fmla="*/ 1787881 w 3575762"/>
                    <a:gd name="connsiteY13" fmla="*/ 0 h 1887373"/>
                    <a:gd name="connsiteX0" fmla="*/ 1787881 w 3575762"/>
                    <a:gd name="connsiteY0" fmla="*/ 0 h 1887373"/>
                    <a:gd name="connsiteX1" fmla="*/ 3081833 w 3575762"/>
                    <a:gd name="connsiteY1" fmla="*/ 218427 h 1887373"/>
                    <a:gd name="connsiteX2" fmla="*/ 3223689 w 3575762"/>
                    <a:gd name="connsiteY2" fmla="*/ 275880 h 1887373"/>
                    <a:gd name="connsiteX3" fmla="*/ 3575762 w 3575762"/>
                    <a:gd name="connsiteY3" fmla="*/ 1684173 h 1887373"/>
                    <a:gd name="connsiteX4" fmla="*/ 3523602 w 3575762"/>
                    <a:gd name="connsiteY4" fmla="*/ 1678732 h 1887373"/>
                    <a:gd name="connsiteX5" fmla="*/ 3575762 w 3575762"/>
                    <a:gd name="connsiteY5" fmla="*/ 1887373 h 1887373"/>
                    <a:gd name="connsiteX6" fmla="*/ 3153147 w 3575762"/>
                    <a:gd name="connsiteY6" fmla="*/ 1843286 h 1887373"/>
                    <a:gd name="connsiteX7" fmla="*/ 422616 w 3575762"/>
                    <a:gd name="connsiteY7" fmla="*/ 1843286 h 1887373"/>
                    <a:gd name="connsiteX8" fmla="*/ 0 w 3575762"/>
                    <a:gd name="connsiteY8" fmla="*/ 1887373 h 1887373"/>
                    <a:gd name="connsiteX9" fmla="*/ 0 w 3575762"/>
                    <a:gd name="connsiteY9" fmla="*/ 1684173 h 1887373"/>
                    <a:gd name="connsiteX10" fmla="*/ 352074 w 3575762"/>
                    <a:gd name="connsiteY10" fmla="*/ 275880 h 1887373"/>
                    <a:gd name="connsiteX11" fmla="*/ 493930 w 3575762"/>
                    <a:gd name="connsiteY11" fmla="*/ 218427 h 1887373"/>
                    <a:gd name="connsiteX12" fmla="*/ 1787881 w 3575762"/>
                    <a:gd name="connsiteY12" fmla="*/ 0 h 1887373"/>
                    <a:gd name="connsiteX0" fmla="*/ 1787881 w 3575762"/>
                    <a:gd name="connsiteY0" fmla="*/ 0 h 1887373"/>
                    <a:gd name="connsiteX1" fmla="*/ 3081833 w 3575762"/>
                    <a:gd name="connsiteY1" fmla="*/ 218427 h 1887373"/>
                    <a:gd name="connsiteX2" fmla="*/ 3223689 w 3575762"/>
                    <a:gd name="connsiteY2" fmla="*/ 275880 h 1887373"/>
                    <a:gd name="connsiteX3" fmla="*/ 3575762 w 3575762"/>
                    <a:gd name="connsiteY3" fmla="*/ 1684173 h 1887373"/>
                    <a:gd name="connsiteX4" fmla="*/ 3575762 w 3575762"/>
                    <a:gd name="connsiteY4" fmla="*/ 1887373 h 1887373"/>
                    <a:gd name="connsiteX5" fmla="*/ 3153147 w 3575762"/>
                    <a:gd name="connsiteY5" fmla="*/ 1843286 h 1887373"/>
                    <a:gd name="connsiteX6" fmla="*/ 422616 w 3575762"/>
                    <a:gd name="connsiteY6" fmla="*/ 1843286 h 1887373"/>
                    <a:gd name="connsiteX7" fmla="*/ 0 w 3575762"/>
                    <a:gd name="connsiteY7" fmla="*/ 1887373 h 1887373"/>
                    <a:gd name="connsiteX8" fmla="*/ 0 w 3575762"/>
                    <a:gd name="connsiteY8" fmla="*/ 1684173 h 1887373"/>
                    <a:gd name="connsiteX9" fmla="*/ 352074 w 3575762"/>
                    <a:gd name="connsiteY9" fmla="*/ 275880 h 1887373"/>
                    <a:gd name="connsiteX10" fmla="*/ 493930 w 3575762"/>
                    <a:gd name="connsiteY10" fmla="*/ 218427 h 1887373"/>
                    <a:gd name="connsiteX11" fmla="*/ 1787881 w 3575762"/>
                    <a:gd name="connsiteY11" fmla="*/ 0 h 188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75762" h="1887373">
                      <a:moveTo>
                        <a:pt x="1787881" y="0"/>
                      </a:moveTo>
                      <a:cubicBezTo>
                        <a:pt x="2256396" y="0"/>
                        <a:pt x="2697189" y="79126"/>
                        <a:pt x="3081833" y="218427"/>
                      </a:cubicBezTo>
                      <a:lnTo>
                        <a:pt x="3223689" y="275880"/>
                      </a:lnTo>
                      <a:lnTo>
                        <a:pt x="3575762" y="1684173"/>
                      </a:lnTo>
                      <a:lnTo>
                        <a:pt x="3575762" y="1887373"/>
                      </a:lnTo>
                      <a:lnTo>
                        <a:pt x="3153147" y="1843286"/>
                      </a:lnTo>
                      <a:cubicBezTo>
                        <a:pt x="2246504" y="1767880"/>
                        <a:pt x="1329258" y="1767880"/>
                        <a:pt x="422616" y="1843286"/>
                      </a:cubicBezTo>
                      <a:lnTo>
                        <a:pt x="0" y="1887373"/>
                      </a:lnTo>
                      <a:lnTo>
                        <a:pt x="0" y="1684173"/>
                      </a:lnTo>
                      <a:lnTo>
                        <a:pt x="352074" y="275880"/>
                      </a:lnTo>
                      <a:lnTo>
                        <a:pt x="493930" y="218427"/>
                      </a:lnTo>
                      <a:cubicBezTo>
                        <a:pt x="878574" y="79126"/>
                        <a:pt x="1319367" y="0"/>
                        <a:pt x="178788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12FE21E0-CD0C-4E72-91E4-B6A6E6EE5F91}"/>
                    </a:ext>
                  </a:extLst>
                </p:cNvPr>
                <p:cNvSpPr/>
                <p:nvPr/>
              </p:nvSpPr>
              <p:spPr>
                <a:xfrm>
                  <a:off x="2241194" y="2692401"/>
                  <a:ext cx="3575762" cy="1684173"/>
                </a:xfrm>
                <a:custGeom>
                  <a:avLst/>
                  <a:gdLst>
                    <a:gd name="connsiteX0" fmla="*/ 1787881 w 3575762"/>
                    <a:gd name="connsiteY0" fmla="*/ 0 h 1684173"/>
                    <a:gd name="connsiteX1" fmla="*/ 3081833 w 3575762"/>
                    <a:gd name="connsiteY1" fmla="*/ 218427 h 1684173"/>
                    <a:gd name="connsiteX2" fmla="*/ 3223689 w 3575762"/>
                    <a:gd name="connsiteY2" fmla="*/ 275880 h 1684173"/>
                    <a:gd name="connsiteX3" fmla="*/ 3575762 w 3575762"/>
                    <a:gd name="connsiteY3" fmla="*/ 1684173 h 1684173"/>
                    <a:gd name="connsiteX4" fmla="*/ 3153147 w 3575762"/>
                    <a:gd name="connsiteY4" fmla="*/ 1640086 h 1684173"/>
                    <a:gd name="connsiteX5" fmla="*/ 422616 w 3575762"/>
                    <a:gd name="connsiteY5" fmla="*/ 1640086 h 1684173"/>
                    <a:gd name="connsiteX6" fmla="*/ 0 w 3575762"/>
                    <a:gd name="connsiteY6" fmla="*/ 1684173 h 1684173"/>
                    <a:gd name="connsiteX7" fmla="*/ 352074 w 3575762"/>
                    <a:gd name="connsiteY7" fmla="*/ 275880 h 1684173"/>
                    <a:gd name="connsiteX8" fmla="*/ 493930 w 3575762"/>
                    <a:gd name="connsiteY8" fmla="*/ 218427 h 1684173"/>
                    <a:gd name="connsiteX9" fmla="*/ 1787881 w 3575762"/>
                    <a:gd name="connsiteY9" fmla="*/ 0 h 1684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75762" h="1684173">
                      <a:moveTo>
                        <a:pt x="1787881" y="0"/>
                      </a:moveTo>
                      <a:cubicBezTo>
                        <a:pt x="2256396" y="0"/>
                        <a:pt x="2697189" y="79126"/>
                        <a:pt x="3081833" y="218427"/>
                      </a:cubicBezTo>
                      <a:lnTo>
                        <a:pt x="3223689" y="275880"/>
                      </a:lnTo>
                      <a:lnTo>
                        <a:pt x="3575762" y="1684173"/>
                      </a:lnTo>
                      <a:lnTo>
                        <a:pt x="3153147" y="1640086"/>
                      </a:lnTo>
                      <a:cubicBezTo>
                        <a:pt x="2246504" y="1564680"/>
                        <a:pt x="1329258" y="1564680"/>
                        <a:pt x="422616" y="1640086"/>
                      </a:cubicBezTo>
                      <a:lnTo>
                        <a:pt x="0" y="1684173"/>
                      </a:lnTo>
                      <a:lnTo>
                        <a:pt x="352074" y="275880"/>
                      </a:lnTo>
                      <a:lnTo>
                        <a:pt x="493930" y="218427"/>
                      </a:lnTo>
                      <a:cubicBezTo>
                        <a:pt x="878574" y="79126"/>
                        <a:pt x="1319367" y="0"/>
                        <a:pt x="178788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/>
                    </a:gs>
                    <a:gs pos="5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Text" lastClr="000000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76720713-06F1-4BDE-94DB-E560D510DD9C}"/>
                  </a:ext>
                </a:extLst>
              </p:cNvPr>
              <p:cNvGrpSpPr/>
              <p:nvPr/>
            </p:nvGrpSpPr>
            <p:grpSpPr>
              <a:xfrm>
                <a:off x="1260705" y="1049346"/>
                <a:ext cx="3200609" cy="1467852"/>
                <a:chOff x="2452642" y="2746036"/>
                <a:chExt cx="3200609" cy="1467852"/>
              </a:xfrm>
              <a:solidFill>
                <a:srgbClr val="33CC33"/>
              </a:solidFill>
            </p:grpSpPr>
            <p:sp>
              <p:nvSpPr>
                <p:cNvPr id="1101" name="円: 塗りつぶしなし 1100">
                  <a:extLst>
                    <a:ext uri="{FF2B5EF4-FFF2-40B4-BE49-F238E27FC236}">
                      <a16:creationId xmlns:a16="http://schemas.microsoft.com/office/drawing/2014/main" id="{BAA4A79E-FE2F-4592-9450-626BF6F48C2B}"/>
                    </a:ext>
                  </a:extLst>
                </p:cNvPr>
                <p:cNvSpPr/>
                <p:nvPr/>
              </p:nvSpPr>
              <p:spPr>
                <a:xfrm rot="19874030">
                  <a:off x="246126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2" name="円: 塗りつぶしなし 1101">
                  <a:extLst>
                    <a:ext uri="{FF2B5EF4-FFF2-40B4-BE49-F238E27FC236}">
                      <a16:creationId xmlns:a16="http://schemas.microsoft.com/office/drawing/2014/main" id="{9C363FC5-4107-4085-8525-53EB0E5ACC5A}"/>
                    </a:ext>
                  </a:extLst>
                </p:cNvPr>
                <p:cNvSpPr/>
                <p:nvPr/>
              </p:nvSpPr>
              <p:spPr>
                <a:xfrm rot="2383953">
                  <a:off x="4591981" y="3464843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3" name="円: 塗りつぶしなし 1102">
                  <a:extLst>
                    <a:ext uri="{FF2B5EF4-FFF2-40B4-BE49-F238E27FC236}">
                      <a16:creationId xmlns:a16="http://schemas.microsoft.com/office/drawing/2014/main" id="{DD99592E-1658-4CBC-AFA5-27DCA742247A}"/>
                    </a:ext>
                  </a:extLst>
                </p:cNvPr>
                <p:cNvSpPr/>
                <p:nvPr/>
              </p:nvSpPr>
              <p:spPr>
                <a:xfrm rot="2383953">
                  <a:off x="4393574" y="3413085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4" name="円: 塗りつぶしなし 1103">
                  <a:extLst>
                    <a:ext uri="{FF2B5EF4-FFF2-40B4-BE49-F238E27FC236}">
                      <a16:creationId xmlns:a16="http://schemas.microsoft.com/office/drawing/2014/main" id="{A24FB8C3-FA40-4245-909A-64F7EA43DC31}"/>
                    </a:ext>
                  </a:extLst>
                </p:cNvPr>
                <p:cNvSpPr/>
                <p:nvPr/>
              </p:nvSpPr>
              <p:spPr>
                <a:xfrm rot="19874030">
                  <a:off x="265104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2C883429-D800-4198-8F5D-37B53E5FE817}"/>
                    </a:ext>
                  </a:extLst>
                </p:cNvPr>
                <p:cNvGrpSpPr/>
                <p:nvPr/>
              </p:nvGrpSpPr>
              <p:grpSpPr>
                <a:xfrm>
                  <a:off x="2452642" y="2746036"/>
                  <a:ext cx="3174730" cy="1467852"/>
                  <a:chOff x="2452642" y="2746036"/>
                  <a:chExt cx="3174730" cy="1467852"/>
                </a:xfrm>
                <a:grpFill/>
              </p:grpSpPr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3A31620B-926B-4CD7-A965-A7349027D02B}"/>
                      </a:ext>
                    </a:extLst>
                  </p:cNvPr>
                  <p:cNvGrpSpPr/>
                  <p:nvPr/>
                </p:nvGrpSpPr>
                <p:grpSpPr>
                  <a:xfrm>
                    <a:off x="2568634" y="2837125"/>
                    <a:ext cx="2140787" cy="1342183"/>
                    <a:chOff x="5043114" y="1539148"/>
                    <a:chExt cx="2770464" cy="1902163"/>
                  </a:xfrm>
                  <a:grpFill/>
                </p:grpSpPr>
                <p:sp>
                  <p:nvSpPr>
                    <p:cNvPr id="1132" name="円: 塗りつぶしなし 1131">
                      <a:extLst>
                        <a:ext uri="{FF2B5EF4-FFF2-40B4-BE49-F238E27FC236}">
                          <a16:creationId xmlns:a16="http://schemas.microsoft.com/office/drawing/2014/main" id="{FF596058-867E-4142-9F4D-84F60CD0E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6571" y="1539148"/>
                      <a:ext cx="1285220" cy="906742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3" name="円: 塗りつぶしなし 1132">
                      <a:extLst>
                        <a:ext uri="{FF2B5EF4-FFF2-40B4-BE49-F238E27FC236}">
                          <a16:creationId xmlns:a16="http://schemas.microsoft.com/office/drawing/2014/main" id="{1C88549C-F7E4-403A-8599-D347129888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83846" y="168093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4" name="円: 塗りつぶしなし 1133">
                      <a:extLst>
                        <a:ext uri="{FF2B5EF4-FFF2-40B4-BE49-F238E27FC236}">
                          <a16:creationId xmlns:a16="http://schemas.microsoft.com/office/drawing/2014/main" id="{4BAA98C9-200D-44A2-844B-6554FC50B4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31210" y="162245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5" name="円: 塗りつぶしなし 1134">
                      <a:extLst>
                        <a:ext uri="{FF2B5EF4-FFF2-40B4-BE49-F238E27FC236}">
                          <a16:creationId xmlns:a16="http://schemas.microsoft.com/office/drawing/2014/main" id="{660A6486-341A-4809-980B-E4A5368C4C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6" name="円: 塗りつぶしなし 1135">
                      <a:extLst>
                        <a:ext uri="{FF2B5EF4-FFF2-40B4-BE49-F238E27FC236}">
                          <a16:creationId xmlns:a16="http://schemas.microsoft.com/office/drawing/2014/main" id="{0D5871EE-D026-48B9-9776-AC8FB76812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7" name="円: 塗りつぶしなし 1136">
                      <a:extLst>
                        <a:ext uri="{FF2B5EF4-FFF2-40B4-BE49-F238E27FC236}">
                          <a16:creationId xmlns:a16="http://schemas.microsoft.com/office/drawing/2014/main" id="{882C6535-7A25-495E-BB8C-F3682A6F0A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8" name="円: 塗りつぶしなし 1137">
                      <a:extLst>
                        <a:ext uri="{FF2B5EF4-FFF2-40B4-BE49-F238E27FC236}">
                          <a16:creationId xmlns:a16="http://schemas.microsoft.com/office/drawing/2014/main" id="{F4FF8FB1-F4D6-45F0-ADED-736795375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9" name="円: 塗りつぶしなし 1138">
                      <a:extLst>
                        <a:ext uri="{FF2B5EF4-FFF2-40B4-BE49-F238E27FC236}">
                          <a16:creationId xmlns:a16="http://schemas.microsoft.com/office/drawing/2014/main" id="{92A7F37E-1CA1-41CF-83B7-260C36D5E6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19372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0" name="円: 塗りつぶしなし 1139">
                      <a:extLst>
                        <a:ext uri="{FF2B5EF4-FFF2-40B4-BE49-F238E27FC236}">
                          <a16:creationId xmlns:a16="http://schemas.microsoft.com/office/drawing/2014/main" id="{52111936-5CBB-4665-9756-808AFD98F6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4486" y="1975403"/>
                      <a:ext cx="1285221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1" name="円: 塗りつぶしなし 1140">
                      <a:extLst>
                        <a:ext uri="{FF2B5EF4-FFF2-40B4-BE49-F238E27FC236}">
                          <a16:creationId xmlns:a16="http://schemas.microsoft.com/office/drawing/2014/main" id="{1F162BF8-0AC9-4E41-B44C-00FAC8CFBE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3114" y="2099085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2" name="円: 塗りつぶしなし 1141">
                      <a:extLst>
                        <a:ext uri="{FF2B5EF4-FFF2-40B4-BE49-F238E27FC236}">
                          <a16:creationId xmlns:a16="http://schemas.microsoft.com/office/drawing/2014/main" id="{D748220B-8F20-4318-AD2B-D3B01AAB38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3" name="円: 塗りつぶしなし 1142">
                      <a:extLst>
                        <a:ext uri="{FF2B5EF4-FFF2-40B4-BE49-F238E27FC236}">
                          <a16:creationId xmlns:a16="http://schemas.microsoft.com/office/drawing/2014/main" id="{3BFDB2F0-A06C-4E81-8969-51D4235B12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4" name="円: 塗りつぶしなし 1143">
                      <a:extLst>
                        <a:ext uri="{FF2B5EF4-FFF2-40B4-BE49-F238E27FC236}">
                          <a16:creationId xmlns:a16="http://schemas.microsoft.com/office/drawing/2014/main" id="{8328D1A8-BD37-4190-8DF3-8AF5C88C04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5" name="円: 塗りつぶしなし 1144">
                      <a:extLst>
                        <a:ext uri="{FF2B5EF4-FFF2-40B4-BE49-F238E27FC236}">
                          <a16:creationId xmlns:a16="http://schemas.microsoft.com/office/drawing/2014/main" id="{168DEFE5-DE47-429B-AA1A-A1CFEA781B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6" name="円: 塗りつぶしなし 1145">
                      <a:extLst>
                        <a:ext uri="{FF2B5EF4-FFF2-40B4-BE49-F238E27FC236}">
                          <a16:creationId xmlns:a16="http://schemas.microsoft.com/office/drawing/2014/main" id="{185A4595-D87A-4F9B-872C-64102ED85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340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7" name="円: 塗りつぶしなし 1146">
                      <a:extLst>
                        <a:ext uri="{FF2B5EF4-FFF2-40B4-BE49-F238E27FC236}">
                          <a16:creationId xmlns:a16="http://schemas.microsoft.com/office/drawing/2014/main" id="{A0372073-8454-401B-908B-7B0A42EC15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8" name="円: 塗りつぶしなし 1147">
                      <a:extLst>
                        <a:ext uri="{FF2B5EF4-FFF2-40B4-BE49-F238E27FC236}">
                          <a16:creationId xmlns:a16="http://schemas.microsoft.com/office/drawing/2014/main" id="{52DBF198-F65E-4A28-B976-7427F506AB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9" name="円: 塗りつぶしなし 1148">
                      <a:extLst>
                        <a:ext uri="{FF2B5EF4-FFF2-40B4-BE49-F238E27FC236}">
                          <a16:creationId xmlns:a16="http://schemas.microsoft.com/office/drawing/2014/main" id="{045C6B00-2B53-47D4-9D14-74E0E5A3D4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307" y="2534567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50" name="円: 塗りつぶしなし 1149">
                      <a:extLst>
                        <a:ext uri="{FF2B5EF4-FFF2-40B4-BE49-F238E27FC236}">
                          <a16:creationId xmlns:a16="http://schemas.microsoft.com/office/drawing/2014/main" id="{43BE0503-405B-47E6-B875-678A551BD3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51" name="円: 塗りつぶしなし 1150">
                      <a:extLst>
                        <a:ext uri="{FF2B5EF4-FFF2-40B4-BE49-F238E27FC236}">
                          <a16:creationId xmlns:a16="http://schemas.microsoft.com/office/drawing/2014/main" id="{291724B3-046F-48B6-B5E0-DF0576B1F3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10734" y="2530178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07" name="円: 塗りつぶしなし 1106">
                    <a:extLst>
                      <a:ext uri="{FF2B5EF4-FFF2-40B4-BE49-F238E27FC236}">
                        <a16:creationId xmlns:a16="http://schemas.microsoft.com/office/drawing/2014/main" id="{D29F5275-1FA3-4A09-A49D-63920A37CB9C}"/>
                      </a:ext>
                    </a:extLst>
                  </p:cNvPr>
                  <p:cNvSpPr/>
                  <p:nvPr/>
                </p:nvSpPr>
                <p:spPr>
                  <a:xfrm>
                    <a:off x="4122982" y="288033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円: 塗りつぶしなし 1107">
                    <a:extLst>
                      <a:ext uri="{FF2B5EF4-FFF2-40B4-BE49-F238E27FC236}">
                        <a16:creationId xmlns:a16="http://schemas.microsoft.com/office/drawing/2014/main" id="{F6E337AC-D756-4FEB-AE6E-4593406EAC03}"/>
                      </a:ext>
                    </a:extLst>
                  </p:cNvPr>
                  <p:cNvSpPr/>
                  <p:nvPr/>
                </p:nvSpPr>
                <p:spPr>
                  <a:xfrm>
                    <a:off x="3545896" y="29656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円: 塗りつぶしなし 1108">
                    <a:extLst>
                      <a:ext uri="{FF2B5EF4-FFF2-40B4-BE49-F238E27FC236}">
                        <a16:creationId xmlns:a16="http://schemas.microsoft.com/office/drawing/2014/main" id="{8598C243-B4AC-4CF6-9716-4D54BEBFB1D9}"/>
                      </a:ext>
                    </a:extLst>
                  </p:cNvPr>
                  <p:cNvSpPr/>
                  <p:nvPr/>
                </p:nvSpPr>
                <p:spPr>
                  <a:xfrm>
                    <a:off x="4471253" y="31170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円: 塗りつぶしなし 1109">
                    <a:extLst>
                      <a:ext uri="{FF2B5EF4-FFF2-40B4-BE49-F238E27FC236}">
                        <a16:creationId xmlns:a16="http://schemas.microsoft.com/office/drawing/2014/main" id="{888E19EB-8EA8-4D23-BF0C-DC3456759053}"/>
                      </a:ext>
                    </a:extLst>
                  </p:cNvPr>
                  <p:cNvSpPr/>
                  <p:nvPr/>
                </p:nvSpPr>
                <p:spPr>
                  <a:xfrm>
                    <a:off x="3353790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円: 塗りつぶしなし 1110">
                    <a:extLst>
                      <a:ext uri="{FF2B5EF4-FFF2-40B4-BE49-F238E27FC236}">
                        <a16:creationId xmlns:a16="http://schemas.microsoft.com/office/drawing/2014/main" id="{504270FB-7F12-4991-AD6F-E9EC37B0A75A}"/>
                      </a:ext>
                    </a:extLst>
                  </p:cNvPr>
                  <p:cNvSpPr/>
                  <p:nvPr/>
                </p:nvSpPr>
                <p:spPr>
                  <a:xfrm>
                    <a:off x="4078526" y="306814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2" name="円: 塗りつぶしなし 1111">
                    <a:extLst>
                      <a:ext uri="{FF2B5EF4-FFF2-40B4-BE49-F238E27FC236}">
                        <a16:creationId xmlns:a16="http://schemas.microsoft.com/office/drawing/2014/main" id="{1A111166-8901-4AC5-B242-33898C665057}"/>
                      </a:ext>
                    </a:extLst>
                  </p:cNvPr>
                  <p:cNvSpPr/>
                  <p:nvPr/>
                </p:nvSpPr>
                <p:spPr>
                  <a:xfrm>
                    <a:off x="2769373" y="348219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3" name="円: 塗りつぶしなし 1112">
                    <a:extLst>
                      <a:ext uri="{FF2B5EF4-FFF2-40B4-BE49-F238E27FC236}">
                        <a16:creationId xmlns:a16="http://schemas.microsoft.com/office/drawing/2014/main" id="{37924286-2D31-4DAA-AD32-1BA36C6EDE74}"/>
                      </a:ext>
                    </a:extLst>
                  </p:cNvPr>
                  <p:cNvSpPr/>
                  <p:nvPr/>
                </p:nvSpPr>
                <p:spPr>
                  <a:xfrm>
                    <a:off x="4363484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4" name="円: 塗りつぶしなし 1113">
                    <a:extLst>
                      <a:ext uri="{FF2B5EF4-FFF2-40B4-BE49-F238E27FC236}">
                        <a16:creationId xmlns:a16="http://schemas.microsoft.com/office/drawing/2014/main" id="{BCA1B96D-BFFD-494F-B227-B84F74D9CF58}"/>
                      </a:ext>
                    </a:extLst>
                  </p:cNvPr>
                  <p:cNvSpPr/>
                  <p:nvPr/>
                </p:nvSpPr>
                <p:spPr>
                  <a:xfrm>
                    <a:off x="3491254" y="313535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5" name="円: 塗りつぶしなし 1114">
                    <a:extLst>
                      <a:ext uri="{FF2B5EF4-FFF2-40B4-BE49-F238E27FC236}">
                        <a16:creationId xmlns:a16="http://schemas.microsoft.com/office/drawing/2014/main" id="{5DCCE11A-FA9F-4929-B6FC-A618E180EA1F}"/>
                      </a:ext>
                    </a:extLst>
                  </p:cNvPr>
                  <p:cNvSpPr/>
                  <p:nvPr/>
                </p:nvSpPr>
                <p:spPr>
                  <a:xfrm>
                    <a:off x="4279669" y="3475271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6" name="円: 塗りつぶしなし 1115">
                    <a:extLst>
                      <a:ext uri="{FF2B5EF4-FFF2-40B4-BE49-F238E27FC236}">
                        <a16:creationId xmlns:a16="http://schemas.microsoft.com/office/drawing/2014/main" id="{6CA18629-493C-4D4E-9947-2F068AE425BE}"/>
                      </a:ext>
                    </a:extLst>
                  </p:cNvPr>
                  <p:cNvSpPr/>
                  <p:nvPr/>
                </p:nvSpPr>
                <p:spPr>
                  <a:xfrm>
                    <a:off x="3373827" y="274603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7" name="円: 塗りつぶしなし 1116">
                    <a:extLst>
                      <a:ext uri="{FF2B5EF4-FFF2-40B4-BE49-F238E27FC236}">
                        <a16:creationId xmlns:a16="http://schemas.microsoft.com/office/drawing/2014/main" id="{1E9961F4-BA4B-459B-B814-E0D260353BAD}"/>
                      </a:ext>
                    </a:extLst>
                  </p:cNvPr>
                  <p:cNvSpPr/>
                  <p:nvPr/>
                </p:nvSpPr>
                <p:spPr>
                  <a:xfrm>
                    <a:off x="4078526" y="32025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8" name="円: 塗りつぶしなし 1117">
                    <a:extLst>
                      <a:ext uri="{FF2B5EF4-FFF2-40B4-BE49-F238E27FC236}">
                        <a16:creationId xmlns:a16="http://schemas.microsoft.com/office/drawing/2014/main" id="{AAEFDC32-D765-4270-93AC-CFE0FABC529F}"/>
                      </a:ext>
                    </a:extLst>
                  </p:cNvPr>
                  <p:cNvSpPr/>
                  <p:nvPr/>
                </p:nvSpPr>
                <p:spPr>
                  <a:xfrm>
                    <a:off x="3667124" y="279716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9" name="円: 塗りつぶしなし 1118">
                    <a:extLst>
                      <a:ext uri="{FF2B5EF4-FFF2-40B4-BE49-F238E27FC236}">
                        <a16:creationId xmlns:a16="http://schemas.microsoft.com/office/drawing/2014/main" id="{A505DC39-5E5B-44AC-9F57-24E0C8A0F8D3}"/>
                      </a:ext>
                    </a:extLst>
                  </p:cNvPr>
                  <p:cNvSpPr/>
                  <p:nvPr/>
                </p:nvSpPr>
                <p:spPr>
                  <a:xfrm>
                    <a:off x="4380647" y="291676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0" name="円: 塗りつぶしなし 1119">
                    <a:extLst>
                      <a:ext uri="{FF2B5EF4-FFF2-40B4-BE49-F238E27FC236}">
                        <a16:creationId xmlns:a16="http://schemas.microsoft.com/office/drawing/2014/main" id="{D870AD29-FC8C-4691-A55C-995DCC8A653E}"/>
                      </a:ext>
                    </a:extLst>
                  </p:cNvPr>
                  <p:cNvSpPr/>
                  <p:nvPr/>
                </p:nvSpPr>
                <p:spPr>
                  <a:xfrm>
                    <a:off x="3344753" y="357408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1" name="円: 塗りつぶしなし 1120">
                    <a:extLst>
                      <a:ext uri="{FF2B5EF4-FFF2-40B4-BE49-F238E27FC236}">
                        <a16:creationId xmlns:a16="http://schemas.microsoft.com/office/drawing/2014/main" id="{023B11B4-8AB3-4291-B9ED-36DA90FFB8B4}"/>
                      </a:ext>
                    </a:extLst>
                  </p:cNvPr>
                  <p:cNvSpPr/>
                  <p:nvPr/>
                </p:nvSpPr>
                <p:spPr>
                  <a:xfrm>
                    <a:off x="4505701" y="35647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2" name="円: 塗りつぶしなし 1121">
                    <a:extLst>
                      <a:ext uri="{FF2B5EF4-FFF2-40B4-BE49-F238E27FC236}">
                        <a16:creationId xmlns:a16="http://schemas.microsoft.com/office/drawing/2014/main" id="{D1F50C3B-ACA0-44ED-8CF0-55DEDBB94563}"/>
                      </a:ext>
                    </a:extLst>
                  </p:cNvPr>
                  <p:cNvSpPr/>
                  <p:nvPr/>
                </p:nvSpPr>
                <p:spPr>
                  <a:xfrm>
                    <a:off x="3353790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3" name="円: 塗りつぶしなし 1122">
                    <a:extLst>
                      <a:ext uri="{FF2B5EF4-FFF2-40B4-BE49-F238E27FC236}">
                        <a16:creationId xmlns:a16="http://schemas.microsoft.com/office/drawing/2014/main" id="{26F6AD69-FC52-4E9B-9B33-E14F427723F8}"/>
                      </a:ext>
                    </a:extLst>
                  </p:cNvPr>
                  <p:cNvSpPr/>
                  <p:nvPr/>
                </p:nvSpPr>
                <p:spPr>
                  <a:xfrm>
                    <a:off x="4078526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4" name="円: 塗りつぶしなし 1123">
                    <a:extLst>
                      <a:ext uri="{FF2B5EF4-FFF2-40B4-BE49-F238E27FC236}">
                        <a16:creationId xmlns:a16="http://schemas.microsoft.com/office/drawing/2014/main" id="{C2E3F2A7-73BE-4D11-9432-7DA29E61CE77}"/>
                      </a:ext>
                    </a:extLst>
                  </p:cNvPr>
                  <p:cNvSpPr/>
                  <p:nvPr/>
                </p:nvSpPr>
                <p:spPr>
                  <a:xfrm>
                    <a:off x="3685264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5" name="円: 塗りつぶしなし 1124">
                    <a:extLst>
                      <a:ext uri="{FF2B5EF4-FFF2-40B4-BE49-F238E27FC236}">
                        <a16:creationId xmlns:a16="http://schemas.microsoft.com/office/drawing/2014/main" id="{D302A460-CE14-46B1-AC00-05F0A35EA7D9}"/>
                      </a:ext>
                    </a:extLst>
                  </p:cNvPr>
                  <p:cNvSpPr/>
                  <p:nvPr/>
                </p:nvSpPr>
                <p:spPr>
                  <a:xfrm>
                    <a:off x="4363484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6" name="円: 塗りつぶしなし 1125">
                    <a:extLst>
                      <a:ext uri="{FF2B5EF4-FFF2-40B4-BE49-F238E27FC236}">
                        <a16:creationId xmlns:a16="http://schemas.microsoft.com/office/drawing/2014/main" id="{CC331AD6-F906-420F-8A67-13DA23A92A00}"/>
                      </a:ext>
                    </a:extLst>
                  </p:cNvPr>
                  <p:cNvSpPr/>
                  <p:nvPr/>
                </p:nvSpPr>
                <p:spPr>
                  <a:xfrm>
                    <a:off x="4058419" y="355374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7" name="円: 塗りつぶしなし 1126">
                    <a:extLst>
                      <a:ext uri="{FF2B5EF4-FFF2-40B4-BE49-F238E27FC236}">
                        <a16:creationId xmlns:a16="http://schemas.microsoft.com/office/drawing/2014/main" id="{A8FB783B-3FF6-4390-AC63-23D9A7D2A3D2}"/>
                      </a:ext>
                    </a:extLst>
                  </p:cNvPr>
                  <p:cNvSpPr/>
                  <p:nvPr/>
                </p:nvSpPr>
                <p:spPr>
                  <a:xfrm>
                    <a:off x="2623329" y="288405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8" name="円: 塗りつぶしなし 1127">
                    <a:extLst>
                      <a:ext uri="{FF2B5EF4-FFF2-40B4-BE49-F238E27FC236}">
                        <a16:creationId xmlns:a16="http://schemas.microsoft.com/office/drawing/2014/main" id="{132067E9-ACB1-40D1-BB8C-546B026BB9C4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390414" y="300896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9" name="円: 塗りつぶしなし 1128">
                    <a:extLst>
                      <a:ext uri="{FF2B5EF4-FFF2-40B4-BE49-F238E27FC236}">
                        <a16:creationId xmlns:a16="http://schemas.microsoft.com/office/drawing/2014/main" id="{9BCA06D8-C0DD-408C-BCAF-30F9655B4540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407666" y="3241874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0" name="円: 塗りつぶしなし 1129">
                    <a:extLst>
                      <a:ext uri="{FF2B5EF4-FFF2-40B4-BE49-F238E27FC236}">
                        <a16:creationId xmlns:a16="http://schemas.microsoft.com/office/drawing/2014/main" id="{D89A0018-E138-44E3-9CE1-28A828F466EC}"/>
                      </a:ext>
                    </a:extLst>
                  </p:cNvPr>
                  <p:cNvSpPr/>
                  <p:nvPr/>
                </p:nvSpPr>
                <p:spPr>
                  <a:xfrm rot="2383953">
                    <a:off x="4566102" y="3231928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1" name="円: 塗りつぶしなし 1130">
                    <a:extLst>
                      <a:ext uri="{FF2B5EF4-FFF2-40B4-BE49-F238E27FC236}">
                        <a16:creationId xmlns:a16="http://schemas.microsoft.com/office/drawing/2014/main" id="{2F7A83B2-3448-4176-9E58-1D677F0A7C65}"/>
                      </a:ext>
                    </a:extLst>
                  </p:cNvPr>
                  <p:cNvSpPr/>
                  <p:nvPr/>
                </p:nvSpPr>
                <p:spPr>
                  <a:xfrm rot="19874030">
                    <a:off x="2452642" y="334450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F62C27DA-140D-4E28-A9AA-7A2315878FDE}"/>
                  </a:ext>
                </a:extLst>
              </p:cNvPr>
              <p:cNvGrpSpPr/>
              <p:nvPr/>
            </p:nvGrpSpPr>
            <p:grpSpPr>
              <a:xfrm>
                <a:off x="1260705" y="1146129"/>
                <a:ext cx="3200609" cy="1467852"/>
                <a:chOff x="2452642" y="2746036"/>
                <a:chExt cx="3200609" cy="1467852"/>
              </a:xfrm>
              <a:solidFill>
                <a:srgbClr val="92D050"/>
              </a:solidFill>
            </p:grpSpPr>
            <p:sp>
              <p:nvSpPr>
                <p:cNvPr id="1050" name="円: 塗りつぶしなし 1049">
                  <a:extLst>
                    <a:ext uri="{FF2B5EF4-FFF2-40B4-BE49-F238E27FC236}">
                      <a16:creationId xmlns:a16="http://schemas.microsoft.com/office/drawing/2014/main" id="{4CD1E65C-8AD6-4A37-8259-5AB8BBFCD6B3}"/>
                    </a:ext>
                  </a:extLst>
                </p:cNvPr>
                <p:cNvSpPr/>
                <p:nvPr/>
              </p:nvSpPr>
              <p:spPr>
                <a:xfrm rot="19874030">
                  <a:off x="246126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1" name="円: 塗りつぶしなし 1050">
                  <a:extLst>
                    <a:ext uri="{FF2B5EF4-FFF2-40B4-BE49-F238E27FC236}">
                      <a16:creationId xmlns:a16="http://schemas.microsoft.com/office/drawing/2014/main" id="{D98507D1-5F08-4338-A7FE-722D8EC98FCC}"/>
                    </a:ext>
                  </a:extLst>
                </p:cNvPr>
                <p:cNvSpPr/>
                <p:nvPr/>
              </p:nvSpPr>
              <p:spPr>
                <a:xfrm rot="2383953">
                  <a:off x="4591981" y="3464843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2" name="円: 塗りつぶしなし 1051">
                  <a:extLst>
                    <a:ext uri="{FF2B5EF4-FFF2-40B4-BE49-F238E27FC236}">
                      <a16:creationId xmlns:a16="http://schemas.microsoft.com/office/drawing/2014/main" id="{17CD872C-56EE-4EC7-964A-740F482BA9BD}"/>
                    </a:ext>
                  </a:extLst>
                </p:cNvPr>
                <p:cNvSpPr/>
                <p:nvPr/>
              </p:nvSpPr>
              <p:spPr>
                <a:xfrm rot="2383953">
                  <a:off x="4393574" y="3413085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3" name="円: 塗りつぶしなし 1052">
                  <a:extLst>
                    <a:ext uri="{FF2B5EF4-FFF2-40B4-BE49-F238E27FC236}">
                      <a16:creationId xmlns:a16="http://schemas.microsoft.com/office/drawing/2014/main" id="{A9EAF0D8-7BB3-47AC-9743-751237226F7A}"/>
                    </a:ext>
                  </a:extLst>
                </p:cNvPr>
                <p:cNvSpPr/>
                <p:nvPr/>
              </p:nvSpPr>
              <p:spPr>
                <a:xfrm rot="19874030">
                  <a:off x="265104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BC3F1F47-D94E-43D8-80B5-4693D0A312A4}"/>
                    </a:ext>
                  </a:extLst>
                </p:cNvPr>
                <p:cNvGrpSpPr/>
                <p:nvPr/>
              </p:nvGrpSpPr>
              <p:grpSpPr>
                <a:xfrm>
                  <a:off x="2452642" y="2746036"/>
                  <a:ext cx="3174730" cy="1467852"/>
                  <a:chOff x="2452642" y="2746036"/>
                  <a:chExt cx="3174730" cy="1467852"/>
                </a:xfrm>
                <a:grpFill/>
              </p:grpSpPr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0BDFF980-9EB2-41CD-9FBE-078CF47037C7}"/>
                      </a:ext>
                    </a:extLst>
                  </p:cNvPr>
                  <p:cNvGrpSpPr/>
                  <p:nvPr/>
                </p:nvGrpSpPr>
                <p:grpSpPr>
                  <a:xfrm>
                    <a:off x="2568634" y="2837125"/>
                    <a:ext cx="2140787" cy="1342183"/>
                    <a:chOff x="5043114" y="1539148"/>
                    <a:chExt cx="2770464" cy="1902163"/>
                  </a:xfrm>
                  <a:grpFill/>
                </p:grpSpPr>
                <p:sp>
                  <p:nvSpPr>
                    <p:cNvPr id="1081" name="円: 塗りつぶしなし 1080">
                      <a:extLst>
                        <a:ext uri="{FF2B5EF4-FFF2-40B4-BE49-F238E27FC236}">
                          <a16:creationId xmlns:a16="http://schemas.microsoft.com/office/drawing/2014/main" id="{293834BA-11EF-4B8A-8818-630A51665D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6571" y="1539148"/>
                      <a:ext cx="1285220" cy="906742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2" name="円: 塗りつぶしなし 1081">
                      <a:extLst>
                        <a:ext uri="{FF2B5EF4-FFF2-40B4-BE49-F238E27FC236}">
                          <a16:creationId xmlns:a16="http://schemas.microsoft.com/office/drawing/2014/main" id="{62B8781E-1C19-49AE-883B-D4CB79602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83846" y="168093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3" name="円: 塗りつぶしなし 1082">
                      <a:extLst>
                        <a:ext uri="{FF2B5EF4-FFF2-40B4-BE49-F238E27FC236}">
                          <a16:creationId xmlns:a16="http://schemas.microsoft.com/office/drawing/2014/main" id="{D23EFB2B-BB17-4D3C-98E0-ACF76081E4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31210" y="162245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4" name="円: 塗りつぶしなし 1083">
                      <a:extLst>
                        <a:ext uri="{FF2B5EF4-FFF2-40B4-BE49-F238E27FC236}">
                          <a16:creationId xmlns:a16="http://schemas.microsoft.com/office/drawing/2014/main" id="{2470F59B-53C8-4AB4-943D-EC50A8ABE6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5" name="円: 塗りつぶしなし 1084">
                      <a:extLst>
                        <a:ext uri="{FF2B5EF4-FFF2-40B4-BE49-F238E27FC236}">
                          <a16:creationId xmlns:a16="http://schemas.microsoft.com/office/drawing/2014/main" id="{D9F88BD4-3F56-4F3B-B080-3619D933EF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6" name="円: 塗りつぶしなし 1085">
                      <a:extLst>
                        <a:ext uri="{FF2B5EF4-FFF2-40B4-BE49-F238E27FC236}">
                          <a16:creationId xmlns:a16="http://schemas.microsoft.com/office/drawing/2014/main" id="{B4FCE7C5-AFB3-41BC-B2DF-871749C190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7" name="円: 塗りつぶしなし 1086">
                      <a:extLst>
                        <a:ext uri="{FF2B5EF4-FFF2-40B4-BE49-F238E27FC236}">
                          <a16:creationId xmlns:a16="http://schemas.microsoft.com/office/drawing/2014/main" id="{C8AEEAC7-F5DD-4BD0-8ABB-219E314B02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8" name="円: 塗りつぶしなし 1087">
                      <a:extLst>
                        <a:ext uri="{FF2B5EF4-FFF2-40B4-BE49-F238E27FC236}">
                          <a16:creationId xmlns:a16="http://schemas.microsoft.com/office/drawing/2014/main" id="{CE4FCEE6-63C6-4250-956E-6556B701E2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19372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9" name="円: 塗りつぶしなし 1088">
                      <a:extLst>
                        <a:ext uri="{FF2B5EF4-FFF2-40B4-BE49-F238E27FC236}">
                          <a16:creationId xmlns:a16="http://schemas.microsoft.com/office/drawing/2014/main" id="{A6ACA273-9EC5-446D-ACA9-F64329D9EB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4486" y="1975403"/>
                      <a:ext cx="1285221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0" name="円: 塗りつぶしなし 1089">
                      <a:extLst>
                        <a:ext uri="{FF2B5EF4-FFF2-40B4-BE49-F238E27FC236}">
                          <a16:creationId xmlns:a16="http://schemas.microsoft.com/office/drawing/2014/main" id="{0E447F4B-98BF-45ED-8811-5BFF952A6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3114" y="2099085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1" name="円: 塗りつぶしなし 1090">
                      <a:extLst>
                        <a:ext uri="{FF2B5EF4-FFF2-40B4-BE49-F238E27FC236}">
                          <a16:creationId xmlns:a16="http://schemas.microsoft.com/office/drawing/2014/main" id="{CCFA629D-AA72-4054-A43B-F789C42E8E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2" name="円: 塗りつぶしなし 1091">
                      <a:extLst>
                        <a:ext uri="{FF2B5EF4-FFF2-40B4-BE49-F238E27FC236}">
                          <a16:creationId xmlns:a16="http://schemas.microsoft.com/office/drawing/2014/main" id="{ABB61E22-7AB3-46B2-81DA-31380DCA84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3" name="円: 塗りつぶしなし 1092">
                      <a:extLst>
                        <a:ext uri="{FF2B5EF4-FFF2-40B4-BE49-F238E27FC236}">
                          <a16:creationId xmlns:a16="http://schemas.microsoft.com/office/drawing/2014/main" id="{0D1CB3F3-C139-4622-93BD-706CAA17F8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4" name="円: 塗りつぶしなし 1093">
                      <a:extLst>
                        <a:ext uri="{FF2B5EF4-FFF2-40B4-BE49-F238E27FC236}">
                          <a16:creationId xmlns:a16="http://schemas.microsoft.com/office/drawing/2014/main" id="{4F688DFE-6099-4C97-80C5-8518533D26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5" name="円: 塗りつぶしなし 1094">
                      <a:extLst>
                        <a:ext uri="{FF2B5EF4-FFF2-40B4-BE49-F238E27FC236}">
                          <a16:creationId xmlns:a16="http://schemas.microsoft.com/office/drawing/2014/main" id="{E6CDB9B6-E6A2-487F-AE3A-2C66C9BB60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340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6" name="円: 塗りつぶしなし 1095">
                      <a:extLst>
                        <a:ext uri="{FF2B5EF4-FFF2-40B4-BE49-F238E27FC236}">
                          <a16:creationId xmlns:a16="http://schemas.microsoft.com/office/drawing/2014/main" id="{348BB25B-E471-4E03-AF4B-D27B9A38C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7" name="円: 塗りつぶしなし 1096">
                      <a:extLst>
                        <a:ext uri="{FF2B5EF4-FFF2-40B4-BE49-F238E27FC236}">
                          <a16:creationId xmlns:a16="http://schemas.microsoft.com/office/drawing/2014/main" id="{C0B58A82-158E-473E-AC7B-3437BEEA26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8" name="円: 塗りつぶしなし 1097">
                      <a:extLst>
                        <a:ext uri="{FF2B5EF4-FFF2-40B4-BE49-F238E27FC236}">
                          <a16:creationId xmlns:a16="http://schemas.microsoft.com/office/drawing/2014/main" id="{151CB81D-BC19-4E6A-BE6F-0867CCB3CD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307" y="2534567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9" name="円: 塗りつぶしなし 1098">
                      <a:extLst>
                        <a:ext uri="{FF2B5EF4-FFF2-40B4-BE49-F238E27FC236}">
                          <a16:creationId xmlns:a16="http://schemas.microsoft.com/office/drawing/2014/main" id="{E2897C39-7852-434B-B0F4-78B56E582F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0" name="円: 塗りつぶしなし 1099">
                      <a:extLst>
                        <a:ext uri="{FF2B5EF4-FFF2-40B4-BE49-F238E27FC236}">
                          <a16:creationId xmlns:a16="http://schemas.microsoft.com/office/drawing/2014/main" id="{FA422CEB-0E7B-47C5-9079-EC77B2E821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10734" y="2530178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6" name="円: 塗りつぶしなし 1055">
                    <a:extLst>
                      <a:ext uri="{FF2B5EF4-FFF2-40B4-BE49-F238E27FC236}">
                        <a16:creationId xmlns:a16="http://schemas.microsoft.com/office/drawing/2014/main" id="{403D12AC-E8AF-47DB-AE2F-6DA1EABEA39F}"/>
                      </a:ext>
                    </a:extLst>
                  </p:cNvPr>
                  <p:cNvSpPr/>
                  <p:nvPr/>
                </p:nvSpPr>
                <p:spPr>
                  <a:xfrm>
                    <a:off x="4122982" y="288033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円: 塗りつぶしなし 1056">
                    <a:extLst>
                      <a:ext uri="{FF2B5EF4-FFF2-40B4-BE49-F238E27FC236}">
                        <a16:creationId xmlns:a16="http://schemas.microsoft.com/office/drawing/2014/main" id="{5FA368C9-9F6C-4D53-B3AE-C1F697EE7E78}"/>
                      </a:ext>
                    </a:extLst>
                  </p:cNvPr>
                  <p:cNvSpPr/>
                  <p:nvPr/>
                </p:nvSpPr>
                <p:spPr>
                  <a:xfrm>
                    <a:off x="3545896" y="29656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8" name="円: 塗りつぶしなし 1057">
                    <a:extLst>
                      <a:ext uri="{FF2B5EF4-FFF2-40B4-BE49-F238E27FC236}">
                        <a16:creationId xmlns:a16="http://schemas.microsoft.com/office/drawing/2014/main" id="{8A71E3C0-CD48-458E-8EC2-5EEDDC3B4875}"/>
                      </a:ext>
                    </a:extLst>
                  </p:cNvPr>
                  <p:cNvSpPr/>
                  <p:nvPr/>
                </p:nvSpPr>
                <p:spPr>
                  <a:xfrm>
                    <a:off x="4471253" y="31170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円: 塗りつぶしなし 1058">
                    <a:extLst>
                      <a:ext uri="{FF2B5EF4-FFF2-40B4-BE49-F238E27FC236}">
                        <a16:creationId xmlns:a16="http://schemas.microsoft.com/office/drawing/2014/main" id="{96028516-ADAF-4AA2-96B3-34979911338C}"/>
                      </a:ext>
                    </a:extLst>
                  </p:cNvPr>
                  <p:cNvSpPr/>
                  <p:nvPr/>
                </p:nvSpPr>
                <p:spPr>
                  <a:xfrm>
                    <a:off x="3353790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円: 塗りつぶしなし 1059">
                    <a:extLst>
                      <a:ext uri="{FF2B5EF4-FFF2-40B4-BE49-F238E27FC236}">
                        <a16:creationId xmlns:a16="http://schemas.microsoft.com/office/drawing/2014/main" id="{6223E2FB-57CA-4002-9252-5385A13C5C55}"/>
                      </a:ext>
                    </a:extLst>
                  </p:cNvPr>
                  <p:cNvSpPr/>
                  <p:nvPr/>
                </p:nvSpPr>
                <p:spPr>
                  <a:xfrm>
                    <a:off x="4078526" y="306814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1" name="円: 塗りつぶしなし 1060">
                    <a:extLst>
                      <a:ext uri="{FF2B5EF4-FFF2-40B4-BE49-F238E27FC236}">
                        <a16:creationId xmlns:a16="http://schemas.microsoft.com/office/drawing/2014/main" id="{05E89BE7-3D3D-492E-A526-FAF3B951C250}"/>
                      </a:ext>
                    </a:extLst>
                  </p:cNvPr>
                  <p:cNvSpPr/>
                  <p:nvPr/>
                </p:nvSpPr>
                <p:spPr>
                  <a:xfrm>
                    <a:off x="2769373" y="348219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2" name="円: 塗りつぶしなし 1061">
                    <a:extLst>
                      <a:ext uri="{FF2B5EF4-FFF2-40B4-BE49-F238E27FC236}">
                        <a16:creationId xmlns:a16="http://schemas.microsoft.com/office/drawing/2014/main" id="{E761C8D9-CC14-4BE2-9799-7463AC43C86C}"/>
                      </a:ext>
                    </a:extLst>
                  </p:cNvPr>
                  <p:cNvSpPr/>
                  <p:nvPr/>
                </p:nvSpPr>
                <p:spPr>
                  <a:xfrm>
                    <a:off x="4363484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3" name="円: 塗りつぶしなし 1062">
                    <a:extLst>
                      <a:ext uri="{FF2B5EF4-FFF2-40B4-BE49-F238E27FC236}">
                        <a16:creationId xmlns:a16="http://schemas.microsoft.com/office/drawing/2014/main" id="{1FBDA086-D717-4644-A159-A3C74DA00FFD}"/>
                      </a:ext>
                    </a:extLst>
                  </p:cNvPr>
                  <p:cNvSpPr/>
                  <p:nvPr/>
                </p:nvSpPr>
                <p:spPr>
                  <a:xfrm>
                    <a:off x="3491254" y="313535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4" name="円: 塗りつぶしなし 1063">
                    <a:extLst>
                      <a:ext uri="{FF2B5EF4-FFF2-40B4-BE49-F238E27FC236}">
                        <a16:creationId xmlns:a16="http://schemas.microsoft.com/office/drawing/2014/main" id="{CC8CA91B-A8A6-48ED-BBDE-4288E2838764}"/>
                      </a:ext>
                    </a:extLst>
                  </p:cNvPr>
                  <p:cNvSpPr/>
                  <p:nvPr/>
                </p:nvSpPr>
                <p:spPr>
                  <a:xfrm>
                    <a:off x="4279669" y="3475271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5" name="円: 塗りつぶしなし 1064">
                    <a:extLst>
                      <a:ext uri="{FF2B5EF4-FFF2-40B4-BE49-F238E27FC236}">
                        <a16:creationId xmlns:a16="http://schemas.microsoft.com/office/drawing/2014/main" id="{DD7226D5-31A1-4EB8-942B-356392D1389D}"/>
                      </a:ext>
                    </a:extLst>
                  </p:cNvPr>
                  <p:cNvSpPr/>
                  <p:nvPr/>
                </p:nvSpPr>
                <p:spPr>
                  <a:xfrm>
                    <a:off x="3373827" y="274603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6" name="円: 塗りつぶしなし 1065">
                    <a:extLst>
                      <a:ext uri="{FF2B5EF4-FFF2-40B4-BE49-F238E27FC236}">
                        <a16:creationId xmlns:a16="http://schemas.microsoft.com/office/drawing/2014/main" id="{A65D2D6B-FB39-4B58-B157-074EF930A46D}"/>
                      </a:ext>
                    </a:extLst>
                  </p:cNvPr>
                  <p:cNvSpPr/>
                  <p:nvPr/>
                </p:nvSpPr>
                <p:spPr>
                  <a:xfrm>
                    <a:off x="4078526" y="32025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7" name="円: 塗りつぶしなし 1066">
                    <a:extLst>
                      <a:ext uri="{FF2B5EF4-FFF2-40B4-BE49-F238E27FC236}">
                        <a16:creationId xmlns:a16="http://schemas.microsoft.com/office/drawing/2014/main" id="{45640FCF-4ADE-4A96-BD9C-30532BECC6D2}"/>
                      </a:ext>
                    </a:extLst>
                  </p:cNvPr>
                  <p:cNvSpPr/>
                  <p:nvPr/>
                </p:nvSpPr>
                <p:spPr>
                  <a:xfrm>
                    <a:off x="3667124" y="279716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8" name="円: 塗りつぶしなし 1067">
                    <a:extLst>
                      <a:ext uri="{FF2B5EF4-FFF2-40B4-BE49-F238E27FC236}">
                        <a16:creationId xmlns:a16="http://schemas.microsoft.com/office/drawing/2014/main" id="{D05F2506-E7FD-463C-ADD8-AE6248164AE7}"/>
                      </a:ext>
                    </a:extLst>
                  </p:cNvPr>
                  <p:cNvSpPr/>
                  <p:nvPr/>
                </p:nvSpPr>
                <p:spPr>
                  <a:xfrm>
                    <a:off x="4380647" y="291676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9" name="円: 塗りつぶしなし 1068">
                    <a:extLst>
                      <a:ext uri="{FF2B5EF4-FFF2-40B4-BE49-F238E27FC236}">
                        <a16:creationId xmlns:a16="http://schemas.microsoft.com/office/drawing/2014/main" id="{377C21DD-A7B1-40A4-A570-3DF0E762B603}"/>
                      </a:ext>
                    </a:extLst>
                  </p:cNvPr>
                  <p:cNvSpPr/>
                  <p:nvPr/>
                </p:nvSpPr>
                <p:spPr>
                  <a:xfrm>
                    <a:off x="3344753" y="357408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0" name="円: 塗りつぶしなし 1069">
                    <a:extLst>
                      <a:ext uri="{FF2B5EF4-FFF2-40B4-BE49-F238E27FC236}">
                        <a16:creationId xmlns:a16="http://schemas.microsoft.com/office/drawing/2014/main" id="{D6A71E52-1BDD-450A-B226-612B3165077A}"/>
                      </a:ext>
                    </a:extLst>
                  </p:cNvPr>
                  <p:cNvSpPr/>
                  <p:nvPr/>
                </p:nvSpPr>
                <p:spPr>
                  <a:xfrm>
                    <a:off x="4505701" y="35647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円: 塗りつぶしなし 1070">
                    <a:extLst>
                      <a:ext uri="{FF2B5EF4-FFF2-40B4-BE49-F238E27FC236}">
                        <a16:creationId xmlns:a16="http://schemas.microsoft.com/office/drawing/2014/main" id="{1FBAA4F5-8B4B-4217-903C-D89A344E6E38}"/>
                      </a:ext>
                    </a:extLst>
                  </p:cNvPr>
                  <p:cNvSpPr/>
                  <p:nvPr/>
                </p:nvSpPr>
                <p:spPr>
                  <a:xfrm>
                    <a:off x="3353790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2" name="円: 塗りつぶしなし 1071">
                    <a:extLst>
                      <a:ext uri="{FF2B5EF4-FFF2-40B4-BE49-F238E27FC236}">
                        <a16:creationId xmlns:a16="http://schemas.microsoft.com/office/drawing/2014/main" id="{8CACC012-B716-4D14-81DB-C5F3D999B438}"/>
                      </a:ext>
                    </a:extLst>
                  </p:cNvPr>
                  <p:cNvSpPr/>
                  <p:nvPr/>
                </p:nvSpPr>
                <p:spPr>
                  <a:xfrm>
                    <a:off x="4078526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3" name="円: 塗りつぶしなし 1072">
                    <a:extLst>
                      <a:ext uri="{FF2B5EF4-FFF2-40B4-BE49-F238E27FC236}">
                        <a16:creationId xmlns:a16="http://schemas.microsoft.com/office/drawing/2014/main" id="{8D7AF4EE-2DF3-4E67-91F6-A4578D7C69D6}"/>
                      </a:ext>
                    </a:extLst>
                  </p:cNvPr>
                  <p:cNvSpPr/>
                  <p:nvPr/>
                </p:nvSpPr>
                <p:spPr>
                  <a:xfrm>
                    <a:off x="3685264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4" name="円: 塗りつぶしなし 1073">
                    <a:extLst>
                      <a:ext uri="{FF2B5EF4-FFF2-40B4-BE49-F238E27FC236}">
                        <a16:creationId xmlns:a16="http://schemas.microsoft.com/office/drawing/2014/main" id="{91B4853A-36A2-4935-8DDD-FF27980675AB}"/>
                      </a:ext>
                    </a:extLst>
                  </p:cNvPr>
                  <p:cNvSpPr/>
                  <p:nvPr/>
                </p:nvSpPr>
                <p:spPr>
                  <a:xfrm>
                    <a:off x="4363484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5" name="円: 塗りつぶしなし 1074">
                    <a:extLst>
                      <a:ext uri="{FF2B5EF4-FFF2-40B4-BE49-F238E27FC236}">
                        <a16:creationId xmlns:a16="http://schemas.microsoft.com/office/drawing/2014/main" id="{3421076D-79BA-4CE1-8FF1-93D93E1BB3D3}"/>
                      </a:ext>
                    </a:extLst>
                  </p:cNvPr>
                  <p:cNvSpPr/>
                  <p:nvPr/>
                </p:nvSpPr>
                <p:spPr>
                  <a:xfrm>
                    <a:off x="4058419" y="355374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6" name="円: 塗りつぶしなし 1075">
                    <a:extLst>
                      <a:ext uri="{FF2B5EF4-FFF2-40B4-BE49-F238E27FC236}">
                        <a16:creationId xmlns:a16="http://schemas.microsoft.com/office/drawing/2014/main" id="{4772F810-B6D1-4257-A904-07540776CECD}"/>
                      </a:ext>
                    </a:extLst>
                  </p:cNvPr>
                  <p:cNvSpPr/>
                  <p:nvPr/>
                </p:nvSpPr>
                <p:spPr>
                  <a:xfrm>
                    <a:off x="2623329" y="288405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7" name="円: 塗りつぶしなし 1076">
                    <a:extLst>
                      <a:ext uri="{FF2B5EF4-FFF2-40B4-BE49-F238E27FC236}">
                        <a16:creationId xmlns:a16="http://schemas.microsoft.com/office/drawing/2014/main" id="{3C6DD462-4D21-4124-B5C0-597EDBBDAB64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390414" y="300896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円: 塗りつぶしなし 1077">
                    <a:extLst>
                      <a:ext uri="{FF2B5EF4-FFF2-40B4-BE49-F238E27FC236}">
                        <a16:creationId xmlns:a16="http://schemas.microsoft.com/office/drawing/2014/main" id="{A6A7E1A0-23A1-40F3-B60B-8E06726B84B1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407666" y="3241874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9" name="円: 塗りつぶしなし 1078">
                    <a:extLst>
                      <a:ext uri="{FF2B5EF4-FFF2-40B4-BE49-F238E27FC236}">
                        <a16:creationId xmlns:a16="http://schemas.microsoft.com/office/drawing/2014/main" id="{874757A5-434D-42A8-AEC0-A5440E3D7938}"/>
                      </a:ext>
                    </a:extLst>
                  </p:cNvPr>
                  <p:cNvSpPr/>
                  <p:nvPr/>
                </p:nvSpPr>
                <p:spPr>
                  <a:xfrm rot="2383953">
                    <a:off x="4566102" y="3231928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0" name="円: 塗りつぶしなし 1079">
                    <a:extLst>
                      <a:ext uri="{FF2B5EF4-FFF2-40B4-BE49-F238E27FC236}">
                        <a16:creationId xmlns:a16="http://schemas.microsoft.com/office/drawing/2014/main" id="{93265C0F-42E1-4623-8EB1-A478001EFDAB}"/>
                      </a:ext>
                    </a:extLst>
                  </p:cNvPr>
                  <p:cNvSpPr/>
                  <p:nvPr/>
                </p:nvSpPr>
                <p:spPr>
                  <a:xfrm rot="19874030">
                    <a:off x="2452642" y="334450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DEC91082-0CC1-4A03-A98A-4C1079F2B15C}"/>
                  </a:ext>
                </a:extLst>
              </p:cNvPr>
              <p:cNvGrpSpPr/>
              <p:nvPr/>
            </p:nvGrpSpPr>
            <p:grpSpPr>
              <a:xfrm>
                <a:off x="1547740" y="1237567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1028" name="円: 塗りつぶしなし 1027">
                  <a:extLst>
                    <a:ext uri="{FF2B5EF4-FFF2-40B4-BE49-F238E27FC236}">
                      <a16:creationId xmlns:a16="http://schemas.microsoft.com/office/drawing/2014/main" id="{4BB015ED-B6AC-471A-8E96-F58AC18D8B4F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円: 塗りつぶしなし 1028">
                  <a:extLst>
                    <a:ext uri="{FF2B5EF4-FFF2-40B4-BE49-F238E27FC236}">
                      <a16:creationId xmlns:a16="http://schemas.microsoft.com/office/drawing/2014/main" id="{577D2413-A7F7-4A74-9AB3-6E466D5CDB92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円: 塗りつぶしなし 1029">
                  <a:extLst>
                    <a:ext uri="{FF2B5EF4-FFF2-40B4-BE49-F238E27FC236}">
                      <a16:creationId xmlns:a16="http://schemas.microsoft.com/office/drawing/2014/main" id="{3BF940FB-8C1E-4FE1-9EF7-43F0669895FE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円: 塗りつぶしなし 1030">
                  <a:extLst>
                    <a:ext uri="{FF2B5EF4-FFF2-40B4-BE49-F238E27FC236}">
                      <a16:creationId xmlns:a16="http://schemas.microsoft.com/office/drawing/2014/main" id="{FE6D96E6-4D1B-4D56-BF9A-2F60151F751B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2" name="円: 塗りつぶしなし 1031">
                  <a:extLst>
                    <a:ext uri="{FF2B5EF4-FFF2-40B4-BE49-F238E27FC236}">
                      <a16:creationId xmlns:a16="http://schemas.microsoft.com/office/drawing/2014/main" id="{07A00546-2573-4053-A0E1-97EEC361C271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円: 塗りつぶしなし 1032">
                  <a:extLst>
                    <a:ext uri="{FF2B5EF4-FFF2-40B4-BE49-F238E27FC236}">
                      <a16:creationId xmlns:a16="http://schemas.microsoft.com/office/drawing/2014/main" id="{77987316-6C6B-4E8A-A2DB-6174EF5B802D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4" name="円: 塗りつぶしなし 1033">
                  <a:extLst>
                    <a:ext uri="{FF2B5EF4-FFF2-40B4-BE49-F238E27FC236}">
                      <a16:creationId xmlns:a16="http://schemas.microsoft.com/office/drawing/2014/main" id="{8E483339-C4C7-417A-BEDA-D5864E621A3C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円: 塗りつぶしなし 1034">
                  <a:extLst>
                    <a:ext uri="{FF2B5EF4-FFF2-40B4-BE49-F238E27FC236}">
                      <a16:creationId xmlns:a16="http://schemas.microsoft.com/office/drawing/2014/main" id="{44DF9FB2-F17E-4C1F-8919-0215283CC81C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円: 塗りつぶしなし 1035">
                  <a:extLst>
                    <a:ext uri="{FF2B5EF4-FFF2-40B4-BE49-F238E27FC236}">
                      <a16:creationId xmlns:a16="http://schemas.microsoft.com/office/drawing/2014/main" id="{C97A307C-EFEA-4246-8C13-7E1A0ED1369C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円: 塗りつぶしなし 1036">
                  <a:extLst>
                    <a:ext uri="{FF2B5EF4-FFF2-40B4-BE49-F238E27FC236}">
                      <a16:creationId xmlns:a16="http://schemas.microsoft.com/office/drawing/2014/main" id="{75D7F35B-A551-4F6E-AD29-24818B23FB82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8" name="円: 塗りつぶしなし 1037">
                  <a:extLst>
                    <a:ext uri="{FF2B5EF4-FFF2-40B4-BE49-F238E27FC236}">
                      <a16:creationId xmlns:a16="http://schemas.microsoft.com/office/drawing/2014/main" id="{23B8C4DC-13CA-4BC1-B62E-6C1867E6984A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円: 塗りつぶしなし 1038">
                  <a:extLst>
                    <a:ext uri="{FF2B5EF4-FFF2-40B4-BE49-F238E27FC236}">
                      <a16:creationId xmlns:a16="http://schemas.microsoft.com/office/drawing/2014/main" id="{D90F4D0B-D411-4111-A074-7D4EEF330344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円: 塗りつぶしなし 1039">
                  <a:extLst>
                    <a:ext uri="{FF2B5EF4-FFF2-40B4-BE49-F238E27FC236}">
                      <a16:creationId xmlns:a16="http://schemas.microsoft.com/office/drawing/2014/main" id="{143E2FED-AB01-4A1F-A220-17BC567FE527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円: 塗りつぶしなし 1040">
                  <a:extLst>
                    <a:ext uri="{FF2B5EF4-FFF2-40B4-BE49-F238E27FC236}">
                      <a16:creationId xmlns:a16="http://schemas.microsoft.com/office/drawing/2014/main" id="{82AF2DF1-2F56-4DB6-A9E5-E310DCCFD03E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2" name="円: 塗りつぶしなし 1041">
                  <a:extLst>
                    <a:ext uri="{FF2B5EF4-FFF2-40B4-BE49-F238E27FC236}">
                      <a16:creationId xmlns:a16="http://schemas.microsoft.com/office/drawing/2014/main" id="{E3B34A55-CA3C-41C1-AE25-2B9BCB6F2E16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円: 塗りつぶしなし 1042">
                  <a:extLst>
                    <a:ext uri="{FF2B5EF4-FFF2-40B4-BE49-F238E27FC236}">
                      <a16:creationId xmlns:a16="http://schemas.microsoft.com/office/drawing/2014/main" id="{88FD998D-1303-47FC-AFCD-5BFD62CD9B59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円: 塗りつぶしなし 1043">
                  <a:extLst>
                    <a:ext uri="{FF2B5EF4-FFF2-40B4-BE49-F238E27FC236}">
                      <a16:creationId xmlns:a16="http://schemas.microsoft.com/office/drawing/2014/main" id="{D6351D09-5C80-42E2-80F3-78AD4C47D3A0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円: 塗りつぶしなし 1044">
                  <a:extLst>
                    <a:ext uri="{FF2B5EF4-FFF2-40B4-BE49-F238E27FC236}">
                      <a16:creationId xmlns:a16="http://schemas.microsoft.com/office/drawing/2014/main" id="{1C76F910-B574-42E5-A5D5-A93D7AF28AE1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6" name="円: 塗りつぶしなし 1045">
                  <a:extLst>
                    <a:ext uri="{FF2B5EF4-FFF2-40B4-BE49-F238E27FC236}">
                      <a16:creationId xmlns:a16="http://schemas.microsoft.com/office/drawing/2014/main" id="{63349E5A-6755-4A12-B29D-6E9B9675100C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7" name="円: 塗りつぶしなし 1046">
                  <a:extLst>
                    <a:ext uri="{FF2B5EF4-FFF2-40B4-BE49-F238E27FC236}">
                      <a16:creationId xmlns:a16="http://schemas.microsoft.com/office/drawing/2014/main" id="{E641F8C3-5608-4D38-8985-1D42AA7F81CA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8" name="円: 塗りつぶしなし 1047">
                  <a:extLst>
                    <a:ext uri="{FF2B5EF4-FFF2-40B4-BE49-F238E27FC236}">
                      <a16:creationId xmlns:a16="http://schemas.microsoft.com/office/drawing/2014/main" id="{B8415461-9E75-4FE0-8930-2098E1D7E2EE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円: 塗りつぶしなし 1048">
                  <a:extLst>
                    <a:ext uri="{FF2B5EF4-FFF2-40B4-BE49-F238E27FC236}">
                      <a16:creationId xmlns:a16="http://schemas.microsoft.com/office/drawing/2014/main" id="{F8ED04C0-65BF-4F4E-B83F-61BB1150B01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99FE6810-8C3A-45A8-8B38-C53B282B83F3}"/>
                  </a:ext>
                </a:extLst>
              </p:cNvPr>
              <p:cNvGrpSpPr/>
              <p:nvPr/>
            </p:nvGrpSpPr>
            <p:grpSpPr>
              <a:xfrm>
                <a:off x="1789280" y="1504986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1003" name="円: 塗りつぶしなし 1002">
                  <a:extLst>
                    <a:ext uri="{FF2B5EF4-FFF2-40B4-BE49-F238E27FC236}">
                      <a16:creationId xmlns:a16="http://schemas.microsoft.com/office/drawing/2014/main" id="{63DF07ED-AEF4-4D08-94AB-82014375C521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4" name="円: 塗りつぶしなし 1003">
                  <a:extLst>
                    <a:ext uri="{FF2B5EF4-FFF2-40B4-BE49-F238E27FC236}">
                      <a16:creationId xmlns:a16="http://schemas.microsoft.com/office/drawing/2014/main" id="{54CF2066-A31D-4A26-9964-7A17ECC41DC4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5" name="円: 塗りつぶしなし 1004">
                  <a:extLst>
                    <a:ext uri="{FF2B5EF4-FFF2-40B4-BE49-F238E27FC236}">
                      <a16:creationId xmlns:a16="http://schemas.microsoft.com/office/drawing/2014/main" id="{D402F3F5-8C0B-4052-8E66-6A8A51B29A39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6" name="円: 塗りつぶしなし 1005">
                  <a:extLst>
                    <a:ext uri="{FF2B5EF4-FFF2-40B4-BE49-F238E27FC236}">
                      <a16:creationId xmlns:a16="http://schemas.microsoft.com/office/drawing/2014/main" id="{91D54B54-E97F-4954-A700-4DB15EDD1ECB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7" name="円: 塗りつぶしなし 1006">
                  <a:extLst>
                    <a:ext uri="{FF2B5EF4-FFF2-40B4-BE49-F238E27FC236}">
                      <a16:creationId xmlns:a16="http://schemas.microsoft.com/office/drawing/2014/main" id="{78F4A868-C4F6-4E0D-904D-92E8847D841D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8" name="円: 塗りつぶしなし 1007">
                  <a:extLst>
                    <a:ext uri="{FF2B5EF4-FFF2-40B4-BE49-F238E27FC236}">
                      <a16:creationId xmlns:a16="http://schemas.microsoft.com/office/drawing/2014/main" id="{30D205BE-697A-4328-94D6-268CAD164234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9" name="円: 塗りつぶしなし 1008">
                  <a:extLst>
                    <a:ext uri="{FF2B5EF4-FFF2-40B4-BE49-F238E27FC236}">
                      <a16:creationId xmlns:a16="http://schemas.microsoft.com/office/drawing/2014/main" id="{B3F9EEEE-CDC3-4524-9785-8D9CB78537A1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円: 塗りつぶしなし 1009">
                  <a:extLst>
                    <a:ext uri="{FF2B5EF4-FFF2-40B4-BE49-F238E27FC236}">
                      <a16:creationId xmlns:a16="http://schemas.microsoft.com/office/drawing/2014/main" id="{8AE33650-FC4D-4490-A8D4-2B381C0856B4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1" name="円: 塗りつぶしなし 1010">
                  <a:extLst>
                    <a:ext uri="{FF2B5EF4-FFF2-40B4-BE49-F238E27FC236}">
                      <a16:creationId xmlns:a16="http://schemas.microsoft.com/office/drawing/2014/main" id="{8A451F46-C525-48EB-A472-DCB9A1BFD770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2" name="円: 塗りつぶしなし 1011">
                  <a:extLst>
                    <a:ext uri="{FF2B5EF4-FFF2-40B4-BE49-F238E27FC236}">
                      <a16:creationId xmlns:a16="http://schemas.microsoft.com/office/drawing/2014/main" id="{CDFE642F-6003-45D6-BF16-EDC904FDEA44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円: 塗りつぶしなし 1012">
                  <a:extLst>
                    <a:ext uri="{FF2B5EF4-FFF2-40B4-BE49-F238E27FC236}">
                      <a16:creationId xmlns:a16="http://schemas.microsoft.com/office/drawing/2014/main" id="{46D246B9-400A-40CE-AABF-9B4D5E81D207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4" name="円: 塗りつぶしなし 1013">
                  <a:extLst>
                    <a:ext uri="{FF2B5EF4-FFF2-40B4-BE49-F238E27FC236}">
                      <a16:creationId xmlns:a16="http://schemas.microsoft.com/office/drawing/2014/main" id="{252E4D33-900E-4D76-8C16-72A439DF16E1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5" name="円: 塗りつぶしなし 1014">
                  <a:extLst>
                    <a:ext uri="{FF2B5EF4-FFF2-40B4-BE49-F238E27FC236}">
                      <a16:creationId xmlns:a16="http://schemas.microsoft.com/office/drawing/2014/main" id="{B9EC7959-23EE-447F-A757-B754251209B5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6" name="円: 塗りつぶしなし 1015">
                  <a:extLst>
                    <a:ext uri="{FF2B5EF4-FFF2-40B4-BE49-F238E27FC236}">
                      <a16:creationId xmlns:a16="http://schemas.microsoft.com/office/drawing/2014/main" id="{B78B4B62-A1BC-4FA6-8CE3-F52BCE2AC095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7" name="円: 塗りつぶしなし 1016">
                  <a:extLst>
                    <a:ext uri="{FF2B5EF4-FFF2-40B4-BE49-F238E27FC236}">
                      <a16:creationId xmlns:a16="http://schemas.microsoft.com/office/drawing/2014/main" id="{DB045ACD-B205-461E-BB6A-2225179B55E4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8" name="円: 塗りつぶしなし 1017">
                  <a:extLst>
                    <a:ext uri="{FF2B5EF4-FFF2-40B4-BE49-F238E27FC236}">
                      <a16:creationId xmlns:a16="http://schemas.microsoft.com/office/drawing/2014/main" id="{6E5705F1-0A3C-4A6F-9EF9-9E31488EA0BF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円: 塗りつぶしなし 1018">
                  <a:extLst>
                    <a:ext uri="{FF2B5EF4-FFF2-40B4-BE49-F238E27FC236}">
                      <a16:creationId xmlns:a16="http://schemas.microsoft.com/office/drawing/2014/main" id="{1DCEACA9-EC4C-4BE6-8BC6-CCA25B159659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0" name="円: 塗りつぶしなし 1019">
                  <a:extLst>
                    <a:ext uri="{FF2B5EF4-FFF2-40B4-BE49-F238E27FC236}">
                      <a16:creationId xmlns:a16="http://schemas.microsoft.com/office/drawing/2014/main" id="{0E38B1A0-5764-45B0-BA82-84BADB0F2A15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円: 塗りつぶしなし 1020">
                  <a:extLst>
                    <a:ext uri="{FF2B5EF4-FFF2-40B4-BE49-F238E27FC236}">
                      <a16:creationId xmlns:a16="http://schemas.microsoft.com/office/drawing/2014/main" id="{708E5EDE-5F6C-4528-9584-49614AAABAA2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2" name="円: 塗りつぶしなし 1021">
                  <a:extLst>
                    <a:ext uri="{FF2B5EF4-FFF2-40B4-BE49-F238E27FC236}">
                      <a16:creationId xmlns:a16="http://schemas.microsoft.com/office/drawing/2014/main" id="{DCE9D49C-5A36-4A92-A050-64D4046466C9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円: 塗りつぶしなし 1022">
                  <a:extLst>
                    <a:ext uri="{FF2B5EF4-FFF2-40B4-BE49-F238E27FC236}">
                      <a16:creationId xmlns:a16="http://schemas.microsoft.com/office/drawing/2014/main" id="{A8616916-9C49-4FF7-9EF9-481C83D5F6AB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7" name="円: 塗りつぶしなし 1026">
                  <a:extLst>
                    <a:ext uri="{FF2B5EF4-FFF2-40B4-BE49-F238E27FC236}">
                      <a16:creationId xmlns:a16="http://schemas.microsoft.com/office/drawing/2014/main" id="{22B2F12C-B347-4C42-BB00-748B614E97F4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E606D4BB-3FA1-4785-9907-E5BC97FB004E}"/>
                  </a:ext>
                </a:extLst>
              </p:cNvPr>
              <p:cNvGrpSpPr/>
              <p:nvPr/>
            </p:nvGrpSpPr>
            <p:grpSpPr>
              <a:xfrm rot="20382411">
                <a:off x="1366586" y="1625756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981" name="円: 塗りつぶしなし 980">
                  <a:extLst>
                    <a:ext uri="{FF2B5EF4-FFF2-40B4-BE49-F238E27FC236}">
                      <a16:creationId xmlns:a16="http://schemas.microsoft.com/office/drawing/2014/main" id="{078598EC-324B-4104-856C-77B75CA27E67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2" name="円: 塗りつぶしなし 981">
                  <a:extLst>
                    <a:ext uri="{FF2B5EF4-FFF2-40B4-BE49-F238E27FC236}">
                      <a16:creationId xmlns:a16="http://schemas.microsoft.com/office/drawing/2014/main" id="{E57A8AF8-8DDB-4F3E-9A00-D9D671A29DFA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3" name="円: 塗りつぶしなし 982">
                  <a:extLst>
                    <a:ext uri="{FF2B5EF4-FFF2-40B4-BE49-F238E27FC236}">
                      <a16:creationId xmlns:a16="http://schemas.microsoft.com/office/drawing/2014/main" id="{309A1564-D6EC-4A93-8078-2D8AE834B3E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円: 塗りつぶしなし 983">
                  <a:extLst>
                    <a:ext uri="{FF2B5EF4-FFF2-40B4-BE49-F238E27FC236}">
                      <a16:creationId xmlns:a16="http://schemas.microsoft.com/office/drawing/2014/main" id="{D58BE66E-148E-4985-B27E-11B7401CB1D0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5" name="円: 塗りつぶしなし 984">
                  <a:extLst>
                    <a:ext uri="{FF2B5EF4-FFF2-40B4-BE49-F238E27FC236}">
                      <a16:creationId xmlns:a16="http://schemas.microsoft.com/office/drawing/2014/main" id="{F7555EA9-552E-4887-88DE-B2C2E864978F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6" name="円: 塗りつぶしなし 985">
                  <a:extLst>
                    <a:ext uri="{FF2B5EF4-FFF2-40B4-BE49-F238E27FC236}">
                      <a16:creationId xmlns:a16="http://schemas.microsoft.com/office/drawing/2014/main" id="{046525F4-A695-44B4-AF32-1DE97780FF6A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円: 塗りつぶしなし 986">
                  <a:extLst>
                    <a:ext uri="{FF2B5EF4-FFF2-40B4-BE49-F238E27FC236}">
                      <a16:creationId xmlns:a16="http://schemas.microsoft.com/office/drawing/2014/main" id="{F6C6BC3B-ECCC-4741-BDCC-66F9C51D694B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円: 塗りつぶしなし 987">
                  <a:extLst>
                    <a:ext uri="{FF2B5EF4-FFF2-40B4-BE49-F238E27FC236}">
                      <a16:creationId xmlns:a16="http://schemas.microsoft.com/office/drawing/2014/main" id="{3DF35A69-77BE-4505-B632-F59365803F8C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9" name="円: 塗りつぶしなし 988">
                  <a:extLst>
                    <a:ext uri="{FF2B5EF4-FFF2-40B4-BE49-F238E27FC236}">
                      <a16:creationId xmlns:a16="http://schemas.microsoft.com/office/drawing/2014/main" id="{4EC3C108-F7DC-49EE-AB77-DF8A347D10A2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0" name="円: 塗りつぶしなし 989">
                  <a:extLst>
                    <a:ext uri="{FF2B5EF4-FFF2-40B4-BE49-F238E27FC236}">
                      <a16:creationId xmlns:a16="http://schemas.microsoft.com/office/drawing/2014/main" id="{337A3DAE-2538-4F37-B77B-C8D0C273BECC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1" name="円: 塗りつぶしなし 990">
                  <a:extLst>
                    <a:ext uri="{FF2B5EF4-FFF2-40B4-BE49-F238E27FC236}">
                      <a16:creationId xmlns:a16="http://schemas.microsoft.com/office/drawing/2014/main" id="{3F1932CE-0B3E-455E-B5FB-6F3787FFD9F7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円: 塗りつぶしなし 991">
                  <a:extLst>
                    <a:ext uri="{FF2B5EF4-FFF2-40B4-BE49-F238E27FC236}">
                      <a16:creationId xmlns:a16="http://schemas.microsoft.com/office/drawing/2014/main" id="{EE002292-0C58-4756-B39B-99E46F7EEEEF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3" name="円: 塗りつぶしなし 992">
                  <a:extLst>
                    <a:ext uri="{FF2B5EF4-FFF2-40B4-BE49-F238E27FC236}">
                      <a16:creationId xmlns:a16="http://schemas.microsoft.com/office/drawing/2014/main" id="{326019FB-E336-4E74-8B10-EE4B75CD1D1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4" name="円: 塗りつぶしなし 993">
                  <a:extLst>
                    <a:ext uri="{FF2B5EF4-FFF2-40B4-BE49-F238E27FC236}">
                      <a16:creationId xmlns:a16="http://schemas.microsoft.com/office/drawing/2014/main" id="{374FCBA5-D847-4029-B4D7-938306CFFA72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5" name="円: 塗りつぶしなし 994">
                  <a:extLst>
                    <a:ext uri="{FF2B5EF4-FFF2-40B4-BE49-F238E27FC236}">
                      <a16:creationId xmlns:a16="http://schemas.microsoft.com/office/drawing/2014/main" id="{BD0D54BE-90CB-47A0-BF84-07491A23217D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6" name="円: 塗りつぶしなし 995">
                  <a:extLst>
                    <a:ext uri="{FF2B5EF4-FFF2-40B4-BE49-F238E27FC236}">
                      <a16:creationId xmlns:a16="http://schemas.microsoft.com/office/drawing/2014/main" id="{17C8A202-1EE6-49EE-8601-C1D06EE3A4AF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7" name="円: 塗りつぶしなし 996">
                  <a:extLst>
                    <a:ext uri="{FF2B5EF4-FFF2-40B4-BE49-F238E27FC236}">
                      <a16:creationId xmlns:a16="http://schemas.microsoft.com/office/drawing/2014/main" id="{844610D2-3076-4880-8BEB-D258739BC211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8" name="円: 塗りつぶしなし 997">
                  <a:extLst>
                    <a:ext uri="{FF2B5EF4-FFF2-40B4-BE49-F238E27FC236}">
                      <a16:creationId xmlns:a16="http://schemas.microsoft.com/office/drawing/2014/main" id="{8710B66A-D2DE-4E2F-8D48-BC6345264156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9" name="円: 塗りつぶしなし 998">
                  <a:extLst>
                    <a:ext uri="{FF2B5EF4-FFF2-40B4-BE49-F238E27FC236}">
                      <a16:creationId xmlns:a16="http://schemas.microsoft.com/office/drawing/2014/main" id="{233DA662-FEB4-4698-855E-2E0F7517BCAF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0" name="円: 塗りつぶしなし 999">
                  <a:extLst>
                    <a:ext uri="{FF2B5EF4-FFF2-40B4-BE49-F238E27FC236}">
                      <a16:creationId xmlns:a16="http://schemas.microsoft.com/office/drawing/2014/main" id="{6D3E9E33-5F83-4B5F-91EC-7C26BF4721B1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1" name="円: 塗りつぶしなし 1000">
                  <a:extLst>
                    <a:ext uri="{FF2B5EF4-FFF2-40B4-BE49-F238E27FC236}">
                      <a16:creationId xmlns:a16="http://schemas.microsoft.com/office/drawing/2014/main" id="{A2569C3D-1A4C-4437-B55B-58DD82D8CD0E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2" name="円: 塗りつぶしなし 1001">
                  <a:extLst>
                    <a:ext uri="{FF2B5EF4-FFF2-40B4-BE49-F238E27FC236}">
                      <a16:creationId xmlns:a16="http://schemas.microsoft.com/office/drawing/2014/main" id="{807DF504-791A-4E2F-A52F-5E52647FC512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903813C0-F821-4E9E-9758-5C4F3051E1B0}"/>
                  </a:ext>
                </a:extLst>
              </p:cNvPr>
              <p:cNvGrpSpPr/>
              <p:nvPr/>
            </p:nvGrpSpPr>
            <p:grpSpPr>
              <a:xfrm>
                <a:off x="1797907" y="1841416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959" name="円: 塗りつぶしなし 958">
                  <a:extLst>
                    <a:ext uri="{FF2B5EF4-FFF2-40B4-BE49-F238E27FC236}">
                      <a16:creationId xmlns:a16="http://schemas.microsoft.com/office/drawing/2014/main" id="{7E0D9614-4140-4FF7-B027-7B6786BDE641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0" name="円: 塗りつぶしなし 959">
                  <a:extLst>
                    <a:ext uri="{FF2B5EF4-FFF2-40B4-BE49-F238E27FC236}">
                      <a16:creationId xmlns:a16="http://schemas.microsoft.com/office/drawing/2014/main" id="{5410761D-BC51-47F5-A51C-A72E0CD06D88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1" name="円: 塗りつぶしなし 960">
                  <a:extLst>
                    <a:ext uri="{FF2B5EF4-FFF2-40B4-BE49-F238E27FC236}">
                      <a16:creationId xmlns:a16="http://schemas.microsoft.com/office/drawing/2014/main" id="{BD7E24C3-2FAB-4484-99E9-627BA8BB1048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2" name="円: 塗りつぶしなし 961">
                  <a:extLst>
                    <a:ext uri="{FF2B5EF4-FFF2-40B4-BE49-F238E27FC236}">
                      <a16:creationId xmlns:a16="http://schemas.microsoft.com/office/drawing/2014/main" id="{7291D404-F205-4CC7-9F26-E3309DCCF28C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円: 塗りつぶしなし 962">
                  <a:extLst>
                    <a:ext uri="{FF2B5EF4-FFF2-40B4-BE49-F238E27FC236}">
                      <a16:creationId xmlns:a16="http://schemas.microsoft.com/office/drawing/2014/main" id="{830A8F29-6B3B-46F3-A707-73452CD3C88C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4" name="円: 塗りつぶしなし 963">
                  <a:extLst>
                    <a:ext uri="{FF2B5EF4-FFF2-40B4-BE49-F238E27FC236}">
                      <a16:creationId xmlns:a16="http://schemas.microsoft.com/office/drawing/2014/main" id="{133D2216-B719-42B1-A3AE-8EE3B99ED5D3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5" name="円: 塗りつぶしなし 964">
                  <a:extLst>
                    <a:ext uri="{FF2B5EF4-FFF2-40B4-BE49-F238E27FC236}">
                      <a16:creationId xmlns:a16="http://schemas.microsoft.com/office/drawing/2014/main" id="{3DED2522-76D1-45B9-83AF-94696EDF5352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6" name="円: 塗りつぶしなし 965">
                  <a:extLst>
                    <a:ext uri="{FF2B5EF4-FFF2-40B4-BE49-F238E27FC236}">
                      <a16:creationId xmlns:a16="http://schemas.microsoft.com/office/drawing/2014/main" id="{9C8C00DA-A6F3-4694-9E5D-E7393DD0425A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7" name="円: 塗りつぶしなし 966">
                  <a:extLst>
                    <a:ext uri="{FF2B5EF4-FFF2-40B4-BE49-F238E27FC236}">
                      <a16:creationId xmlns:a16="http://schemas.microsoft.com/office/drawing/2014/main" id="{67AE995C-5EF8-496D-B0BE-09A09BE73E29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8" name="円: 塗りつぶしなし 967">
                  <a:extLst>
                    <a:ext uri="{FF2B5EF4-FFF2-40B4-BE49-F238E27FC236}">
                      <a16:creationId xmlns:a16="http://schemas.microsoft.com/office/drawing/2014/main" id="{4E4975F6-D739-4E89-A284-D0EB6E80B0FC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9" name="円: 塗りつぶしなし 968">
                  <a:extLst>
                    <a:ext uri="{FF2B5EF4-FFF2-40B4-BE49-F238E27FC236}">
                      <a16:creationId xmlns:a16="http://schemas.microsoft.com/office/drawing/2014/main" id="{E3F1A3A2-64E8-4840-9A32-0B4287E08586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円: 塗りつぶしなし 969">
                  <a:extLst>
                    <a:ext uri="{FF2B5EF4-FFF2-40B4-BE49-F238E27FC236}">
                      <a16:creationId xmlns:a16="http://schemas.microsoft.com/office/drawing/2014/main" id="{E1967408-8D36-4D61-8191-86C12FEEBF40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1" name="円: 塗りつぶしなし 970">
                  <a:extLst>
                    <a:ext uri="{FF2B5EF4-FFF2-40B4-BE49-F238E27FC236}">
                      <a16:creationId xmlns:a16="http://schemas.microsoft.com/office/drawing/2014/main" id="{B3AC7290-EE64-49B6-AE2E-5572ECFD8F3F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円: 塗りつぶしなし 971">
                  <a:extLst>
                    <a:ext uri="{FF2B5EF4-FFF2-40B4-BE49-F238E27FC236}">
                      <a16:creationId xmlns:a16="http://schemas.microsoft.com/office/drawing/2014/main" id="{CABD9B96-3932-48D6-ABF5-806574CA7FD3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円: 塗りつぶしなし 972">
                  <a:extLst>
                    <a:ext uri="{FF2B5EF4-FFF2-40B4-BE49-F238E27FC236}">
                      <a16:creationId xmlns:a16="http://schemas.microsoft.com/office/drawing/2014/main" id="{288B2CE5-8162-4243-8D5D-7BD8887D7B86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円: 塗りつぶしなし 973">
                  <a:extLst>
                    <a:ext uri="{FF2B5EF4-FFF2-40B4-BE49-F238E27FC236}">
                      <a16:creationId xmlns:a16="http://schemas.microsoft.com/office/drawing/2014/main" id="{A4864C06-F13C-4F89-A392-2F34FA7A17DB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5" name="円: 塗りつぶしなし 974">
                  <a:extLst>
                    <a:ext uri="{FF2B5EF4-FFF2-40B4-BE49-F238E27FC236}">
                      <a16:creationId xmlns:a16="http://schemas.microsoft.com/office/drawing/2014/main" id="{BEB3D633-8E06-4970-B956-00A215BC3F6F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円: 塗りつぶしなし 975">
                  <a:extLst>
                    <a:ext uri="{FF2B5EF4-FFF2-40B4-BE49-F238E27FC236}">
                      <a16:creationId xmlns:a16="http://schemas.microsoft.com/office/drawing/2014/main" id="{E7749E23-35C7-45E0-8671-25A80D9D6D6E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円: 塗りつぶしなし 976">
                  <a:extLst>
                    <a:ext uri="{FF2B5EF4-FFF2-40B4-BE49-F238E27FC236}">
                      <a16:creationId xmlns:a16="http://schemas.microsoft.com/office/drawing/2014/main" id="{62E92F93-4360-4FC5-B4A7-F1B9CAE6DB6B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8" name="円: 塗りつぶしなし 977">
                  <a:extLst>
                    <a:ext uri="{FF2B5EF4-FFF2-40B4-BE49-F238E27FC236}">
                      <a16:creationId xmlns:a16="http://schemas.microsoft.com/office/drawing/2014/main" id="{37653622-4239-4F57-B835-13615A5D8EBE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9" name="円: 塗りつぶしなし 978">
                  <a:extLst>
                    <a:ext uri="{FF2B5EF4-FFF2-40B4-BE49-F238E27FC236}">
                      <a16:creationId xmlns:a16="http://schemas.microsoft.com/office/drawing/2014/main" id="{F95B9998-D37A-46E5-B2E7-922E0AA266E0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円: 塗りつぶしなし 979">
                  <a:extLst>
                    <a:ext uri="{FF2B5EF4-FFF2-40B4-BE49-F238E27FC236}">
                      <a16:creationId xmlns:a16="http://schemas.microsoft.com/office/drawing/2014/main" id="{B23A3D2D-9F00-40C6-B86E-CED65A842017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E8414AA9-ED72-4438-8AF9-3892707A1B36}"/>
                  </a:ext>
                </a:extLst>
              </p:cNvPr>
              <p:cNvGrpSpPr/>
              <p:nvPr/>
            </p:nvGrpSpPr>
            <p:grpSpPr>
              <a:xfrm rot="20382411">
                <a:off x="1340707" y="2039824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937" name="円: 塗りつぶしなし 936">
                  <a:extLst>
                    <a:ext uri="{FF2B5EF4-FFF2-40B4-BE49-F238E27FC236}">
                      <a16:creationId xmlns:a16="http://schemas.microsoft.com/office/drawing/2014/main" id="{73DE2E86-AC71-4BB1-9F12-D24DB0672C04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円: 塗りつぶしなし 937">
                  <a:extLst>
                    <a:ext uri="{FF2B5EF4-FFF2-40B4-BE49-F238E27FC236}">
                      <a16:creationId xmlns:a16="http://schemas.microsoft.com/office/drawing/2014/main" id="{5F5566B7-9C77-4B8D-9097-52496E2568B9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円: 塗りつぶしなし 938">
                  <a:extLst>
                    <a:ext uri="{FF2B5EF4-FFF2-40B4-BE49-F238E27FC236}">
                      <a16:creationId xmlns:a16="http://schemas.microsoft.com/office/drawing/2014/main" id="{29A6192C-394C-4D61-84BF-3DB2734D5909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円: 塗りつぶしなし 939">
                  <a:extLst>
                    <a:ext uri="{FF2B5EF4-FFF2-40B4-BE49-F238E27FC236}">
                      <a16:creationId xmlns:a16="http://schemas.microsoft.com/office/drawing/2014/main" id="{D9893E4D-4E5F-4DF6-A738-C4687EC13DF3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円: 塗りつぶしなし 940">
                  <a:extLst>
                    <a:ext uri="{FF2B5EF4-FFF2-40B4-BE49-F238E27FC236}">
                      <a16:creationId xmlns:a16="http://schemas.microsoft.com/office/drawing/2014/main" id="{18CC4C17-A575-4E31-9E55-53C5211E47A9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円: 塗りつぶしなし 941">
                  <a:extLst>
                    <a:ext uri="{FF2B5EF4-FFF2-40B4-BE49-F238E27FC236}">
                      <a16:creationId xmlns:a16="http://schemas.microsoft.com/office/drawing/2014/main" id="{46B8DAFA-1369-438E-A4FC-A32620F17879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円: 塗りつぶしなし 942">
                  <a:extLst>
                    <a:ext uri="{FF2B5EF4-FFF2-40B4-BE49-F238E27FC236}">
                      <a16:creationId xmlns:a16="http://schemas.microsoft.com/office/drawing/2014/main" id="{83BA4D86-10AA-42A4-8B68-9421D5BAD622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円: 塗りつぶしなし 943">
                  <a:extLst>
                    <a:ext uri="{FF2B5EF4-FFF2-40B4-BE49-F238E27FC236}">
                      <a16:creationId xmlns:a16="http://schemas.microsoft.com/office/drawing/2014/main" id="{082FB86F-D66E-47F6-9783-8EFF12518965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円: 塗りつぶしなし 944">
                  <a:extLst>
                    <a:ext uri="{FF2B5EF4-FFF2-40B4-BE49-F238E27FC236}">
                      <a16:creationId xmlns:a16="http://schemas.microsoft.com/office/drawing/2014/main" id="{4303ADBF-D867-4E18-96EE-37A9624BA4F4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円: 塗りつぶしなし 945">
                  <a:extLst>
                    <a:ext uri="{FF2B5EF4-FFF2-40B4-BE49-F238E27FC236}">
                      <a16:creationId xmlns:a16="http://schemas.microsoft.com/office/drawing/2014/main" id="{E683470F-A303-4CB6-A81C-4181E5EB8390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7" name="円: 塗りつぶしなし 946">
                  <a:extLst>
                    <a:ext uri="{FF2B5EF4-FFF2-40B4-BE49-F238E27FC236}">
                      <a16:creationId xmlns:a16="http://schemas.microsoft.com/office/drawing/2014/main" id="{C440434C-088E-43AE-B1D4-DF7AF3C13CD9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円: 塗りつぶしなし 947">
                  <a:extLst>
                    <a:ext uri="{FF2B5EF4-FFF2-40B4-BE49-F238E27FC236}">
                      <a16:creationId xmlns:a16="http://schemas.microsoft.com/office/drawing/2014/main" id="{72097A3F-6705-4F48-88C5-EF6A58651921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9" name="円: 塗りつぶしなし 948">
                  <a:extLst>
                    <a:ext uri="{FF2B5EF4-FFF2-40B4-BE49-F238E27FC236}">
                      <a16:creationId xmlns:a16="http://schemas.microsoft.com/office/drawing/2014/main" id="{A7F0439C-AFCC-4A7D-9435-71F0DE35C601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円: 塗りつぶしなし 949">
                  <a:extLst>
                    <a:ext uri="{FF2B5EF4-FFF2-40B4-BE49-F238E27FC236}">
                      <a16:creationId xmlns:a16="http://schemas.microsoft.com/office/drawing/2014/main" id="{FF9AFF38-9095-4A45-BCA4-ECDAAA7BD947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円: 塗りつぶしなし 950">
                  <a:extLst>
                    <a:ext uri="{FF2B5EF4-FFF2-40B4-BE49-F238E27FC236}">
                      <a16:creationId xmlns:a16="http://schemas.microsoft.com/office/drawing/2014/main" id="{8B7B5975-F57D-47AC-A1D1-E31B51955E9F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2" name="円: 塗りつぶしなし 951">
                  <a:extLst>
                    <a:ext uri="{FF2B5EF4-FFF2-40B4-BE49-F238E27FC236}">
                      <a16:creationId xmlns:a16="http://schemas.microsoft.com/office/drawing/2014/main" id="{7F4D3B98-1EA7-4FD0-B69A-04E150A37AA6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円: 塗りつぶしなし 952">
                  <a:extLst>
                    <a:ext uri="{FF2B5EF4-FFF2-40B4-BE49-F238E27FC236}">
                      <a16:creationId xmlns:a16="http://schemas.microsoft.com/office/drawing/2014/main" id="{7DF25221-3908-45F3-9E15-AC39574F29F6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円: 塗りつぶしなし 953">
                  <a:extLst>
                    <a:ext uri="{FF2B5EF4-FFF2-40B4-BE49-F238E27FC236}">
                      <a16:creationId xmlns:a16="http://schemas.microsoft.com/office/drawing/2014/main" id="{3540925C-4A38-4B06-817E-B0DF2EB7EDC0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5" name="円: 塗りつぶしなし 954">
                  <a:extLst>
                    <a:ext uri="{FF2B5EF4-FFF2-40B4-BE49-F238E27FC236}">
                      <a16:creationId xmlns:a16="http://schemas.microsoft.com/office/drawing/2014/main" id="{3804925D-B949-450C-B7C8-6565B039DA85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円: 塗りつぶしなし 955">
                  <a:extLst>
                    <a:ext uri="{FF2B5EF4-FFF2-40B4-BE49-F238E27FC236}">
                      <a16:creationId xmlns:a16="http://schemas.microsoft.com/office/drawing/2014/main" id="{1BA66549-7942-4C9C-875D-465CB5B50D1A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7" name="円: 塗りつぶしなし 956">
                  <a:extLst>
                    <a:ext uri="{FF2B5EF4-FFF2-40B4-BE49-F238E27FC236}">
                      <a16:creationId xmlns:a16="http://schemas.microsoft.com/office/drawing/2014/main" id="{AD9F7AFF-1F50-46DA-8201-4B59B0DE231F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円: 塗りつぶしなし 957">
                  <a:extLst>
                    <a:ext uri="{FF2B5EF4-FFF2-40B4-BE49-F238E27FC236}">
                      <a16:creationId xmlns:a16="http://schemas.microsoft.com/office/drawing/2014/main" id="{32D45898-406F-449C-989A-5D297EDA9F81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1" name="グループ化 860">
                <a:extLst>
                  <a:ext uri="{FF2B5EF4-FFF2-40B4-BE49-F238E27FC236}">
                    <a16:creationId xmlns:a16="http://schemas.microsoft.com/office/drawing/2014/main" id="{BE8FB86A-D959-41F1-9546-451002D73674}"/>
                  </a:ext>
                </a:extLst>
              </p:cNvPr>
              <p:cNvGrpSpPr/>
              <p:nvPr/>
            </p:nvGrpSpPr>
            <p:grpSpPr>
              <a:xfrm rot="848355">
                <a:off x="3148841" y="1257982"/>
                <a:ext cx="1107923" cy="393699"/>
                <a:chOff x="4552516" y="3045234"/>
                <a:chExt cx="1901500" cy="434900"/>
              </a:xfrm>
              <a:solidFill>
                <a:srgbClr val="FFFF00"/>
              </a:solidFill>
            </p:grpSpPr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A3C6B2FA-7354-4B0F-BDAC-FC5453578663}"/>
                    </a:ext>
                  </a:extLst>
                </p:cNvPr>
                <p:cNvSpPr/>
                <p:nvPr/>
              </p:nvSpPr>
              <p:spPr>
                <a:xfrm rot="4500000">
                  <a:off x="5244861" y="2777706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D696EDDF-F959-4FE0-A06D-F41FEE980BF8}"/>
                    </a:ext>
                  </a:extLst>
                </p:cNvPr>
                <p:cNvSpPr/>
                <p:nvPr/>
              </p:nvSpPr>
              <p:spPr>
                <a:xfrm rot="5400000">
                  <a:off x="5011499" y="2777705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8D0B396B-40F7-4A23-BD00-A5116AE89D54}"/>
                    </a:ext>
                  </a:extLst>
                </p:cNvPr>
                <p:cNvSpPr/>
                <p:nvPr/>
              </p:nvSpPr>
              <p:spPr>
                <a:xfrm rot="4500000">
                  <a:off x="5625861" y="292058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B71E58D5-7FEF-41EB-9359-9F1FF10C5B67}"/>
                    </a:ext>
                  </a:extLst>
                </p:cNvPr>
                <p:cNvSpPr/>
                <p:nvPr/>
              </p:nvSpPr>
              <p:spPr>
                <a:xfrm rot="5400000">
                  <a:off x="5392499" y="29205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8CE5F0D9-35BD-47C3-8421-218CC7F888B6}"/>
                    </a:ext>
                  </a:extLst>
                </p:cNvPr>
                <p:cNvSpPr/>
                <p:nvPr/>
              </p:nvSpPr>
              <p:spPr>
                <a:xfrm rot="4500000">
                  <a:off x="5683010" y="281104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3EB50716-45F1-41BC-9779-2B973509E55B}"/>
                    </a:ext>
                  </a:extLst>
                </p:cNvPr>
                <p:cNvSpPr/>
                <p:nvPr/>
              </p:nvSpPr>
              <p:spPr>
                <a:xfrm rot="6300000">
                  <a:off x="5435361" y="271125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30ACDD75-14AD-452D-8DD0-7E31297D0EBB}"/>
                    </a:ext>
                  </a:extLst>
                </p:cNvPr>
                <p:cNvSpPr/>
                <p:nvPr/>
              </p:nvSpPr>
              <p:spPr>
                <a:xfrm rot="6300000">
                  <a:off x="6011623" y="2744588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E6BBA2F3-B7C3-40AD-AADB-E725708EF048}"/>
                    </a:ext>
                  </a:extLst>
                </p:cNvPr>
                <p:cNvSpPr/>
                <p:nvPr/>
              </p:nvSpPr>
              <p:spPr>
                <a:xfrm rot="6300000">
                  <a:off x="5149612" y="300652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65EB23BC-77A4-4F1F-BE9F-551D231DB746}"/>
                    </a:ext>
                  </a:extLst>
                </p:cNvPr>
                <p:cNvSpPr/>
                <p:nvPr/>
              </p:nvSpPr>
              <p:spPr>
                <a:xfrm rot="4500000">
                  <a:off x="5717881" y="303774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59137B44-3841-44B0-846B-EE2D281F9910}"/>
                    </a:ext>
                  </a:extLst>
                </p:cNvPr>
                <p:cNvSpPr/>
                <p:nvPr/>
              </p:nvSpPr>
              <p:spPr>
                <a:xfrm rot="3600000">
                  <a:off x="6003632" y="2939487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63E38159-FC35-4970-9DB9-368BE6B5AE33}"/>
                    </a:ext>
                  </a:extLst>
                </p:cNvPr>
                <p:cNvSpPr/>
                <p:nvPr/>
              </p:nvSpPr>
              <p:spPr>
                <a:xfrm rot="7200000">
                  <a:off x="4886500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1D69DA3B-3552-402C-85B7-D61EC3B4858A}"/>
                    </a:ext>
                  </a:extLst>
                </p:cNvPr>
                <p:cNvSpPr/>
                <p:nvPr/>
              </p:nvSpPr>
              <p:spPr>
                <a:xfrm rot="4500000">
                  <a:off x="5033976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2" name="グループ化 861">
                <a:extLst>
                  <a:ext uri="{FF2B5EF4-FFF2-40B4-BE49-F238E27FC236}">
                    <a16:creationId xmlns:a16="http://schemas.microsoft.com/office/drawing/2014/main" id="{38BF3039-B126-490E-857B-B56059463B5A}"/>
                  </a:ext>
                </a:extLst>
              </p:cNvPr>
              <p:cNvGrpSpPr/>
              <p:nvPr/>
            </p:nvGrpSpPr>
            <p:grpSpPr>
              <a:xfrm rot="848355">
                <a:off x="3175219" y="1636051"/>
                <a:ext cx="1107923" cy="393699"/>
                <a:chOff x="4552516" y="3045234"/>
                <a:chExt cx="1901500" cy="434900"/>
              </a:xfrm>
              <a:solidFill>
                <a:srgbClr val="FFFF00"/>
              </a:solidFill>
            </p:grpSpPr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7A58D55B-A01E-4A2D-8A77-6B16D2282FF2}"/>
                    </a:ext>
                  </a:extLst>
                </p:cNvPr>
                <p:cNvSpPr/>
                <p:nvPr/>
              </p:nvSpPr>
              <p:spPr>
                <a:xfrm rot="4500000">
                  <a:off x="5244861" y="2777706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65AA5E57-9A9A-4FC9-B3E2-8335ADB25BCE}"/>
                    </a:ext>
                  </a:extLst>
                </p:cNvPr>
                <p:cNvSpPr/>
                <p:nvPr/>
              </p:nvSpPr>
              <p:spPr>
                <a:xfrm rot="5400000">
                  <a:off x="5011499" y="2777705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EEAE9EC2-FFE1-4E73-931E-4B29D388AF9B}"/>
                    </a:ext>
                  </a:extLst>
                </p:cNvPr>
                <p:cNvSpPr/>
                <p:nvPr/>
              </p:nvSpPr>
              <p:spPr>
                <a:xfrm rot="4500000">
                  <a:off x="5625861" y="292058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CF31F96C-35A9-4338-8162-77323213C176}"/>
                    </a:ext>
                  </a:extLst>
                </p:cNvPr>
                <p:cNvSpPr/>
                <p:nvPr/>
              </p:nvSpPr>
              <p:spPr>
                <a:xfrm rot="5400000">
                  <a:off x="5392499" y="29205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5D7C5008-14A4-418A-8535-0519E9344840}"/>
                    </a:ext>
                  </a:extLst>
                </p:cNvPr>
                <p:cNvSpPr/>
                <p:nvPr/>
              </p:nvSpPr>
              <p:spPr>
                <a:xfrm rot="4500000">
                  <a:off x="5683010" y="281104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B4AFADC2-8A38-488D-BCCB-B2A9811C49F0}"/>
                    </a:ext>
                  </a:extLst>
                </p:cNvPr>
                <p:cNvSpPr/>
                <p:nvPr/>
              </p:nvSpPr>
              <p:spPr>
                <a:xfrm rot="6300000">
                  <a:off x="5435361" y="271125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AE744D65-B391-492C-B3A0-66C86EE0C3C8}"/>
                    </a:ext>
                  </a:extLst>
                </p:cNvPr>
                <p:cNvSpPr/>
                <p:nvPr/>
              </p:nvSpPr>
              <p:spPr>
                <a:xfrm rot="6300000">
                  <a:off x="6011623" y="2744588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7EB8804F-4B03-44A5-9C59-40EC99BA3F37}"/>
                    </a:ext>
                  </a:extLst>
                </p:cNvPr>
                <p:cNvSpPr/>
                <p:nvPr/>
              </p:nvSpPr>
              <p:spPr>
                <a:xfrm rot="6300000">
                  <a:off x="5149612" y="300652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A9C1591D-D91D-4219-BAF8-D754D51FF805}"/>
                    </a:ext>
                  </a:extLst>
                </p:cNvPr>
                <p:cNvSpPr/>
                <p:nvPr/>
              </p:nvSpPr>
              <p:spPr>
                <a:xfrm rot="4500000">
                  <a:off x="5717881" y="303774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1CDA3908-4814-4926-9AF7-9544B5751CBD}"/>
                    </a:ext>
                  </a:extLst>
                </p:cNvPr>
                <p:cNvSpPr/>
                <p:nvPr/>
              </p:nvSpPr>
              <p:spPr>
                <a:xfrm rot="3600000">
                  <a:off x="6003632" y="2939487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E2378E5B-9FA5-4090-87B1-6D211F056A20}"/>
                    </a:ext>
                  </a:extLst>
                </p:cNvPr>
                <p:cNvSpPr/>
                <p:nvPr/>
              </p:nvSpPr>
              <p:spPr>
                <a:xfrm rot="7200000">
                  <a:off x="4886500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085D3A1D-7320-4DF1-8B00-A0EEF472916A}"/>
                    </a:ext>
                  </a:extLst>
                </p:cNvPr>
                <p:cNvSpPr/>
                <p:nvPr/>
              </p:nvSpPr>
              <p:spPr>
                <a:xfrm rot="4500000">
                  <a:off x="5033976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3" name="グループ化 862">
                <a:extLst>
                  <a:ext uri="{FF2B5EF4-FFF2-40B4-BE49-F238E27FC236}">
                    <a16:creationId xmlns:a16="http://schemas.microsoft.com/office/drawing/2014/main" id="{A43CB20A-BE17-401F-863D-79E492CE94F5}"/>
                  </a:ext>
                </a:extLst>
              </p:cNvPr>
              <p:cNvGrpSpPr/>
              <p:nvPr/>
            </p:nvGrpSpPr>
            <p:grpSpPr>
              <a:xfrm rot="848355">
                <a:off x="3227972" y="1996536"/>
                <a:ext cx="1107923" cy="393699"/>
                <a:chOff x="4552516" y="3045234"/>
                <a:chExt cx="1901500" cy="434900"/>
              </a:xfrm>
              <a:solidFill>
                <a:srgbClr val="FFFF00"/>
              </a:solidFill>
            </p:grpSpPr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73C6245F-2EC6-4126-A055-F204DB0B1E12}"/>
                    </a:ext>
                  </a:extLst>
                </p:cNvPr>
                <p:cNvSpPr/>
                <p:nvPr/>
              </p:nvSpPr>
              <p:spPr>
                <a:xfrm rot="4500000">
                  <a:off x="5244861" y="2777706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23B002DD-AB4F-4FC0-B509-562951F9CFEE}"/>
                    </a:ext>
                  </a:extLst>
                </p:cNvPr>
                <p:cNvSpPr/>
                <p:nvPr/>
              </p:nvSpPr>
              <p:spPr>
                <a:xfrm rot="5400000">
                  <a:off x="5011499" y="2777705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D8B15D53-A523-49B4-96E0-5A83AB773343}"/>
                    </a:ext>
                  </a:extLst>
                </p:cNvPr>
                <p:cNvSpPr/>
                <p:nvPr/>
              </p:nvSpPr>
              <p:spPr>
                <a:xfrm rot="4500000">
                  <a:off x="5625861" y="292058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3DC33FB6-EA56-4F56-9C27-31652E17DE5C}"/>
                    </a:ext>
                  </a:extLst>
                </p:cNvPr>
                <p:cNvSpPr/>
                <p:nvPr/>
              </p:nvSpPr>
              <p:spPr>
                <a:xfrm rot="5400000">
                  <a:off x="5392499" y="29205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3AE9D5CD-CFF1-4F66-918C-F44BB4787542}"/>
                    </a:ext>
                  </a:extLst>
                </p:cNvPr>
                <p:cNvSpPr/>
                <p:nvPr/>
              </p:nvSpPr>
              <p:spPr>
                <a:xfrm rot="4500000">
                  <a:off x="5683010" y="281104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DEBFB122-6365-4CFC-98FD-B4FB101BF045}"/>
                    </a:ext>
                  </a:extLst>
                </p:cNvPr>
                <p:cNvSpPr/>
                <p:nvPr/>
              </p:nvSpPr>
              <p:spPr>
                <a:xfrm rot="6300000">
                  <a:off x="5435361" y="271125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FDE63A82-EE49-43E1-B646-2A89C8C22530}"/>
                    </a:ext>
                  </a:extLst>
                </p:cNvPr>
                <p:cNvSpPr/>
                <p:nvPr/>
              </p:nvSpPr>
              <p:spPr>
                <a:xfrm rot="6300000">
                  <a:off x="6011623" y="2744588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E1B70A30-47B3-4D40-A13B-CBF058267C52}"/>
                    </a:ext>
                  </a:extLst>
                </p:cNvPr>
                <p:cNvSpPr/>
                <p:nvPr/>
              </p:nvSpPr>
              <p:spPr>
                <a:xfrm rot="6300000">
                  <a:off x="5149612" y="300652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E54B7C9D-F1D8-4009-B238-95367C7A1EA4}"/>
                    </a:ext>
                  </a:extLst>
                </p:cNvPr>
                <p:cNvSpPr/>
                <p:nvPr/>
              </p:nvSpPr>
              <p:spPr>
                <a:xfrm rot="4500000">
                  <a:off x="5717881" y="303774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E1D039AE-00AA-4D54-916B-00B458FEDCB2}"/>
                    </a:ext>
                  </a:extLst>
                </p:cNvPr>
                <p:cNvSpPr/>
                <p:nvPr/>
              </p:nvSpPr>
              <p:spPr>
                <a:xfrm rot="3600000">
                  <a:off x="6003632" y="2939487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5752956C-5CDF-499C-8055-E3A0D623A940}"/>
                    </a:ext>
                  </a:extLst>
                </p:cNvPr>
                <p:cNvSpPr/>
                <p:nvPr/>
              </p:nvSpPr>
              <p:spPr>
                <a:xfrm rot="7200000">
                  <a:off x="4886500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24407CCA-58FB-47E9-AED5-B0992C40067D}"/>
                    </a:ext>
                  </a:extLst>
                </p:cNvPr>
                <p:cNvSpPr/>
                <p:nvPr/>
              </p:nvSpPr>
              <p:spPr>
                <a:xfrm rot="4500000">
                  <a:off x="5033976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C30683A0-BAD2-4B71-8B37-E931589D6074}"/>
                  </a:ext>
                </a:extLst>
              </p:cNvPr>
              <p:cNvGrpSpPr/>
              <p:nvPr/>
            </p:nvGrpSpPr>
            <p:grpSpPr>
              <a:xfrm>
                <a:off x="2133299" y="1110413"/>
                <a:ext cx="1215976" cy="1465891"/>
                <a:chOff x="3329053" y="2754576"/>
                <a:chExt cx="1215976" cy="1294238"/>
              </a:xfrm>
            </p:grpSpPr>
            <p:grpSp>
              <p:nvGrpSpPr>
                <p:cNvPr id="883" name="グループ化 882">
                  <a:extLst>
                    <a:ext uri="{FF2B5EF4-FFF2-40B4-BE49-F238E27FC236}">
                      <a16:creationId xmlns:a16="http://schemas.microsoft.com/office/drawing/2014/main" id="{8EA23952-63F9-4FE5-9596-62788E4F5713}"/>
                    </a:ext>
                  </a:extLst>
                </p:cNvPr>
                <p:cNvGrpSpPr/>
                <p:nvPr/>
              </p:nvGrpSpPr>
              <p:grpSpPr>
                <a:xfrm rot="21179797">
                  <a:off x="3329053" y="2754576"/>
                  <a:ext cx="1163222" cy="547604"/>
                  <a:chOff x="1413292" y="818218"/>
                  <a:chExt cx="2278412" cy="937047"/>
                </a:xfrm>
              </p:grpSpPr>
              <p:sp>
                <p:nvSpPr>
                  <p:cNvPr id="896" name="楕円 10">
                    <a:extLst>
                      <a:ext uri="{FF2B5EF4-FFF2-40B4-BE49-F238E27FC236}">
                        <a16:creationId xmlns:a16="http://schemas.microsoft.com/office/drawing/2014/main" id="{8E6FFE83-9B31-4AF3-BAE0-6E0112D512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37187" y="906373"/>
                    <a:ext cx="1508382" cy="444989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2006"/>
                      <a:gd name="connsiteY0" fmla="*/ 200227 h 567371"/>
                      <a:gd name="connsiteX1" fmla="*/ 849368 w 1492006"/>
                      <a:gd name="connsiteY1" fmla="*/ 178297 h 567371"/>
                      <a:gd name="connsiteX2" fmla="*/ 1238096 w 1492006"/>
                      <a:gd name="connsiteY2" fmla="*/ 19 h 567371"/>
                      <a:gd name="connsiteX3" fmla="*/ 1324362 w 1492006"/>
                      <a:gd name="connsiteY3" fmla="*/ 172548 h 567371"/>
                      <a:gd name="connsiteX4" fmla="*/ 1432191 w 1492006"/>
                      <a:gd name="connsiteY4" fmla="*/ 424514 h 567371"/>
                      <a:gd name="connsiteX5" fmla="*/ 970677 w 1492006"/>
                      <a:gd name="connsiteY5" fmla="*/ 405459 h 567371"/>
                      <a:gd name="connsiteX6" fmla="*/ 461179 w 1492006"/>
                      <a:gd name="connsiteY6" fmla="*/ 567211 h 567371"/>
                      <a:gd name="connsiteX7" fmla="*/ 73267 w 1492006"/>
                      <a:gd name="connsiteY7" fmla="*/ 371705 h 567371"/>
                      <a:gd name="connsiteX8" fmla="*/ 13146 w 1492006"/>
                      <a:gd name="connsiteY8" fmla="*/ 163921 h 567371"/>
                      <a:gd name="connsiteX9" fmla="*/ 240666 w 1492006"/>
                      <a:gd name="connsiteY9" fmla="*/ 200227 h 567371"/>
                      <a:gd name="connsiteX0" fmla="*/ 240666 w 1492006"/>
                      <a:gd name="connsiteY0" fmla="*/ 200227 h 576974"/>
                      <a:gd name="connsiteX1" fmla="*/ 849368 w 1492006"/>
                      <a:gd name="connsiteY1" fmla="*/ 178297 h 576974"/>
                      <a:gd name="connsiteX2" fmla="*/ 1238096 w 1492006"/>
                      <a:gd name="connsiteY2" fmla="*/ 19 h 576974"/>
                      <a:gd name="connsiteX3" fmla="*/ 1324362 w 1492006"/>
                      <a:gd name="connsiteY3" fmla="*/ 172548 h 576974"/>
                      <a:gd name="connsiteX4" fmla="*/ 1432191 w 1492006"/>
                      <a:gd name="connsiteY4" fmla="*/ 424514 h 576974"/>
                      <a:gd name="connsiteX5" fmla="*/ 893039 w 1492006"/>
                      <a:gd name="connsiteY5" fmla="*/ 534855 h 576974"/>
                      <a:gd name="connsiteX6" fmla="*/ 461179 w 1492006"/>
                      <a:gd name="connsiteY6" fmla="*/ 567211 h 576974"/>
                      <a:gd name="connsiteX7" fmla="*/ 73267 w 1492006"/>
                      <a:gd name="connsiteY7" fmla="*/ 371705 h 576974"/>
                      <a:gd name="connsiteX8" fmla="*/ 13146 w 1492006"/>
                      <a:gd name="connsiteY8" fmla="*/ 163921 h 576974"/>
                      <a:gd name="connsiteX9" fmla="*/ 240666 w 1492006"/>
                      <a:gd name="connsiteY9" fmla="*/ 200227 h 576974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57042 w 1508382"/>
                      <a:gd name="connsiteY0" fmla="*/ 200227 h 573957"/>
                      <a:gd name="connsiteX1" fmla="*/ 865744 w 1508382"/>
                      <a:gd name="connsiteY1" fmla="*/ 178297 h 573957"/>
                      <a:gd name="connsiteX2" fmla="*/ 1254472 w 1508382"/>
                      <a:gd name="connsiteY2" fmla="*/ 19 h 573957"/>
                      <a:gd name="connsiteX3" fmla="*/ 1340738 w 1508382"/>
                      <a:gd name="connsiteY3" fmla="*/ 172548 h 573957"/>
                      <a:gd name="connsiteX4" fmla="*/ 1448567 w 1508382"/>
                      <a:gd name="connsiteY4" fmla="*/ 424514 h 573957"/>
                      <a:gd name="connsiteX5" fmla="*/ 909415 w 1508382"/>
                      <a:gd name="connsiteY5" fmla="*/ 534855 h 573957"/>
                      <a:gd name="connsiteX6" fmla="*/ 477555 w 1508382"/>
                      <a:gd name="connsiteY6" fmla="*/ 567211 h 573957"/>
                      <a:gd name="connsiteX7" fmla="*/ 305303 w 1508382"/>
                      <a:gd name="connsiteY7" fmla="*/ 414837 h 573957"/>
                      <a:gd name="connsiteX8" fmla="*/ 12269 w 1508382"/>
                      <a:gd name="connsiteY8" fmla="*/ 232932 h 573957"/>
                      <a:gd name="connsiteX9" fmla="*/ 257042 w 1508382"/>
                      <a:gd name="connsiteY9" fmla="*/ 200227 h 57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08382" h="573957">
                        <a:moveTo>
                          <a:pt x="257042" y="200227"/>
                        </a:moveTo>
                        <a:cubicBezTo>
                          <a:pt x="399288" y="191121"/>
                          <a:pt x="699506" y="211665"/>
                          <a:pt x="865744" y="178297"/>
                        </a:cubicBezTo>
                        <a:cubicBezTo>
                          <a:pt x="1031982" y="144929"/>
                          <a:pt x="1162367" y="-1898"/>
                          <a:pt x="1254472" y="19"/>
                        </a:cubicBezTo>
                        <a:cubicBezTo>
                          <a:pt x="1346577" y="1936"/>
                          <a:pt x="1288261" y="111863"/>
                          <a:pt x="1340738" y="172548"/>
                        </a:cubicBezTo>
                        <a:cubicBezTo>
                          <a:pt x="1393215" y="233233"/>
                          <a:pt x="1612469" y="351190"/>
                          <a:pt x="1448567" y="424514"/>
                        </a:cubicBezTo>
                        <a:cubicBezTo>
                          <a:pt x="1370929" y="463332"/>
                          <a:pt x="1071250" y="511072"/>
                          <a:pt x="909415" y="534855"/>
                        </a:cubicBezTo>
                        <a:cubicBezTo>
                          <a:pt x="747580" y="558638"/>
                          <a:pt x="578240" y="587214"/>
                          <a:pt x="477555" y="567211"/>
                        </a:cubicBezTo>
                        <a:cubicBezTo>
                          <a:pt x="376870" y="547208"/>
                          <a:pt x="310964" y="451860"/>
                          <a:pt x="305303" y="414837"/>
                        </a:cubicBezTo>
                        <a:cubicBezTo>
                          <a:pt x="299642" y="377815"/>
                          <a:pt x="1622" y="353527"/>
                          <a:pt x="12269" y="232932"/>
                        </a:cubicBezTo>
                        <a:cubicBezTo>
                          <a:pt x="-46049" y="176081"/>
                          <a:pt x="114796" y="209333"/>
                          <a:pt x="257042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7" name="楕円 10">
                    <a:extLst>
                      <a:ext uri="{FF2B5EF4-FFF2-40B4-BE49-F238E27FC236}">
                        <a16:creationId xmlns:a16="http://schemas.microsoft.com/office/drawing/2014/main" id="{AEDC976A-0550-480E-B975-F103CEFA24C0}"/>
                      </a:ext>
                    </a:extLst>
                  </p:cNvPr>
                  <p:cNvSpPr/>
                  <p:nvPr/>
                </p:nvSpPr>
                <p:spPr>
                  <a:xfrm>
                    <a:off x="2131352" y="818218"/>
                    <a:ext cx="1262655" cy="56770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62655" h="567701">
                        <a:moveTo>
                          <a:pt x="11315" y="200228"/>
                        </a:moveTo>
                        <a:cubicBezTo>
                          <a:pt x="70172" y="170994"/>
                          <a:pt x="384768" y="203041"/>
                          <a:pt x="551006" y="169673"/>
                        </a:cubicBezTo>
                        <a:cubicBezTo>
                          <a:pt x="717244" y="136305"/>
                          <a:pt x="916640" y="-1897"/>
                          <a:pt x="1008745" y="20"/>
                        </a:cubicBezTo>
                        <a:cubicBezTo>
                          <a:pt x="1100850" y="1937"/>
                          <a:pt x="1042534" y="154996"/>
                          <a:pt x="1095011" y="215681"/>
                        </a:cubicBezTo>
                        <a:cubicBezTo>
                          <a:pt x="1147488" y="276366"/>
                          <a:pt x="1366742" y="351191"/>
                          <a:pt x="1202840" y="424515"/>
                        </a:cubicBezTo>
                        <a:cubicBezTo>
                          <a:pt x="1125202" y="463333"/>
                          <a:pt x="903161" y="381677"/>
                          <a:pt x="741326" y="405460"/>
                        </a:cubicBezTo>
                        <a:cubicBezTo>
                          <a:pt x="579491" y="429243"/>
                          <a:pt x="322405" y="577276"/>
                          <a:pt x="231828" y="567212"/>
                        </a:cubicBezTo>
                        <a:cubicBezTo>
                          <a:pt x="141251" y="557148"/>
                          <a:pt x="256181" y="401928"/>
                          <a:pt x="197863" y="345077"/>
                        </a:cubicBezTo>
                        <a:cubicBezTo>
                          <a:pt x="139545" y="288226"/>
                          <a:pt x="-47542" y="229462"/>
                          <a:pt x="11315" y="20022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8" name="楕円 10">
                    <a:extLst>
                      <a:ext uri="{FF2B5EF4-FFF2-40B4-BE49-F238E27FC236}">
                        <a16:creationId xmlns:a16="http://schemas.microsoft.com/office/drawing/2014/main" id="{E6627DA1-9FDE-416D-B47E-6193B2323493}"/>
                      </a:ext>
                    </a:extLst>
                  </p:cNvPr>
                  <p:cNvSpPr/>
                  <p:nvPr/>
                </p:nvSpPr>
                <p:spPr>
                  <a:xfrm>
                    <a:off x="2136161" y="998531"/>
                    <a:ext cx="1555543" cy="56737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55543" h="567371">
                        <a:moveTo>
                          <a:pt x="240666" y="200227"/>
                        </a:moveTo>
                        <a:cubicBezTo>
                          <a:pt x="380036" y="202623"/>
                          <a:pt x="683130" y="211665"/>
                          <a:pt x="849368" y="178297"/>
                        </a:cubicBezTo>
                        <a:cubicBezTo>
                          <a:pt x="1015606" y="144929"/>
                          <a:pt x="1145991" y="-1898"/>
                          <a:pt x="1238096" y="19"/>
                        </a:cubicBezTo>
                        <a:cubicBezTo>
                          <a:pt x="1330201" y="1936"/>
                          <a:pt x="1461666" y="60104"/>
                          <a:pt x="1514143" y="120789"/>
                        </a:cubicBezTo>
                        <a:cubicBezTo>
                          <a:pt x="1566620" y="181474"/>
                          <a:pt x="1596093" y="351190"/>
                          <a:pt x="1432191" y="424514"/>
                        </a:cubicBezTo>
                        <a:cubicBezTo>
                          <a:pt x="1354553" y="463332"/>
                          <a:pt x="1132512" y="381676"/>
                          <a:pt x="970677" y="405459"/>
                        </a:cubicBezTo>
                        <a:cubicBezTo>
                          <a:pt x="808842" y="429242"/>
                          <a:pt x="610747" y="572837"/>
                          <a:pt x="461179" y="567211"/>
                        </a:cubicBezTo>
                        <a:cubicBezTo>
                          <a:pt x="311611" y="561585"/>
                          <a:pt x="78928" y="408728"/>
                          <a:pt x="73267" y="371705"/>
                        </a:cubicBezTo>
                        <a:cubicBezTo>
                          <a:pt x="67606" y="334683"/>
                          <a:pt x="45631" y="198252"/>
                          <a:pt x="13146" y="163921"/>
                        </a:cubicBezTo>
                        <a:cubicBezTo>
                          <a:pt x="-45172" y="107070"/>
                          <a:pt x="101296" y="197831"/>
                          <a:pt x="240666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9" name="楕円 10">
                    <a:extLst>
                      <a:ext uri="{FF2B5EF4-FFF2-40B4-BE49-F238E27FC236}">
                        <a16:creationId xmlns:a16="http://schemas.microsoft.com/office/drawing/2014/main" id="{4CEF7F7B-8CEC-4045-99D2-EF95A1C98395}"/>
                      </a:ext>
                    </a:extLst>
                  </p:cNvPr>
                  <p:cNvSpPr/>
                  <p:nvPr/>
                </p:nvSpPr>
                <p:spPr>
                  <a:xfrm>
                    <a:off x="1413292" y="945549"/>
                    <a:ext cx="1362455" cy="628590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3033"/>
                      <a:gd name="connsiteY0" fmla="*/ 200227 h 567371"/>
                      <a:gd name="connsiteX1" fmla="*/ 849368 w 1493033"/>
                      <a:gd name="connsiteY1" fmla="*/ 178297 h 567371"/>
                      <a:gd name="connsiteX2" fmla="*/ 1238096 w 1493033"/>
                      <a:gd name="connsiteY2" fmla="*/ 19 h 567371"/>
                      <a:gd name="connsiteX3" fmla="*/ 1330232 w 1493033"/>
                      <a:gd name="connsiteY3" fmla="*/ 181174 h 567371"/>
                      <a:gd name="connsiteX4" fmla="*/ 1432191 w 1493033"/>
                      <a:gd name="connsiteY4" fmla="*/ 424514 h 567371"/>
                      <a:gd name="connsiteX5" fmla="*/ 970677 w 1493033"/>
                      <a:gd name="connsiteY5" fmla="*/ 405459 h 567371"/>
                      <a:gd name="connsiteX6" fmla="*/ 461179 w 1493033"/>
                      <a:gd name="connsiteY6" fmla="*/ 567211 h 567371"/>
                      <a:gd name="connsiteX7" fmla="*/ 73267 w 1493033"/>
                      <a:gd name="connsiteY7" fmla="*/ 371705 h 567371"/>
                      <a:gd name="connsiteX8" fmla="*/ 13146 w 1493033"/>
                      <a:gd name="connsiteY8" fmla="*/ 163921 h 567371"/>
                      <a:gd name="connsiteX9" fmla="*/ 240666 w 1493033"/>
                      <a:gd name="connsiteY9" fmla="*/ 200227 h 567371"/>
                      <a:gd name="connsiteX0" fmla="*/ 240666 w 1644888"/>
                      <a:gd name="connsiteY0" fmla="*/ 200227 h 567371"/>
                      <a:gd name="connsiteX1" fmla="*/ 849368 w 1644888"/>
                      <a:gd name="connsiteY1" fmla="*/ 178297 h 567371"/>
                      <a:gd name="connsiteX2" fmla="*/ 1238096 w 1644888"/>
                      <a:gd name="connsiteY2" fmla="*/ 19 h 567371"/>
                      <a:gd name="connsiteX3" fmla="*/ 1330232 w 1644888"/>
                      <a:gd name="connsiteY3" fmla="*/ 181174 h 567371"/>
                      <a:gd name="connsiteX4" fmla="*/ 1604607 w 1644888"/>
                      <a:gd name="connsiteY4" fmla="*/ 424514 h 567371"/>
                      <a:gd name="connsiteX5" fmla="*/ 970677 w 1644888"/>
                      <a:gd name="connsiteY5" fmla="*/ 405459 h 567371"/>
                      <a:gd name="connsiteX6" fmla="*/ 461179 w 1644888"/>
                      <a:gd name="connsiteY6" fmla="*/ 567211 h 567371"/>
                      <a:gd name="connsiteX7" fmla="*/ 73267 w 1644888"/>
                      <a:gd name="connsiteY7" fmla="*/ 371705 h 567371"/>
                      <a:gd name="connsiteX8" fmla="*/ 13146 w 1644888"/>
                      <a:gd name="connsiteY8" fmla="*/ 163921 h 567371"/>
                      <a:gd name="connsiteX9" fmla="*/ 240666 w 1644888"/>
                      <a:gd name="connsiteY9" fmla="*/ 200227 h 567371"/>
                      <a:gd name="connsiteX0" fmla="*/ 240666 w 1644888"/>
                      <a:gd name="connsiteY0" fmla="*/ 200227 h 570691"/>
                      <a:gd name="connsiteX1" fmla="*/ 849368 w 1644888"/>
                      <a:gd name="connsiteY1" fmla="*/ 178297 h 570691"/>
                      <a:gd name="connsiteX2" fmla="*/ 1238096 w 1644888"/>
                      <a:gd name="connsiteY2" fmla="*/ 19 h 570691"/>
                      <a:gd name="connsiteX3" fmla="*/ 1330232 w 1644888"/>
                      <a:gd name="connsiteY3" fmla="*/ 181174 h 570691"/>
                      <a:gd name="connsiteX4" fmla="*/ 1604607 w 1644888"/>
                      <a:gd name="connsiteY4" fmla="*/ 424514 h 570691"/>
                      <a:gd name="connsiteX5" fmla="*/ 1097115 w 1644888"/>
                      <a:gd name="connsiteY5" fmla="*/ 491723 h 570691"/>
                      <a:gd name="connsiteX6" fmla="*/ 461179 w 1644888"/>
                      <a:gd name="connsiteY6" fmla="*/ 567211 h 570691"/>
                      <a:gd name="connsiteX7" fmla="*/ 73267 w 1644888"/>
                      <a:gd name="connsiteY7" fmla="*/ 371705 h 570691"/>
                      <a:gd name="connsiteX8" fmla="*/ 13146 w 1644888"/>
                      <a:gd name="connsiteY8" fmla="*/ 163921 h 570691"/>
                      <a:gd name="connsiteX9" fmla="*/ 240666 w 1644888"/>
                      <a:gd name="connsiteY9" fmla="*/ 200227 h 570691"/>
                      <a:gd name="connsiteX0" fmla="*/ 176753 w 1580975"/>
                      <a:gd name="connsiteY0" fmla="*/ 200227 h 570691"/>
                      <a:gd name="connsiteX1" fmla="*/ 785455 w 1580975"/>
                      <a:gd name="connsiteY1" fmla="*/ 178297 h 570691"/>
                      <a:gd name="connsiteX2" fmla="*/ 1174183 w 1580975"/>
                      <a:gd name="connsiteY2" fmla="*/ 19 h 570691"/>
                      <a:gd name="connsiteX3" fmla="*/ 1266319 w 1580975"/>
                      <a:gd name="connsiteY3" fmla="*/ 181174 h 570691"/>
                      <a:gd name="connsiteX4" fmla="*/ 1540694 w 1580975"/>
                      <a:gd name="connsiteY4" fmla="*/ 424514 h 570691"/>
                      <a:gd name="connsiteX5" fmla="*/ 1033202 w 1580975"/>
                      <a:gd name="connsiteY5" fmla="*/ 491723 h 570691"/>
                      <a:gd name="connsiteX6" fmla="*/ 397266 w 1580975"/>
                      <a:gd name="connsiteY6" fmla="*/ 567211 h 570691"/>
                      <a:gd name="connsiteX7" fmla="*/ 9354 w 1580975"/>
                      <a:gd name="connsiteY7" fmla="*/ 371705 h 570691"/>
                      <a:gd name="connsiteX8" fmla="*/ 176753 w 1580975"/>
                      <a:gd name="connsiteY8" fmla="*/ 200227 h 570691"/>
                      <a:gd name="connsiteX0" fmla="*/ 412112 w 1816334"/>
                      <a:gd name="connsiteY0" fmla="*/ 200227 h 568877"/>
                      <a:gd name="connsiteX1" fmla="*/ 1020814 w 1816334"/>
                      <a:gd name="connsiteY1" fmla="*/ 178297 h 568877"/>
                      <a:gd name="connsiteX2" fmla="*/ 1409542 w 1816334"/>
                      <a:gd name="connsiteY2" fmla="*/ 19 h 568877"/>
                      <a:gd name="connsiteX3" fmla="*/ 1501678 w 1816334"/>
                      <a:gd name="connsiteY3" fmla="*/ 181174 h 568877"/>
                      <a:gd name="connsiteX4" fmla="*/ 1776053 w 1816334"/>
                      <a:gd name="connsiteY4" fmla="*/ 424514 h 568877"/>
                      <a:gd name="connsiteX5" fmla="*/ 1268561 w 1816334"/>
                      <a:gd name="connsiteY5" fmla="*/ 491723 h 568877"/>
                      <a:gd name="connsiteX6" fmla="*/ 632625 w 1816334"/>
                      <a:gd name="connsiteY6" fmla="*/ 567211 h 568877"/>
                      <a:gd name="connsiteX7" fmla="*/ 3329 w 1816334"/>
                      <a:gd name="connsiteY7" fmla="*/ 414837 h 568877"/>
                      <a:gd name="connsiteX8" fmla="*/ 412112 w 1816334"/>
                      <a:gd name="connsiteY8" fmla="*/ 200227 h 568877"/>
                      <a:gd name="connsiteX0" fmla="*/ 526151 w 1815429"/>
                      <a:gd name="connsiteY0" fmla="*/ 312373 h 568879"/>
                      <a:gd name="connsiteX1" fmla="*/ 1019909 w 1815429"/>
                      <a:gd name="connsiteY1" fmla="*/ 178299 h 568879"/>
                      <a:gd name="connsiteX2" fmla="*/ 1408637 w 1815429"/>
                      <a:gd name="connsiteY2" fmla="*/ 21 h 568879"/>
                      <a:gd name="connsiteX3" fmla="*/ 1500773 w 1815429"/>
                      <a:gd name="connsiteY3" fmla="*/ 181176 h 568879"/>
                      <a:gd name="connsiteX4" fmla="*/ 1775148 w 1815429"/>
                      <a:gd name="connsiteY4" fmla="*/ 424516 h 568879"/>
                      <a:gd name="connsiteX5" fmla="*/ 1267656 w 1815429"/>
                      <a:gd name="connsiteY5" fmla="*/ 491725 h 568879"/>
                      <a:gd name="connsiteX6" fmla="*/ 631720 w 1815429"/>
                      <a:gd name="connsiteY6" fmla="*/ 567213 h 568879"/>
                      <a:gd name="connsiteX7" fmla="*/ 2424 w 1815429"/>
                      <a:gd name="connsiteY7" fmla="*/ 414839 h 568879"/>
                      <a:gd name="connsiteX8" fmla="*/ 526151 w 1815429"/>
                      <a:gd name="connsiteY8" fmla="*/ 312373 h 568879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5429" h="628590">
                        <a:moveTo>
                          <a:pt x="526151" y="312373"/>
                        </a:moveTo>
                        <a:cubicBezTo>
                          <a:pt x="695732" y="272950"/>
                          <a:pt x="872828" y="230358"/>
                          <a:pt x="1019909" y="178299"/>
                        </a:cubicBezTo>
                        <a:cubicBezTo>
                          <a:pt x="1166990" y="126240"/>
                          <a:pt x="1316532" y="-1896"/>
                          <a:pt x="1408637" y="21"/>
                        </a:cubicBezTo>
                        <a:cubicBezTo>
                          <a:pt x="1500742" y="1938"/>
                          <a:pt x="1448296" y="120491"/>
                          <a:pt x="1500773" y="181176"/>
                        </a:cubicBezTo>
                        <a:cubicBezTo>
                          <a:pt x="1553250" y="241861"/>
                          <a:pt x="1939050" y="351192"/>
                          <a:pt x="1775148" y="424516"/>
                        </a:cubicBezTo>
                        <a:cubicBezTo>
                          <a:pt x="1697510" y="463334"/>
                          <a:pt x="1486963" y="457878"/>
                          <a:pt x="1267656" y="491725"/>
                        </a:cubicBezTo>
                        <a:cubicBezTo>
                          <a:pt x="1048349" y="525572"/>
                          <a:pt x="670175" y="640412"/>
                          <a:pt x="459303" y="627598"/>
                        </a:cubicBezTo>
                        <a:cubicBezTo>
                          <a:pt x="363376" y="468134"/>
                          <a:pt x="8085" y="451862"/>
                          <a:pt x="2424" y="414839"/>
                        </a:cubicBezTo>
                        <a:cubicBezTo>
                          <a:pt x="-34328" y="353675"/>
                          <a:pt x="356570" y="351796"/>
                          <a:pt x="526151" y="31237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0" name="楕円 10">
                    <a:extLst>
                      <a:ext uri="{FF2B5EF4-FFF2-40B4-BE49-F238E27FC236}">
                        <a16:creationId xmlns:a16="http://schemas.microsoft.com/office/drawing/2014/main" id="{57ACE306-7E7C-4108-A57A-EFC60316DAF9}"/>
                      </a:ext>
                    </a:extLst>
                  </p:cNvPr>
                  <p:cNvSpPr/>
                  <p:nvPr/>
                </p:nvSpPr>
                <p:spPr>
                  <a:xfrm>
                    <a:off x="2051832" y="1187867"/>
                    <a:ext cx="1282352" cy="567398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502352"/>
                      <a:gd name="connsiteY0" fmla="*/ 200227 h 567371"/>
                      <a:gd name="connsiteX1" fmla="*/ 849368 w 1502352"/>
                      <a:gd name="connsiteY1" fmla="*/ 178297 h 567371"/>
                      <a:gd name="connsiteX2" fmla="*/ 1238096 w 1502352"/>
                      <a:gd name="connsiteY2" fmla="*/ 19 h 567371"/>
                      <a:gd name="connsiteX3" fmla="*/ 1375986 w 1502352"/>
                      <a:gd name="connsiteY3" fmla="*/ 172548 h 567371"/>
                      <a:gd name="connsiteX4" fmla="*/ 1432191 w 1502352"/>
                      <a:gd name="connsiteY4" fmla="*/ 424514 h 567371"/>
                      <a:gd name="connsiteX5" fmla="*/ 970677 w 1502352"/>
                      <a:gd name="connsiteY5" fmla="*/ 405459 h 567371"/>
                      <a:gd name="connsiteX6" fmla="*/ 461179 w 1502352"/>
                      <a:gd name="connsiteY6" fmla="*/ 567211 h 567371"/>
                      <a:gd name="connsiteX7" fmla="*/ 73267 w 1502352"/>
                      <a:gd name="connsiteY7" fmla="*/ 371705 h 567371"/>
                      <a:gd name="connsiteX8" fmla="*/ 13146 w 1502352"/>
                      <a:gd name="connsiteY8" fmla="*/ 163921 h 567371"/>
                      <a:gd name="connsiteX9" fmla="*/ 240666 w 1502352"/>
                      <a:gd name="connsiteY9" fmla="*/ 200227 h 567371"/>
                      <a:gd name="connsiteX0" fmla="*/ 239572 w 1501258"/>
                      <a:gd name="connsiteY0" fmla="*/ 200242 h 567386"/>
                      <a:gd name="connsiteX1" fmla="*/ 731372 w 1501258"/>
                      <a:gd name="connsiteY1" fmla="*/ 109300 h 567386"/>
                      <a:gd name="connsiteX2" fmla="*/ 1237002 w 1501258"/>
                      <a:gd name="connsiteY2" fmla="*/ 34 h 567386"/>
                      <a:gd name="connsiteX3" fmla="*/ 1374892 w 1501258"/>
                      <a:gd name="connsiteY3" fmla="*/ 172563 h 567386"/>
                      <a:gd name="connsiteX4" fmla="*/ 1431097 w 1501258"/>
                      <a:gd name="connsiteY4" fmla="*/ 424529 h 567386"/>
                      <a:gd name="connsiteX5" fmla="*/ 969583 w 1501258"/>
                      <a:gd name="connsiteY5" fmla="*/ 405474 h 567386"/>
                      <a:gd name="connsiteX6" fmla="*/ 460085 w 1501258"/>
                      <a:gd name="connsiteY6" fmla="*/ 567226 h 567386"/>
                      <a:gd name="connsiteX7" fmla="*/ 72173 w 1501258"/>
                      <a:gd name="connsiteY7" fmla="*/ 371720 h 567386"/>
                      <a:gd name="connsiteX8" fmla="*/ 12052 w 1501258"/>
                      <a:gd name="connsiteY8" fmla="*/ 163936 h 567386"/>
                      <a:gd name="connsiteX9" fmla="*/ 239572 w 1501258"/>
                      <a:gd name="connsiteY9" fmla="*/ 200242 h 567386"/>
                      <a:gd name="connsiteX0" fmla="*/ 239572 w 1579808"/>
                      <a:gd name="connsiteY0" fmla="*/ 200242 h 567398"/>
                      <a:gd name="connsiteX1" fmla="*/ 731372 w 1579808"/>
                      <a:gd name="connsiteY1" fmla="*/ 109300 h 567398"/>
                      <a:gd name="connsiteX2" fmla="*/ 1237002 w 1579808"/>
                      <a:gd name="connsiteY2" fmla="*/ 34 h 567398"/>
                      <a:gd name="connsiteX3" fmla="*/ 1374892 w 1579808"/>
                      <a:gd name="connsiteY3" fmla="*/ 172563 h 567398"/>
                      <a:gd name="connsiteX4" fmla="*/ 1526744 w 1579808"/>
                      <a:gd name="connsiteY4" fmla="*/ 364144 h 567398"/>
                      <a:gd name="connsiteX5" fmla="*/ 969583 w 1579808"/>
                      <a:gd name="connsiteY5" fmla="*/ 405474 h 567398"/>
                      <a:gd name="connsiteX6" fmla="*/ 460085 w 1579808"/>
                      <a:gd name="connsiteY6" fmla="*/ 567226 h 567398"/>
                      <a:gd name="connsiteX7" fmla="*/ 72173 w 1579808"/>
                      <a:gd name="connsiteY7" fmla="*/ 371720 h 567398"/>
                      <a:gd name="connsiteX8" fmla="*/ 12052 w 1579808"/>
                      <a:gd name="connsiteY8" fmla="*/ 163936 h 567398"/>
                      <a:gd name="connsiteX9" fmla="*/ 239572 w 1579808"/>
                      <a:gd name="connsiteY9" fmla="*/ 200242 h 567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9808" h="567398">
                        <a:moveTo>
                          <a:pt x="239572" y="200242"/>
                        </a:moveTo>
                        <a:cubicBezTo>
                          <a:pt x="359459" y="191136"/>
                          <a:pt x="565134" y="142668"/>
                          <a:pt x="731372" y="109300"/>
                        </a:cubicBezTo>
                        <a:cubicBezTo>
                          <a:pt x="897610" y="75932"/>
                          <a:pt x="1144897" y="-1883"/>
                          <a:pt x="1237002" y="34"/>
                        </a:cubicBezTo>
                        <a:cubicBezTo>
                          <a:pt x="1329107" y="1951"/>
                          <a:pt x="1322415" y="111878"/>
                          <a:pt x="1374892" y="172563"/>
                        </a:cubicBezTo>
                        <a:cubicBezTo>
                          <a:pt x="1427369" y="233248"/>
                          <a:pt x="1690646" y="290820"/>
                          <a:pt x="1526744" y="364144"/>
                        </a:cubicBezTo>
                        <a:cubicBezTo>
                          <a:pt x="1449106" y="402962"/>
                          <a:pt x="1147360" y="371627"/>
                          <a:pt x="969583" y="405474"/>
                        </a:cubicBezTo>
                        <a:cubicBezTo>
                          <a:pt x="791806" y="439321"/>
                          <a:pt x="609653" y="572852"/>
                          <a:pt x="460085" y="567226"/>
                        </a:cubicBezTo>
                        <a:cubicBezTo>
                          <a:pt x="310517" y="561600"/>
                          <a:pt x="77834" y="408743"/>
                          <a:pt x="72173" y="371720"/>
                        </a:cubicBezTo>
                        <a:cubicBezTo>
                          <a:pt x="66512" y="334698"/>
                          <a:pt x="44537" y="198267"/>
                          <a:pt x="12052" y="163936"/>
                        </a:cubicBezTo>
                        <a:cubicBezTo>
                          <a:pt x="-46266" y="107085"/>
                          <a:pt x="119685" y="209348"/>
                          <a:pt x="239572" y="20024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35CA1047-1261-48DA-A706-8D820D5F32FF}"/>
                    </a:ext>
                  </a:extLst>
                </p:cNvPr>
                <p:cNvGrpSpPr/>
                <p:nvPr/>
              </p:nvGrpSpPr>
              <p:grpSpPr>
                <a:xfrm rot="21179797">
                  <a:off x="3381807" y="3140725"/>
                  <a:ext cx="1163222" cy="547604"/>
                  <a:chOff x="1413292" y="818218"/>
                  <a:chExt cx="2278412" cy="937047"/>
                </a:xfrm>
              </p:grpSpPr>
              <p:sp>
                <p:nvSpPr>
                  <p:cNvPr id="891" name="楕円 10">
                    <a:extLst>
                      <a:ext uri="{FF2B5EF4-FFF2-40B4-BE49-F238E27FC236}">
                        <a16:creationId xmlns:a16="http://schemas.microsoft.com/office/drawing/2014/main" id="{C5D547B8-C3F4-4E05-8172-F735259C513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37187" y="906373"/>
                    <a:ext cx="1508382" cy="444989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2006"/>
                      <a:gd name="connsiteY0" fmla="*/ 200227 h 567371"/>
                      <a:gd name="connsiteX1" fmla="*/ 849368 w 1492006"/>
                      <a:gd name="connsiteY1" fmla="*/ 178297 h 567371"/>
                      <a:gd name="connsiteX2" fmla="*/ 1238096 w 1492006"/>
                      <a:gd name="connsiteY2" fmla="*/ 19 h 567371"/>
                      <a:gd name="connsiteX3" fmla="*/ 1324362 w 1492006"/>
                      <a:gd name="connsiteY3" fmla="*/ 172548 h 567371"/>
                      <a:gd name="connsiteX4" fmla="*/ 1432191 w 1492006"/>
                      <a:gd name="connsiteY4" fmla="*/ 424514 h 567371"/>
                      <a:gd name="connsiteX5" fmla="*/ 970677 w 1492006"/>
                      <a:gd name="connsiteY5" fmla="*/ 405459 h 567371"/>
                      <a:gd name="connsiteX6" fmla="*/ 461179 w 1492006"/>
                      <a:gd name="connsiteY6" fmla="*/ 567211 h 567371"/>
                      <a:gd name="connsiteX7" fmla="*/ 73267 w 1492006"/>
                      <a:gd name="connsiteY7" fmla="*/ 371705 h 567371"/>
                      <a:gd name="connsiteX8" fmla="*/ 13146 w 1492006"/>
                      <a:gd name="connsiteY8" fmla="*/ 163921 h 567371"/>
                      <a:gd name="connsiteX9" fmla="*/ 240666 w 1492006"/>
                      <a:gd name="connsiteY9" fmla="*/ 200227 h 567371"/>
                      <a:gd name="connsiteX0" fmla="*/ 240666 w 1492006"/>
                      <a:gd name="connsiteY0" fmla="*/ 200227 h 576974"/>
                      <a:gd name="connsiteX1" fmla="*/ 849368 w 1492006"/>
                      <a:gd name="connsiteY1" fmla="*/ 178297 h 576974"/>
                      <a:gd name="connsiteX2" fmla="*/ 1238096 w 1492006"/>
                      <a:gd name="connsiteY2" fmla="*/ 19 h 576974"/>
                      <a:gd name="connsiteX3" fmla="*/ 1324362 w 1492006"/>
                      <a:gd name="connsiteY3" fmla="*/ 172548 h 576974"/>
                      <a:gd name="connsiteX4" fmla="*/ 1432191 w 1492006"/>
                      <a:gd name="connsiteY4" fmla="*/ 424514 h 576974"/>
                      <a:gd name="connsiteX5" fmla="*/ 893039 w 1492006"/>
                      <a:gd name="connsiteY5" fmla="*/ 534855 h 576974"/>
                      <a:gd name="connsiteX6" fmla="*/ 461179 w 1492006"/>
                      <a:gd name="connsiteY6" fmla="*/ 567211 h 576974"/>
                      <a:gd name="connsiteX7" fmla="*/ 73267 w 1492006"/>
                      <a:gd name="connsiteY7" fmla="*/ 371705 h 576974"/>
                      <a:gd name="connsiteX8" fmla="*/ 13146 w 1492006"/>
                      <a:gd name="connsiteY8" fmla="*/ 163921 h 576974"/>
                      <a:gd name="connsiteX9" fmla="*/ 240666 w 1492006"/>
                      <a:gd name="connsiteY9" fmla="*/ 200227 h 576974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57042 w 1508382"/>
                      <a:gd name="connsiteY0" fmla="*/ 200227 h 573957"/>
                      <a:gd name="connsiteX1" fmla="*/ 865744 w 1508382"/>
                      <a:gd name="connsiteY1" fmla="*/ 178297 h 573957"/>
                      <a:gd name="connsiteX2" fmla="*/ 1254472 w 1508382"/>
                      <a:gd name="connsiteY2" fmla="*/ 19 h 573957"/>
                      <a:gd name="connsiteX3" fmla="*/ 1340738 w 1508382"/>
                      <a:gd name="connsiteY3" fmla="*/ 172548 h 573957"/>
                      <a:gd name="connsiteX4" fmla="*/ 1448567 w 1508382"/>
                      <a:gd name="connsiteY4" fmla="*/ 424514 h 573957"/>
                      <a:gd name="connsiteX5" fmla="*/ 909415 w 1508382"/>
                      <a:gd name="connsiteY5" fmla="*/ 534855 h 573957"/>
                      <a:gd name="connsiteX6" fmla="*/ 477555 w 1508382"/>
                      <a:gd name="connsiteY6" fmla="*/ 567211 h 573957"/>
                      <a:gd name="connsiteX7" fmla="*/ 305303 w 1508382"/>
                      <a:gd name="connsiteY7" fmla="*/ 414837 h 573957"/>
                      <a:gd name="connsiteX8" fmla="*/ 12269 w 1508382"/>
                      <a:gd name="connsiteY8" fmla="*/ 232932 h 573957"/>
                      <a:gd name="connsiteX9" fmla="*/ 257042 w 1508382"/>
                      <a:gd name="connsiteY9" fmla="*/ 200227 h 57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08382" h="573957">
                        <a:moveTo>
                          <a:pt x="257042" y="200227"/>
                        </a:moveTo>
                        <a:cubicBezTo>
                          <a:pt x="399288" y="191121"/>
                          <a:pt x="699506" y="211665"/>
                          <a:pt x="865744" y="178297"/>
                        </a:cubicBezTo>
                        <a:cubicBezTo>
                          <a:pt x="1031982" y="144929"/>
                          <a:pt x="1162367" y="-1898"/>
                          <a:pt x="1254472" y="19"/>
                        </a:cubicBezTo>
                        <a:cubicBezTo>
                          <a:pt x="1346577" y="1936"/>
                          <a:pt x="1288261" y="111863"/>
                          <a:pt x="1340738" y="172548"/>
                        </a:cubicBezTo>
                        <a:cubicBezTo>
                          <a:pt x="1393215" y="233233"/>
                          <a:pt x="1612469" y="351190"/>
                          <a:pt x="1448567" y="424514"/>
                        </a:cubicBezTo>
                        <a:cubicBezTo>
                          <a:pt x="1370929" y="463332"/>
                          <a:pt x="1071250" y="511072"/>
                          <a:pt x="909415" y="534855"/>
                        </a:cubicBezTo>
                        <a:cubicBezTo>
                          <a:pt x="747580" y="558638"/>
                          <a:pt x="578240" y="587214"/>
                          <a:pt x="477555" y="567211"/>
                        </a:cubicBezTo>
                        <a:cubicBezTo>
                          <a:pt x="376870" y="547208"/>
                          <a:pt x="310964" y="451860"/>
                          <a:pt x="305303" y="414837"/>
                        </a:cubicBezTo>
                        <a:cubicBezTo>
                          <a:pt x="299642" y="377815"/>
                          <a:pt x="1622" y="353527"/>
                          <a:pt x="12269" y="232932"/>
                        </a:cubicBezTo>
                        <a:cubicBezTo>
                          <a:pt x="-46049" y="176081"/>
                          <a:pt x="114796" y="209333"/>
                          <a:pt x="257042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楕円 10">
                    <a:extLst>
                      <a:ext uri="{FF2B5EF4-FFF2-40B4-BE49-F238E27FC236}">
                        <a16:creationId xmlns:a16="http://schemas.microsoft.com/office/drawing/2014/main" id="{8A9F9038-620D-4214-BBC7-0B86C6E8FCA2}"/>
                      </a:ext>
                    </a:extLst>
                  </p:cNvPr>
                  <p:cNvSpPr/>
                  <p:nvPr/>
                </p:nvSpPr>
                <p:spPr>
                  <a:xfrm>
                    <a:off x="2131352" y="818218"/>
                    <a:ext cx="1262655" cy="56770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62655" h="567701">
                        <a:moveTo>
                          <a:pt x="11315" y="200228"/>
                        </a:moveTo>
                        <a:cubicBezTo>
                          <a:pt x="70172" y="170994"/>
                          <a:pt x="384768" y="203041"/>
                          <a:pt x="551006" y="169673"/>
                        </a:cubicBezTo>
                        <a:cubicBezTo>
                          <a:pt x="717244" y="136305"/>
                          <a:pt x="916640" y="-1897"/>
                          <a:pt x="1008745" y="20"/>
                        </a:cubicBezTo>
                        <a:cubicBezTo>
                          <a:pt x="1100850" y="1937"/>
                          <a:pt x="1042534" y="154996"/>
                          <a:pt x="1095011" y="215681"/>
                        </a:cubicBezTo>
                        <a:cubicBezTo>
                          <a:pt x="1147488" y="276366"/>
                          <a:pt x="1366742" y="351191"/>
                          <a:pt x="1202840" y="424515"/>
                        </a:cubicBezTo>
                        <a:cubicBezTo>
                          <a:pt x="1125202" y="463333"/>
                          <a:pt x="903161" y="381677"/>
                          <a:pt x="741326" y="405460"/>
                        </a:cubicBezTo>
                        <a:cubicBezTo>
                          <a:pt x="579491" y="429243"/>
                          <a:pt x="322405" y="577276"/>
                          <a:pt x="231828" y="567212"/>
                        </a:cubicBezTo>
                        <a:cubicBezTo>
                          <a:pt x="141251" y="557148"/>
                          <a:pt x="256181" y="401928"/>
                          <a:pt x="197863" y="345077"/>
                        </a:cubicBezTo>
                        <a:cubicBezTo>
                          <a:pt x="139545" y="288226"/>
                          <a:pt x="-47542" y="229462"/>
                          <a:pt x="11315" y="20022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3" name="楕円 10">
                    <a:extLst>
                      <a:ext uri="{FF2B5EF4-FFF2-40B4-BE49-F238E27FC236}">
                        <a16:creationId xmlns:a16="http://schemas.microsoft.com/office/drawing/2014/main" id="{24C36184-DF45-41E9-8AF3-43F98CDCF608}"/>
                      </a:ext>
                    </a:extLst>
                  </p:cNvPr>
                  <p:cNvSpPr/>
                  <p:nvPr/>
                </p:nvSpPr>
                <p:spPr>
                  <a:xfrm>
                    <a:off x="2136161" y="998531"/>
                    <a:ext cx="1555543" cy="56737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55543" h="567371">
                        <a:moveTo>
                          <a:pt x="240666" y="200227"/>
                        </a:moveTo>
                        <a:cubicBezTo>
                          <a:pt x="380036" y="202623"/>
                          <a:pt x="683130" y="211665"/>
                          <a:pt x="849368" y="178297"/>
                        </a:cubicBezTo>
                        <a:cubicBezTo>
                          <a:pt x="1015606" y="144929"/>
                          <a:pt x="1145991" y="-1898"/>
                          <a:pt x="1238096" y="19"/>
                        </a:cubicBezTo>
                        <a:cubicBezTo>
                          <a:pt x="1330201" y="1936"/>
                          <a:pt x="1461666" y="60104"/>
                          <a:pt x="1514143" y="120789"/>
                        </a:cubicBezTo>
                        <a:cubicBezTo>
                          <a:pt x="1566620" y="181474"/>
                          <a:pt x="1596093" y="351190"/>
                          <a:pt x="1432191" y="424514"/>
                        </a:cubicBezTo>
                        <a:cubicBezTo>
                          <a:pt x="1354553" y="463332"/>
                          <a:pt x="1132512" y="381676"/>
                          <a:pt x="970677" y="405459"/>
                        </a:cubicBezTo>
                        <a:cubicBezTo>
                          <a:pt x="808842" y="429242"/>
                          <a:pt x="610747" y="572837"/>
                          <a:pt x="461179" y="567211"/>
                        </a:cubicBezTo>
                        <a:cubicBezTo>
                          <a:pt x="311611" y="561585"/>
                          <a:pt x="78928" y="408728"/>
                          <a:pt x="73267" y="371705"/>
                        </a:cubicBezTo>
                        <a:cubicBezTo>
                          <a:pt x="67606" y="334683"/>
                          <a:pt x="45631" y="198252"/>
                          <a:pt x="13146" y="163921"/>
                        </a:cubicBezTo>
                        <a:cubicBezTo>
                          <a:pt x="-45172" y="107070"/>
                          <a:pt x="101296" y="197831"/>
                          <a:pt x="240666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4" name="楕円 10">
                    <a:extLst>
                      <a:ext uri="{FF2B5EF4-FFF2-40B4-BE49-F238E27FC236}">
                        <a16:creationId xmlns:a16="http://schemas.microsoft.com/office/drawing/2014/main" id="{A4EABE07-D027-4307-B6EE-ED86707039DA}"/>
                      </a:ext>
                    </a:extLst>
                  </p:cNvPr>
                  <p:cNvSpPr/>
                  <p:nvPr/>
                </p:nvSpPr>
                <p:spPr>
                  <a:xfrm>
                    <a:off x="1413292" y="945549"/>
                    <a:ext cx="1362455" cy="628590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3033"/>
                      <a:gd name="connsiteY0" fmla="*/ 200227 h 567371"/>
                      <a:gd name="connsiteX1" fmla="*/ 849368 w 1493033"/>
                      <a:gd name="connsiteY1" fmla="*/ 178297 h 567371"/>
                      <a:gd name="connsiteX2" fmla="*/ 1238096 w 1493033"/>
                      <a:gd name="connsiteY2" fmla="*/ 19 h 567371"/>
                      <a:gd name="connsiteX3" fmla="*/ 1330232 w 1493033"/>
                      <a:gd name="connsiteY3" fmla="*/ 181174 h 567371"/>
                      <a:gd name="connsiteX4" fmla="*/ 1432191 w 1493033"/>
                      <a:gd name="connsiteY4" fmla="*/ 424514 h 567371"/>
                      <a:gd name="connsiteX5" fmla="*/ 970677 w 1493033"/>
                      <a:gd name="connsiteY5" fmla="*/ 405459 h 567371"/>
                      <a:gd name="connsiteX6" fmla="*/ 461179 w 1493033"/>
                      <a:gd name="connsiteY6" fmla="*/ 567211 h 567371"/>
                      <a:gd name="connsiteX7" fmla="*/ 73267 w 1493033"/>
                      <a:gd name="connsiteY7" fmla="*/ 371705 h 567371"/>
                      <a:gd name="connsiteX8" fmla="*/ 13146 w 1493033"/>
                      <a:gd name="connsiteY8" fmla="*/ 163921 h 567371"/>
                      <a:gd name="connsiteX9" fmla="*/ 240666 w 1493033"/>
                      <a:gd name="connsiteY9" fmla="*/ 200227 h 567371"/>
                      <a:gd name="connsiteX0" fmla="*/ 240666 w 1644888"/>
                      <a:gd name="connsiteY0" fmla="*/ 200227 h 567371"/>
                      <a:gd name="connsiteX1" fmla="*/ 849368 w 1644888"/>
                      <a:gd name="connsiteY1" fmla="*/ 178297 h 567371"/>
                      <a:gd name="connsiteX2" fmla="*/ 1238096 w 1644888"/>
                      <a:gd name="connsiteY2" fmla="*/ 19 h 567371"/>
                      <a:gd name="connsiteX3" fmla="*/ 1330232 w 1644888"/>
                      <a:gd name="connsiteY3" fmla="*/ 181174 h 567371"/>
                      <a:gd name="connsiteX4" fmla="*/ 1604607 w 1644888"/>
                      <a:gd name="connsiteY4" fmla="*/ 424514 h 567371"/>
                      <a:gd name="connsiteX5" fmla="*/ 970677 w 1644888"/>
                      <a:gd name="connsiteY5" fmla="*/ 405459 h 567371"/>
                      <a:gd name="connsiteX6" fmla="*/ 461179 w 1644888"/>
                      <a:gd name="connsiteY6" fmla="*/ 567211 h 567371"/>
                      <a:gd name="connsiteX7" fmla="*/ 73267 w 1644888"/>
                      <a:gd name="connsiteY7" fmla="*/ 371705 h 567371"/>
                      <a:gd name="connsiteX8" fmla="*/ 13146 w 1644888"/>
                      <a:gd name="connsiteY8" fmla="*/ 163921 h 567371"/>
                      <a:gd name="connsiteX9" fmla="*/ 240666 w 1644888"/>
                      <a:gd name="connsiteY9" fmla="*/ 200227 h 567371"/>
                      <a:gd name="connsiteX0" fmla="*/ 240666 w 1644888"/>
                      <a:gd name="connsiteY0" fmla="*/ 200227 h 570691"/>
                      <a:gd name="connsiteX1" fmla="*/ 849368 w 1644888"/>
                      <a:gd name="connsiteY1" fmla="*/ 178297 h 570691"/>
                      <a:gd name="connsiteX2" fmla="*/ 1238096 w 1644888"/>
                      <a:gd name="connsiteY2" fmla="*/ 19 h 570691"/>
                      <a:gd name="connsiteX3" fmla="*/ 1330232 w 1644888"/>
                      <a:gd name="connsiteY3" fmla="*/ 181174 h 570691"/>
                      <a:gd name="connsiteX4" fmla="*/ 1604607 w 1644888"/>
                      <a:gd name="connsiteY4" fmla="*/ 424514 h 570691"/>
                      <a:gd name="connsiteX5" fmla="*/ 1097115 w 1644888"/>
                      <a:gd name="connsiteY5" fmla="*/ 491723 h 570691"/>
                      <a:gd name="connsiteX6" fmla="*/ 461179 w 1644888"/>
                      <a:gd name="connsiteY6" fmla="*/ 567211 h 570691"/>
                      <a:gd name="connsiteX7" fmla="*/ 73267 w 1644888"/>
                      <a:gd name="connsiteY7" fmla="*/ 371705 h 570691"/>
                      <a:gd name="connsiteX8" fmla="*/ 13146 w 1644888"/>
                      <a:gd name="connsiteY8" fmla="*/ 163921 h 570691"/>
                      <a:gd name="connsiteX9" fmla="*/ 240666 w 1644888"/>
                      <a:gd name="connsiteY9" fmla="*/ 200227 h 570691"/>
                      <a:gd name="connsiteX0" fmla="*/ 176753 w 1580975"/>
                      <a:gd name="connsiteY0" fmla="*/ 200227 h 570691"/>
                      <a:gd name="connsiteX1" fmla="*/ 785455 w 1580975"/>
                      <a:gd name="connsiteY1" fmla="*/ 178297 h 570691"/>
                      <a:gd name="connsiteX2" fmla="*/ 1174183 w 1580975"/>
                      <a:gd name="connsiteY2" fmla="*/ 19 h 570691"/>
                      <a:gd name="connsiteX3" fmla="*/ 1266319 w 1580975"/>
                      <a:gd name="connsiteY3" fmla="*/ 181174 h 570691"/>
                      <a:gd name="connsiteX4" fmla="*/ 1540694 w 1580975"/>
                      <a:gd name="connsiteY4" fmla="*/ 424514 h 570691"/>
                      <a:gd name="connsiteX5" fmla="*/ 1033202 w 1580975"/>
                      <a:gd name="connsiteY5" fmla="*/ 491723 h 570691"/>
                      <a:gd name="connsiteX6" fmla="*/ 397266 w 1580975"/>
                      <a:gd name="connsiteY6" fmla="*/ 567211 h 570691"/>
                      <a:gd name="connsiteX7" fmla="*/ 9354 w 1580975"/>
                      <a:gd name="connsiteY7" fmla="*/ 371705 h 570691"/>
                      <a:gd name="connsiteX8" fmla="*/ 176753 w 1580975"/>
                      <a:gd name="connsiteY8" fmla="*/ 200227 h 570691"/>
                      <a:gd name="connsiteX0" fmla="*/ 412112 w 1816334"/>
                      <a:gd name="connsiteY0" fmla="*/ 200227 h 568877"/>
                      <a:gd name="connsiteX1" fmla="*/ 1020814 w 1816334"/>
                      <a:gd name="connsiteY1" fmla="*/ 178297 h 568877"/>
                      <a:gd name="connsiteX2" fmla="*/ 1409542 w 1816334"/>
                      <a:gd name="connsiteY2" fmla="*/ 19 h 568877"/>
                      <a:gd name="connsiteX3" fmla="*/ 1501678 w 1816334"/>
                      <a:gd name="connsiteY3" fmla="*/ 181174 h 568877"/>
                      <a:gd name="connsiteX4" fmla="*/ 1776053 w 1816334"/>
                      <a:gd name="connsiteY4" fmla="*/ 424514 h 568877"/>
                      <a:gd name="connsiteX5" fmla="*/ 1268561 w 1816334"/>
                      <a:gd name="connsiteY5" fmla="*/ 491723 h 568877"/>
                      <a:gd name="connsiteX6" fmla="*/ 632625 w 1816334"/>
                      <a:gd name="connsiteY6" fmla="*/ 567211 h 568877"/>
                      <a:gd name="connsiteX7" fmla="*/ 3329 w 1816334"/>
                      <a:gd name="connsiteY7" fmla="*/ 414837 h 568877"/>
                      <a:gd name="connsiteX8" fmla="*/ 412112 w 1816334"/>
                      <a:gd name="connsiteY8" fmla="*/ 200227 h 568877"/>
                      <a:gd name="connsiteX0" fmla="*/ 526151 w 1815429"/>
                      <a:gd name="connsiteY0" fmla="*/ 312373 h 568879"/>
                      <a:gd name="connsiteX1" fmla="*/ 1019909 w 1815429"/>
                      <a:gd name="connsiteY1" fmla="*/ 178299 h 568879"/>
                      <a:gd name="connsiteX2" fmla="*/ 1408637 w 1815429"/>
                      <a:gd name="connsiteY2" fmla="*/ 21 h 568879"/>
                      <a:gd name="connsiteX3" fmla="*/ 1500773 w 1815429"/>
                      <a:gd name="connsiteY3" fmla="*/ 181176 h 568879"/>
                      <a:gd name="connsiteX4" fmla="*/ 1775148 w 1815429"/>
                      <a:gd name="connsiteY4" fmla="*/ 424516 h 568879"/>
                      <a:gd name="connsiteX5" fmla="*/ 1267656 w 1815429"/>
                      <a:gd name="connsiteY5" fmla="*/ 491725 h 568879"/>
                      <a:gd name="connsiteX6" fmla="*/ 631720 w 1815429"/>
                      <a:gd name="connsiteY6" fmla="*/ 567213 h 568879"/>
                      <a:gd name="connsiteX7" fmla="*/ 2424 w 1815429"/>
                      <a:gd name="connsiteY7" fmla="*/ 414839 h 568879"/>
                      <a:gd name="connsiteX8" fmla="*/ 526151 w 1815429"/>
                      <a:gd name="connsiteY8" fmla="*/ 312373 h 568879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5429" h="628590">
                        <a:moveTo>
                          <a:pt x="526151" y="312373"/>
                        </a:moveTo>
                        <a:cubicBezTo>
                          <a:pt x="695732" y="272950"/>
                          <a:pt x="872828" y="230358"/>
                          <a:pt x="1019909" y="178299"/>
                        </a:cubicBezTo>
                        <a:cubicBezTo>
                          <a:pt x="1166990" y="126240"/>
                          <a:pt x="1316532" y="-1896"/>
                          <a:pt x="1408637" y="21"/>
                        </a:cubicBezTo>
                        <a:cubicBezTo>
                          <a:pt x="1500742" y="1938"/>
                          <a:pt x="1448296" y="120491"/>
                          <a:pt x="1500773" y="181176"/>
                        </a:cubicBezTo>
                        <a:cubicBezTo>
                          <a:pt x="1553250" y="241861"/>
                          <a:pt x="1939050" y="351192"/>
                          <a:pt x="1775148" y="424516"/>
                        </a:cubicBezTo>
                        <a:cubicBezTo>
                          <a:pt x="1697510" y="463334"/>
                          <a:pt x="1486963" y="457878"/>
                          <a:pt x="1267656" y="491725"/>
                        </a:cubicBezTo>
                        <a:cubicBezTo>
                          <a:pt x="1048349" y="525572"/>
                          <a:pt x="670175" y="640412"/>
                          <a:pt x="459303" y="627598"/>
                        </a:cubicBezTo>
                        <a:cubicBezTo>
                          <a:pt x="363376" y="468134"/>
                          <a:pt x="8085" y="451862"/>
                          <a:pt x="2424" y="414839"/>
                        </a:cubicBezTo>
                        <a:cubicBezTo>
                          <a:pt x="-34328" y="353675"/>
                          <a:pt x="356570" y="351796"/>
                          <a:pt x="526151" y="31237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5" name="楕円 10">
                    <a:extLst>
                      <a:ext uri="{FF2B5EF4-FFF2-40B4-BE49-F238E27FC236}">
                        <a16:creationId xmlns:a16="http://schemas.microsoft.com/office/drawing/2014/main" id="{6B2CA34C-29DC-493C-9A64-D56585E2B45F}"/>
                      </a:ext>
                    </a:extLst>
                  </p:cNvPr>
                  <p:cNvSpPr/>
                  <p:nvPr/>
                </p:nvSpPr>
                <p:spPr>
                  <a:xfrm>
                    <a:off x="2051832" y="1187867"/>
                    <a:ext cx="1282352" cy="567398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502352"/>
                      <a:gd name="connsiteY0" fmla="*/ 200227 h 567371"/>
                      <a:gd name="connsiteX1" fmla="*/ 849368 w 1502352"/>
                      <a:gd name="connsiteY1" fmla="*/ 178297 h 567371"/>
                      <a:gd name="connsiteX2" fmla="*/ 1238096 w 1502352"/>
                      <a:gd name="connsiteY2" fmla="*/ 19 h 567371"/>
                      <a:gd name="connsiteX3" fmla="*/ 1375986 w 1502352"/>
                      <a:gd name="connsiteY3" fmla="*/ 172548 h 567371"/>
                      <a:gd name="connsiteX4" fmla="*/ 1432191 w 1502352"/>
                      <a:gd name="connsiteY4" fmla="*/ 424514 h 567371"/>
                      <a:gd name="connsiteX5" fmla="*/ 970677 w 1502352"/>
                      <a:gd name="connsiteY5" fmla="*/ 405459 h 567371"/>
                      <a:gd name="connsiteX6" fmla="*/ 461179 w 1502352"/>
                      <a:gd name="connsiteY6" fmla="*/ 567211 h 567371"/>
                      <a:gd name="connsiteX7" fmla="*/ 73267 w 1502352"/>
                      <a:gd name="connsiteY7" fmla="*/ 371705 h 567371"/>
                      <a:gd name="connsiteX8" fmla="*/ 13146 w 1502352"/>
                      <a:gd name="connsiteY8" fmla="*/ 163921 h 567371"/>
                      <a:gd name="connsiteX9" fmla="*/ 240666 w 1502352"/>
                      <a:gd name="connsiteY9" fmla="*/ 200227 h 567371"/>
                      <a:gd name="connsiteX0" fmla="*/ 239572 w 1501258"/>
                      <a:gd name="connsiteY0" fmla="*/ 200242 h 567386"/>
                      <a:gd name="connsiteX1" fmla="*/ 731372 w 1501258"/>
                      <a:gd name="connsiteY1" fmla="*/ 109300 h 567386"/>
                      <a:gd name="connsiteX2" fmla="*/ 1237002 w 1501258"/>
                      <a:gd name="connsiteY2" fmla="*/ 34 h 567386"/>
                      <a:gd name="connsiteX3" fmla="*/ 1374892 w 1501258"/>
                      <a:gd name="connsiteY3" fmla="*/ 172563 h 567386"/>
                      <a:gd name="connsiteX4" fmla="*/ 1431097 w 1501258"/>
                      <a:gd name="connsiteY4" fmla="*/ 424529 h 567386"/>
                      <a:gd name="connsiteX5" fmla="*/ 969583 w 1501258"/>
                      <a:gd name="connsiteY5" fmla="*/ 405474 h 567386"/>
                      <a:gd name="connsiteX6" fmla="*/ 460085 w 1501258"/>
                      <a:gd name="connsiteY6" fmla="*/ 567226 h 567386"/>
                      <a:gd name="connsiteX7" fmla="*/ 72173 w 1501258"/>
                      <a:gd name="connsiteY7" fmla="*/ 371720 h 567386"/>
                      <a:gd name="connsiteX8" fmla="*/ 12052 w 1501258"/>
                      <a:gd name="connsiteY8" fmla="*/ 163936 h 567386"/>
                      <a:gd name="connsiteX9" fmla="*/ 239572 w 1501258"/>
                      <a:gd name="connsiteY9" fmla="*/ 200242 h 567386"/>
                      <a:gd name="connsiteX0" fmla="*/ 239572 w 1579808"/>
                      <a:gd name="connsiteY0" fmla="*/ 200242 h 567398"/>
                      <a:gd name="connsiteX1" fmla="*/ 731372 w 1579808"/>
                      <a:gd name="connsiteY1" fmla="*/ 109300 h 567398"/>
                      <a:gd name="connsiteX2" fmla="*/ 1237002 w 1579808"/>
                      <a:gd name="connsiteY2" fmla="*/ 34 h 567398"/>
                      <a:gd name="connsiteX3" fmla="*/ 1374892 w 1579808"/>
                      <a:gd name="connsiteY3" fmla="*/ 172563 h 567398"/>
                      <a:gd name="connsiteX4" fmla="*/ 1526744 w 1579808"/>
                      <a:gd name="connsiteY4" fmla="*/ 364144 h 567398"/>
                      <a:gd name="connsiteX5" fmla="*/ 969583 w 1579808"/>
                      <a:gd name="connsiteY5" fmla="*/ 405474 h 567398"/>
                      <a:gd name="connsiteX6" fmla="*/ 460085 w 1579808"/>
                      <a:gd name="connsiteY6" fmla="*/ 567226 h 567398"/>
                      <a:gd name="connsiteX7" fmla="*/ 72173 w 1579808"/>
                      <a:gd name="connsiteY7" fmla="*/ 371720 h 567398"/>
                      <a:gd name="connsiteX8" fmla="*/ 12052 w 1579808"/>
                      <a:gd name="connsiteY8" fmla="*/ 163936 h 567398"/>
                      <a:gd name="connsiteX9" fmla="*/ 239572 w 1579808"/>
                      <a:gd name="connsiteY9" fmla="*/ 200242 h 567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9808" h="567398">
                        <a:moveTo>
                          <a:pt x="239572" y="200242"/>
                        </a:moveTo>
                        <a:cubicBezTo>
                          <a:pt x="359459" y="191136"/>
                          <a:pt x="565134" y="142668"/>
                          <a:pt x="731372" y="109300"/>
                        </a:cubicBezTo>
                        <a:cubicBezTo>
                          <a:pt x="897610" y="75932"/>
                          <a:pt x="1144897" y="-1883"/>
                          <a:pt x="1237002" y="34"/>
                        </a:cubicBezTo>
                        <a:cubicBezTo>
                          <a:pt x="1329107" y="1951"/>
                          <a:pt x="1322415" y="111878"/>
                          <a:pt x="1374892" y="172563"/>
                        </a:cubicBezTo>
                        <a:cubicBezTo>
                          <a:pt x="1427369" y="233248"/>
                          <a:pt x="1690646" y="290820"/>
                          <a:pt x="1526744" y="364144"/>
                        </a:cubicBezTo>
                        <a:cubicBezTo>
                          <a:pt x="1449106" y="402962"/>
                          <a:pt x="1147360" y="371627"/>
                          <a:pt x="969583" y="405474"/>
                        </a:cubicBezTo>
                        <a:cubicBezTo>
                          <a:pt x="791806" y="439321"/>
                          <a:pt x="609653" y="572852"/>
                          <a:pt x="460085" y="567226"/>
                        </a:cubicBezTo>
                        <a:cubicBezTo>
                          <a:pt x="310517" y="561600"/>
                          <a:pt x="77834" y="408743"/>
                          <a:pt x="72173" y="371720"/>
                        </a:cubicBezTo>
                        <a:cubicBezTo>
                          <a:pt x="66512" y="334698"/>
                          <a:pt x="44537" y="198267"/>
                          <a:pt x="12052" y="163936"/>
                        </a:cubicBezTo>
                        <a:cubicBezTo>
                          <a:pt x="-46266" y="107085"/>
                          <a:pt x="119685" y="209348"/>
                          <a:pt x="239572" y="20024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7280A96A-68EC-445A-BA21-60A11EA9A8C9}"/>
                    </a:ext>
                  </a:extLst>
                </p:cNvPr>
                <p:cNvGrpSpPr/>
                <p:nvPr/>
              </p:nvGrpSpPr>
              <p:grpSpPr>
                <a:xfrm rot="21179797">
                  <a:off x="3381806" y="3501210"/>
                  <a:ext cx="1163222" cy="547604"/>
                  <a:chOff x="1413292" y="818218"/>
                  <a:chExt cx="2278412" cy="937047"/>
                </a:xfrm>
              </p:grpSpPr>
              <p:sp>
                <p:nvSpPr>
                  <p:cNvPr id="886" name="楕円 10">
                    <a:extLst>
                      <a:ext uri="{FF2B5EF4-FFF2-40B4-BE49-F238E27FC236}">
                        <a16:creationId xmlns:a16="http://schemas.microsoft.com/office/drawing/2014/main" id="{446160F6-8682-4E00-845B-548C1207DC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37187" y="906373"/>
                    <a:ext cx="1508382" cy="444989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2006"/>
                      <a:gd name="connsiteY0" fmla="*/ 200227 h 567371"/>
                      <a:gd name="connsiteX1" fmla="*/ 849368 w 1492006"/>
                      <a:gd name="connsiteY1" fmla="*/ 178297 h 567371"/>
                      <a:gd name="connsiteX2" fmla="*/ 1238096 w 1492006"/>
                      <a:gd name="connsiteY2" fmla="*/ 19 h 567371"/>
                      <a:gd name="connsiteX3" fmla="*/ 1324362 w 1492006"/>
                      <a:gd name="connsiteY3" fmla="*/ 172548 h 567371"/>
                      <a:gd name="connsiteX4" fmla="*/ 1432191 w 1492006"/>
                      <a:gd name="connsiteY4" fmla="*/ 424514 h 567371"/>
                      <a:gd name="connsiteX5" fmla="*/ 970677 w 1492006"/>
                      <a:gd name="connsiteY5" fmla="*/ 405459 h 567371"/>
                      <a:gd name="connsiteX6" fmla="*/ 461179 w 1492006"/>
                      <a:gd name="connsiteY6" fmla="*/ 567211 h 567371"/>
                      <a:gd name="connsiteX7" fmla="*/ 73267 w 1492006"/>
                      <a:gd name="connsiteY7" fmla="*/ 371705 h 567371"/>
                      <a:gd name="connsiteX8" fmla="*/ 13146 w 1492006"/>
                      <a:gd name="connsiteY8" fmla="*/ 163921 h 567371"/>
                      <a:gd name="connsiteX9" fmla="*/ 240666 w 1492006"/>
                      <a:gd name="connsiteY9" fmla="*/ 200227 h 567371"/>
                      <a:gd name="connsiteX0" fmla="*/ 240666 w 1492006"/>
                      <a:gd name="connsiteY0" fmla="*/ 200227 h 576974"/>
                      <a:gd name="connsiteX1" fmla="*/ 849368 w 1492006"/>
                      <a:gd name="connsiteY1" fmla="*/ 178297 h 576974"/>
                      <a:gd name="connsiteX2" fmla="*/ 1238096 w 1492006"/>
                      <a:gd name="connsiteY2" fmla="*/ 19 h 576974"/>
                      <a:gd name="connsiteX3" fmla="*/ 1324362 w 1492006"/>
                      <a:gd name="connsiteY3" fmla="*/ 172548 h 576974"/>
                      <a:gd name="connsiteX4" fmla="*/ 1432191 w 1492006"/>
                      <a:gd name="connsiteY4" fmla="*/ 424514 h 576974"/>
                      <a:gd name="connsiteX5" fmla="*/ 893039 w 1492006"/>
                      <a:gd name="connsiteY5" fmla="*/ 534855 h 576974"/>
                      <a:gd name="connsiteX6" fmla="*/ 461179 w 1492006"/>
                      <a:gd name="connsiteY6" fmla="*/ 567211 h 576974"/>
                      <a:gd name="connsiteX7" fmla="*/ 73267 w 1492006"/>
                      <a:gd name="connsiteY7" fmla="*/ 371705 h 576974"/>
                      <a:gd name="connsiteX8" fmla="*/ 13146 w 1492006"/>
                      <a:gd name="connsiteY8" fmla="*/ 163921 h 576974"/>
                      <a:gd name="connsiteX9" fmla="*/ 240666 w 1492006"/>
                      <a:gd name="connsiteY9" fmla="*/ 200227 h 576974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57042 w 1508382"/>
                      <a:gd name="connsiteY0" fmla="*/ 200227 h 573957"/>
                      <a:gd name="connsiteX1" fmla="*/ 865744 w 1508382"/>
                      <a:gd name="connsiteY1" fmla="*/ 178297 h 573957"/>
                      <a:gd name="connsiteX2" fmla="*/ 1254472 w 1508382"/>
                      <a:gd name="connsiteY2" fmla="*/ 19 h 573957"/>
                      <a:gd name="connsiteX3" fmla="*/ 1340738 w 1508382"/>
                      <a:gd name="connsiteY3" fmla="*/ 172548 h 573957"/>
                      <a:gd name="connsiteX4" fmla="*/ 1448567 w 1508382"/>
                      <a:gd name="connsiteY4" fmla="*/ 424514 h 573957"/>
                      <a:gd name="connsiteX5" fmla="*/ 909415 w 1508382"/>
                      <a:gd name="connsiteY5" fmla="*/ 534855 h 573957"/>
                      <a:gd name="connsiteX6" fmla="*/ 477555 w 1508382"/>
                      <a:gd name="connsiteY6" fmla="*/ 567211 h 573957"/>
                      <a:gd name="connsiteX7" fmla="*/ 305303 w 1508382"/>
                      <a:gd name="connsiteY7" fmla="*/ 414837 h 573957"/>
                      <a:gd name="connsiteX8" fmla="*/ 12269 w 1508382"/>
                      <a:gd name="connsiteY8" fmla="*/ 232932 h 573957"/>
                      <a:gd name="connsiteX9" fmla="*/ 257042 w 1508382"/>
                      <a:gd name="connsiteY9" fmla="*/ 200227 h 57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08382" h="573957">
                        <a:moveTo>
                          <a:pt x="257042" y="200227"/>
                        </a:moveTo>
                        <a:cubicBezTo>
                          <a:pt x="399288" y="191121"/>
                          <a:pt x="699506" y="211665"/>
                          <a:pt x="865744" y="178297"/>
                        </a:cubicBezTo>
                        <a:cubicBezTo>
                          <a:pt x="1031982" y="144929"/>
                          <a:pt x="1162367" y="-1898"/>
                          <a:pt x="1254472" y="19"/>
                        </a:cubicBezTo>
                        <a:cubicBezTo>
                          <a:pt x="1346577" y="1936"/>
                          <a:pt x="1288261" y="111863"/>
                          <a:pt x="1340738" y="172548"/>
                        </a:cubicBezTo>
                        <a:cubicBezTo>
                          <a:pt x="1393215" y="233233"/>
                          <a:pt x="1612469" y="351190"/>
                          <a:pt x="1448567" y="424514"/>
                        </a:cubicBezTo>
                        <a:cubicBezTo>
                          <a:pt x="1370929" y="463332"/>
                          <a:pt x="1071250" y="511072"/>
                          <a:pt x="909415" y="534855"/>
                        </a:cubicBezTo>
                        <a:cubicBezTo>
                          <a:pt x="747580" y="558638"/>
                          <a:pt x="578240" y="587214"/>
                          <a:pt x="477555" y="567211"/>
                        </a:cubicBezTo>
                        <a:cubicBezTo>
                          <a:pt x="376870" y="547208"/>
                          <a:pt x="310964" y="451860"/>
                          <a:pt x="305303" y="414837"/>
                        </a:cubicBezTo>
                        <a:cubicBezTo>
                          <a:pt x="299642" y="377815"/>
                          <a:pt x="1622" y="353527"/>
                          <a:pt x="12269" y="232932"/>
                        </a:cubicBezTo>
                        <a:cubicBezTo>
                          <a:pt x="-46049" y="176081"/>
                          <a:pt x="114796" y="209333"/>
                          <a:pt x="257042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楕円 10">
                    <a:extLst>
                      <a:ext uri="{FF2B5EF4-FFF2-40B4-BE49-F238E27FC236}">
                        <a16:creationId xmlns:a16="http://schemas.microsoft.com/office/drawing/2014/main" id="{59F04712-27E5-4D5B-A941-C7A715B0A849}"/>
                      </a:ext>
                    </a:extLst>
                  </p:cNvPr>
                  <p:cNvSpPr/>
                  <p:nvPr/>
                </p:nvSpPr>
                <p:spPr>
                  <a:xfrm>
                    <a:off x="2131352" y="818218"/>
                    <a:ext cx="1262655" cy="56770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62655" h="567701">
                        <a:moveTo>
                          <a:pt x="11315" y="200228"/>
                        </a:moveTo>
                        <a:cubicBezTo>
                          <a:pt x="70172" y="170994"/>
                          <a:pt x="384768" y="203041"/>
                          <a:pt x="551006" y="169673"/>
                        </a:cubicBezTo>
                        <a:cubicBezTo>
                          <a:pt x="717244" y="136305"/>
                          <a:pt x="916640" y="-1897"/>
                          <a:pt x="1008745" y="20"/>
                        </a:cubicBezTo>
                        <a:cubicBezTo>
                          <a:pt x="1100850" y="1937"/>
                          <a:pt x="1042534" y="154996"/>
                          <a:pt x="1095011" y="215681"/>
                        </a:cubicBezTo>
                        <a:cubicBezTo>
                          <a:pt x="1147488" y="276366"/>
                          <a:pt x="1366742" y="351191"/>
                          <a:pt x="1202840" y="424515"/>
                        </a:cubicBezTo>
                        <a:cubicBezTo>
                          <a:pt x="1125202" y="463333"/>
                          <a:pt x="903161" y="381677"/>
                          <a:pt x="741326" y="405460"/>
                        </a:cubicBezTo>
                        <a:cubicBezTo>
                          <a:pt x="579491" y="429243"/>
                          <a:pt x="322405" y="577276"/>
                          <a:pt x="231828" y="567212"/>
                        </a:cubicBezTo>
                        <a:cubicBezTo>
                          <a:pt x="141251" y="557148"/>
                          <a:pt x="256181" y="401928"/>
                          <a:pt x="197863" y="345077"/>
                        </a:cubicBezTo>
                        <a:cubicBezTo>
                          <a:pt x="139545" y="288226"/>
                          <a:pt x="-47542" y="229462"/>
                          <a:pt x="11315" y="20022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楕円 10">
                    <a:extLst>
                      <a:ext uri="{FF2B5EF4-FFF2-40B4-BE49-F238E27FC236}">
                        <a16:creationId xmlns:a16="http://schemas.microsoft.com/office/drawing/2014/main" id="{9DB49692-6D17-495E-98ED-C10A4FCDED22}"/>
                      </a:ext>
                    </a:extLst>
                  </p:cNvPr>
                  <p:cNvSpPr/>
                  <p:nvPr/>
                </p:nvSpPr>
                <p:spPr>
                  <a:xfrm>
                    <a:off x="2136161" y="998531"/>
                    <a:ext cx="1555543" cy="56737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55543" h="567371">
                        <a:moveTo>
                          <a:pt x="240666" y="200227"/>
                        </a:moveTo>
                        <a:cubicBezTo>
                          <a:pt x="380036" y="202623"/>
                          <a:pt x="683130" y="211665"/>
                          <a:pt x="849368" y="178297"/>
                        </a:cubicBezTo>
                        <a:cubicBezTo>
                          <a:pt x="1015606" y="144929"/>
                          <a:pt x="1145991" y="-1898"/>
                          <a:pt x="1238096" y="19"/>
                        </a:cubicBezTo>
                        <a:cubicBezTo>
                          <a:pt x="1330201" y="1936"/>
                          <a:pt x="1461666" y="60104"/>
                          <a:pt x="1514143" y="120789"/>
                        </a:cubicBezTo>
                        <a:cubicBezTo>
                          <a:pt x="1566620" y="181474"/>
                          <a:pt x="1596093" y="351190"/>
                          <a:pt x="1432191" y="424514"/>
                        </a:cubicBezTo>
                        <a:cubicBezTo>
                          <a:pt x="1354553" y="463332"/>
                          <a:pt x="1132512" y="381676"/>
                          <a:pt x="970677" y="405459"/>
                        </a:cubicBezTo>
                        <a:cubicBezTo>
                          <a:pt x="808842" y="429242"/>
                          <a:pt x="610747" y="572837"/>
                          <a:pt x="461179" y="567211"/>
                        </a:cubicBezTo>
                        <a:cubicBezTo>
                          <a:pt x="311611" y="561585"/>
                          <a:pt x="78928" y="408728"/>
                          <a:pt x="73267" y="371705"/>
                        </a:cubicBezTo>
                        <a:cubicBezTo>
                          <a:pt x="67606" y="334683"/>
                          <a:pt x="45631" y="198252"/>
                          <a:pt x="13146" y="163921"/>
                        </a:cubicBezTo>
                        <a:cubicBezTo>
                          <a:pt x="-45172" y="107070"/>
                          <a:pt x="101296" y="197831"/>
                          <a:pt x="240666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楕円 10">
                    <a:extLst>
                      <a:ext uri="{FF2B5EF4-FFF2-40B4-BE49-F238E27FC236}">
                        <a16:creationId xmlns:a16="http://schemas.microsoft.com/office/drawing/2014/main" id="{85E2AE7E-CA7F-4112-9137-FC745E2653C3}"/>
                      </a:ext>
                    </a:extLst>
                  </p:cNvPr>
                  <p:cNvSpPr/>
                  <p:nvPr/>
                </p:nvSpPr>
                <p:spPr>
                  <a:xfrm>
                    <a:off x="1413292" y="945549"/>
                    <a:ext cx="1362455" cy="628590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3033"/>
                      <a:gd name="connsiteY0" fmla="*/ 200227 h 567371"/>
                      <a:gd name="connsiteX1" fmla="*/ 849368 w 1493033"/>
                      <a:gd name="connsiteY1" fmla="*/ 178297 h 567371"/>
                      <a:gd name="connsiteX2" fmla="*/ 1238096 w 1493033"/>
                      <a:gd name="connsiteY2" fmla="*/ 19 h 567371"/>
                      <a:gd name="connsiteX3" fmla="*/ 1330232 w 1493033"/>
                      <a:gd name="connsiteY3" fmla="*/ 181174 h 567371"/>
                      <a:gd name="connsiteX4" fmla="*/ 1432191 w 1493033"/>
                      <a:gd name="connsiteY4" fmla="*/ 424514 h 567371"/>
                      <a:gd name="connsiteX5" fmla="*/ 970677 w 1493033"/>
                      <a:gd name="connsiteY5" fmla="*/ 405459 h 567371"/>
                      <a:gd name="connsiteX6" fmla="*/ 461179 w 1493033"/>
                      <a:gd name="connsiteY6" fmla="*/ 567211 h 567371"/>
                      <a:gd name="connsiteX7" fmla="*/ 73267 w 1493033"/>
                      <a:gd name="connsiteY7" fmla="*/ 371705 h 567371"/>
                      <a:gd name="connsiteX8" fmla="*/ 13146 w 1493033"/>
                      <a:gd name="connsiteY8" fmla="*/ 163921 h 567371"/>
                      <a:gd name="connsiteX9" fmla="*/ 240666 w 1493033"/>
                      <a:gd name="connsiteY9" fmla="*/ 200227 h 567371"/>
                      <a:gd name="connsiteX0" fmla="*/ 240666 w 1644888"/>
                      <a:gd name="connsiteY0" fmla="*/ 200227 h 567371"/>
                      <a:gd name="connsiteX1" fmla="*/ 849368 w 1644888"/>
                      <a:gd name="connsiteY1" fmla="*/ 178297 h 567371"/>
                      <a:gd name="connsiteX2" fmla="*/ 1238096 w 1644888"/>
                      <a:gd name="connsiteY2" fmla="*/ 19 h 567371"/>
                      <a:gd name="connsiteX3" fmla="*/ 1330232 w 1644888"/>
                      <a:gd name="connsiteY3" fmla="*/ 181174 h 567371"/>
                      <a:gd name="connsiteX4" fmla="*/ 1604607 w 1644888"/>
                      <a:gd name="connsiteY4" fmla="*/ 424514 h 567371"/>
                      <a:gd name="connsiteX5" fmla="*/ 970677 w 1644888"/>
                      <a:gd name="connsiteY5" fmla="*/ 405459 h 567371"/>
                      <a:gd name="connsiteX6" fmla="*/ 461179 w 1644888"/>
                      <a:gd name="connsiteY6" fmla="*/ 567211 h 567371"/>
                      <a:gd name="connsiteX7" fmla="*/ 73267 w 1644888"/>
                      <a:gd name="connsiteY7" fmla="*/ 371705 h 567371"/>
                      <a:gd name="connsiteX8" fmla="*/ 13146 w 1644888"/>
                      <a:gd name="connsiteY8" fmla="*/ 163921 h 567371"/>
                      <a:gd name="connsiteX9" fmla="*/ 240666 w 1644888"/>
                      <a:gd name="connsiteY9" fmla="*/ 200227 h 567371"/>
                      <a:gd name="connsiteX0" fmla="*/ 240666 w 1644888"/>
                      <a:gd name="connsiteY0" fmla="*/ 200227 h 570691"/>
                      <a:gd name="connsiteX1" fmla="*/ 849368 w 1644888"/>
                      <a:gd name="connsiteY1" fmla="*/ 178297 h 570691"/>
                      <a:gd name="connsiteX2" fmla="*/ 1238096 w 1644888"/>
                      <a:gd name="connsiteY2" fmla="*/ 19 h 570691"/>
                      <a:gd name="connsiteX3" fmla="*/ 1330232 w 1644888"/>
                      <a:gd name="connsiteY3" fmla="*/ 181174 h 570691"/>
                      <a:gd name="connsiteX4" fmla="*/ 1604607 w 1644888"/>
                      <a:gd name="connsiteY4" fmla="*/ 424514 h 570691"/>
                      <a:gd name="connsiteX5" fmla="*/ 1097115 w 1644888"/>
                      <a:gd name="connsiteY5" fmla="*/ 491723 h 570691"/>
                      <a:gd name="connsiteX6" fmla="*/ 461179 w 1644888"/>
                      <a:gd name="connsiteY6" fmla="*/ 567211 h 570691"/>
                      <a:gd name="connsiteX7" fmla="*/ 73267 w 1644888"/>
                      <a:gd name="connsiteY7" fmla="*/ 371705 h 570691"/>
                      <a:gd name="connsiteX8" fmla="*/ 13146 w 1644888"/>
                      <a:gd name="connsiteY8" fmla="*/ 163921 h 570691"/>
                      <a:gd name="connsiteX9" fmla="*/ 240666 w 1644888"/>
                      <a:gd name="connsiteY9" fmla="*/ 200227 h 570691"/>
                      <a:gd name="connsiteX0" fmla="*/ 176753 w 1580975"/>
                      <a:gd name="connsiteY0" fmla="*/ 200227 h 570691"/>
                      <a:gd name="connsiteX1" fmla="*/ 785455 w 1580975"/>
                      <a:gd name="connsiteY1" fmla="*/ 178297 h 570691"/>
                      <a:gd name="connsiteX2" fmla="*/ 1174183 w 1580975"/>
                      <a:gd name="connsiteY2" fmla="*/ 19 h 570691"/>
                      <a:gd name="connsiteX3" fmla="*/ 1266319 w 1580975"/>
                      <a:gd name="connsiteY3" fmla="*/ 181174 h 570691"/>
                      <a:gd name="connsiteX4" fmla="*/ 1540694 w 1580975"/>
                      <a:gd name="connsiteY4" fmla="*/ 424514 h 570691"/>
                      <a:gd name="connsiteX5" fmla="*/ 1033202 w 1580975"/>
                      <a:gd name="connsiteY5" fmla="*/ 491723 h 570691"/>
                      <a:gd name="connsiteX6" fmla="*/ 397266 w 1580975"/>
                      <a:gd name="connsiteY6" fmla="*/ 567211 h 570691"/>
                      <a:gd name="connsiteX7" fmla="*/ 9354 w 1580975"/>
                      <a:gd name="connsiteY7" fmla="*/ 371705 h 570691"/>
                      <a:gd name="connsiteX8" fmla="*/ 176753 w 1580975"/>
                      <a:gd name="connsiteY8" fmla="*/ 200227 h 570691"/>
                      <a:gd name="connsiteX0" fmla="*/ 412112 w 1816334"/>
                      <a:gd name="connsiteY0" fmla="*/ 200227 h 568877"/>
                      <a:gd name="connsiteX1" fmla="*/ 1020814 w 1816334"/>
                      <a:gd name="connsiteY1" fmla="*/ 178297 h 568877"/>
                      <a:gd name="connsiteX2" fmla="*/ 1409542 w 1816334"/>
                      <a:gd name="connsiteY2" fmla="*/ 19 h 568877"/>
                      <a:gd name="connsiteX3" fmla="*/ 1501678 w 1816334"/>
                      <a:gd name="connsiteY3" fmla="*/ 181174 h 568877"/>
                      <a:gd name="connsiteX4" fmla="*/ 1776053 w 1816334"/>
                      <a:gd name="connsiteY4" fmla="*/ 424514 h 568877"/>
                      <a:gd name="connsiteX5" fmla="*/ 1268561 w 1816334"/>
                      <a:gd name="connsiteY5" fmla="*/ 491723 h 568877"/>
                      <a:gd name="connsiteX6" fmla="*/ 632625 w 1816334"/>
                      <a:gd name="connsiteY6" fmla="*/ 567211 h 568877"/>
                      <a:gd name="connsiteX7" fmla="*/ 3329 w 1816334"/>
                      <a:gd name="connsiteY7" fmla="*/ 414837 h 568877"/>
                      <a:gd name="connsiteX8" fmla="*/ 412112 w 1816334"/>
                      <a:gd name="connsiteY8" fmla="*/ 200227 h 568877"/>
                      <a:gd name="connsiteX0" fmla="*/ 526151 w 1815429"/>
                      <a:gd name="connsiteY0" fmla="*/ 312373 h 568879"/>
                      <a:gd name="connsiteX1" fmla="*/ 1019909 w 1815429"/>
                      <a:gd name="connsiteY1" fmla="*/ 178299 h 568879"/>
                      <a:gd name="connsiteX2" fmla="*/ 1408637 w 1815429"/>
                      <a:gd name="connsiteY2" fmla="*/ 21 h 568879"/>
                      <a:gd name="connsiteX3" fmla="*/ 1500773 w 1815429"/>
                      <a:gd name="connsiteY3" fmla="*/ 181176 h 568879"/>
                      <a:gd name="connsiteX4" fmla="*/ 1775148 w 1815429"/>
                      <a:gd name="connsiteY4" fmla="*/ 424516 h 568879"/>
                      <a:gd name="connsiteX5" fmla="*/ 1267656 w 1815429"/>
                      <a:gd name="connsiteY5" fmla="*/ 491725 h 568879"/>
                      <a:gd name="connsiteX6" fmla="*/ 631720 w 1815429"/>
                      <a:gd name="connsiteY6" fmla="*/ 567213 h 568879"/>
                      <a:gd name="connsiteX7" fmla="*/ 2424 w 1815429"/>
                      <a:gd name="connsiteY7" fmla="*/ 414839 h 568879"/>
                      <a:gd name="connsiteX8" fmla="*/ 526151 w 1815429"/>
                      <a:gd name="connsiteY8" fmla="*/ 312373 h 568879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5429" h="628590">
                        <a:moveTo>
                          <a:pt x="526151" y="312373"/>
                        </a:moveTo>
                        <a:cubicBezTo>
                          <a:pt x="695732" y="272950"/>
                          <a:pt x="872828" y="230358"/>
                          <a:pt x="1019909" y="178299"/>
                        </a:cubicBezTo>
                        <a:cubicBezTo>
                          <a:pt x="1166990" y="126240"/>
                          <a:pt x="1316532" y="-1896"/>
                          <a:pt x="1408637" y="21"/>
                        </a:cubicBezTo>
                        <a:cubicBezTo>
                          <a:pt x="1500742" y="1938"/>
                          <a:pt x="1448296" y="120491"/>
                          <a:pt x="1500773" y="181176"/>
                        </a:cubicBezTo>
                        <a:cubicBezTo>
                          <a:pt x="1553250" y="241861"/>
                          <a:pt x="1939050" y="351192"/>
                          <a:pt x="1775148" y="424516"/>
                        </a:cubicBezTo>
                        <a:cubicBezTo>
                          <a:pt x="1697510" y="463334"/>
                          <a:pt x="1486963" y="457878"/>
                          <a:pt x="1267656" y="491725"/>
                        </a:cubicBezTo>
                        <a:cubicBezTo>
                          <a:pt x="1048349" y="525572"/>
                          <a:pt x="670175" y="640412"/>
                          <a:pt x="459303" y="627598"/>
                        </a:cubicBezTo>
                        <a:cubicBezTo>
                          <a:pt x="363376" y="468134"/>
                          <a:pt x="8085" y="451862"/>
                          <a:pt x="2424" y="414839"/>
                        </a:cubicBezTo>
                        <a:cubicBezTo>
                          <a:pt x="-34328" y="353675"/>
                          <a:pt x="356570" y="351796"/>
                          <a:pt x="526151" y="31237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0" name="楕円 10">
                    <a:extLst>
                      <a:ext uri="{FF2B5EF4-FFF2-40B4-BE49-F238E27FC236}">
                        <a16:creationId xmlns:a16="http://schemas.microsoft.com/office/drawing/2014/main" id="{FFC0855C-2E77-4F82-942F-EFAD334F46C0}"/>
                      </a:ext>
                    </a:extLst>
                  </p:cNvPr>
                  <p:cNvSpPr/>
                  <p:nvPr/>
                </p:nvSpPr>
                <p:spPr>
                  <a:xfrm>
                    <a:off x="2051832" y="1187867"/>
                    <a:ext cx="1282352" cy="567398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502352"/>
                      <a:gd name="connsiteY0" fmla="*/ 200227 h 567371"/>
                      <a:gd name="connsiteX1" fmla="*/ 849368 w 1502352"/>
                      <a:gd name="connsiteY1" fmla="*/ 178297 h 567371"/>
                      <a:gd name="connsiteX2" fmla="*/ 1238096 w 1502352"/>
                      <a:gd name="connsiteY2" fmla="*/ 19 h 567371"/>
                      <a:gd name="connsiteX3" fmla="*/ 1375986 w 1502352"/>
                      <a:gd name="connsiteY3" fmla="*/ 172548 h 567371"/>
                      <a:gd name="connsiteX4" fmla="*/ 1432191 w 1502352"/>
                      <a:gd name="connsiteY4" fmla="*/ 424514 h 567371"/>
                      <a:gd name="connsiteX5" fmla="*/ 970677 w 1502352"/>
                      <a:gd name="connsiteY5" fmla="*/ 405459 h 567371"/>
                      <a:gd name="connsiteX6" fmla="*/ 461179 w 1502352"/>
                      <a:gd name="connsiteY6" fmla="*/ 567211 h 567371"/>
                      <a:gd name="connsiteX7" fmla="*/ 73267 w 1502352"/>
                      <a:gd name="connsiteY7" fmla="*/ 371705 h 567371"/>
                      <a:gd name="connsiteX8" fmla="*/ 13146 w 1502352"/>
                      <a:gd name="connsiteY8" fmla="*/ 163921 h 567371"/>
                      <a:gd name="connsiteX9" fmla="*/ 240666 w 1502352"/>
                      <a:gd name="connsiteY9" fmla="*/ 200227 h 567371"/>
                      <a:gd name="connsiteX0" fmla="*/ 239572 w 1501258"/>
                      <a:gd name="connsiteY0" fmla="*/ 200242 h 567386"/>
                      <a:gd name="connsiteX1" fmla="*/ 731372 w 1501258"/>
                      <a:gd name="connsiteY1" fmla="*/ 109300 h 567386"/>
                      <a:gd name="connsiteX2" fmla="*/ 1237002 w 1501258"/>
                      <a:gd name="connsiteY2" fmla="*/ 34 h 567386"/>
                      <a:gd name="connsiteX3" fmla="*/ 1374892 w 1501258"/>
                      <a:gd name="connsiteY3" fmla="*/ 172563 h 567386"/>
                      <a:gd name="connsiteX4" fmla="*/ 1431097 w 1501258"/>
                      <a:gd name="connsiteY4" fmla="*/ 424529 h 567386"/>
                      <a:gd name="connsiteX5" fmla="*/ 969583 w 1501258"/>
                      <a:gd name="connsiteY5" fmla="*/ 405474 h 567386"/>
                      <a:gd name="connsiteX6" fmla="*/ 460085 w 1501258"/>
                      <a:gd name="connsiteY6" fmla="*/ 567226 h 567386"/>
                      <a:gd name="connsiteX7" fmla="*/ 72173 w 1501258"/>
                      <a:gd name="connsiteY7" fmla="*/ 371720 h 567386"/>
                      <a:gd name="connsiteX8" fmla="*/ 12052 w 1501258"/>
                      <a:gd name="connsiteY8" fmla="*/ 163936 h 567386"/>
                      <a:gd name="connsiteX9" fmla="*/ 239572 w 1501258"/>
                      <a:gd name="connsiteY9" fmla="*/ 200242 h 567386"/>
                      <a:gd name="connsiteX0" fmla="*/ 239572 w 1579808"/>
                      <a:gd name="connsiteY0" fmla="*/ 200242 h 567398"/>
                      <a:gd name="connsiteX1" fmla="*/ 731372 w 1579808"/>
                      <a:gd name="connsiteY1" fmla="*/ 109300 h 567398"/>
                      <a:gd name="connsiteX2" fmla="*/ 1237002 w 1579808"/>
                      <a:gd name="connsiteY2" fmla="*/ 34 h 567398"/>
                      <a:gd name="connsiteX3" fmla="*/ 1374892 w 1579808"/>
                      <a:gd name="connsiteY3" fmla="*/ 172563 h 567398"/>
                      <a:gd name="connsiteX4" fmla="*/ 1526744 w 1579808"/>
                      <a:gd name="connsiteY4" fmla="*/ 364144 h 567398"/>
                      <a:gd name="connsiteX5" fmla="*/ 969583 w 1579808"/>
                      <a:gd name="connsiteY5" fmla="*/ 405474 h 567398"/>
                      <a:gd name="connsiteX6" fmla="*/ 460085 w 1579808"/>
                      <a:gd name="connsiteY6" fmla="*/ 567226 h 567398"/>
                      <a:gd name="connsiteX7" fmla="*/ 72173 w 1579808"/>
                      <a:gd name="connsiteY7" fmla="*/ 371720 h 567398"/>
                      <a:gd name="connsiteX8" fmla="*/ 12052 w 1579808"/>
                      <a:gd name="connsiteY8" fmla="*/ 163936 h 567398"/>
                      <a:gd name="connsiteX9" fmla="*/ 239572 w 1579808"/>
                      <a:gd name="connsiteY9" fmla="*/ 200242 h 567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9808" h="567398">
                        <a:moveTo>
                          <a:pt x="239572" y="200242"/>
                        </a:moveTo>
                        <a:cubicBezTo>
                          <a:pt x="359459" y="191136"/>
                          <a:pt x="565134" y="142668"/>
                          <a:pt x="731372" y="109300"/>
                        </a:cubicBezTo>
                        <a:cubicBezTo>
                          <a:pt x="897610" y="75932"/>
                          <a:pt x="1144897" y="-1883"/>
                          <a:pt x="1237002" y="34"/>
                        </a:cubicBezTo>
                        <a:cubicBezTo>
                          <a:pt x="1329107" y="1951"/>
                          <a:pt x="1322415" y="111878"/>
                          <a:pt x="1374892" y="172563"/>
                        </a:cubicBezTo>
                        <a:cubicBezTo>
                          <a:pt x="1427369" y="233248"/>
                          <a:pt x="1690646" y="290820"/>
                          <a:pt x="1526744" y="364144"/>
                        </a:cubicBezTo>
                        <a:cubicBezTo>
                          <a:pt x="1449106" y="402962"/>
                          <a:pt x="1147360" y="371627"/>
                          <a:pt x="969583" y="405474"/>
                        </a:cubicBezTo>
                        <a:cubicBezTo>
                          <a:pt x="791806" y="439321"/>
                          <a:pt x="609653" y="572852"/>
                          <a:pt x="460085" y="567226"/>
                        </a:cubicBezTo>
                        <a:cubicBezTo>
                          <a:pt x="310517" y="561600"/>
                          <a:pt x="77834" y="408743"/>
                          <a:pt x="72173" y="371720"/>
                        </a:cubicBezTo>
                        <a:cubicBezTo>
                          <a:pt x="66512" y="334698"/>
                          <a:pt x="44537" y="198267"/>
                          <a:pt x="12052" y="163936"/>
                        </a:cubicBezTo>
                        <a:cubicBezTo>
                          <a:pt x="-46266" y="107085"/>
                          <a:pt x="119685" y="209348"/>
                          <a:pt x="239572" y="20024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459E61D4-BBCA-4D1C-A09F-4FB7657C3DF0}"/>
                  </a:ext>
                </a:extLst>
              </p:cNvPr>
              <p:cNvGrpSpPr/>
              <p:nvPr/>
            </p:nvGrpSpPr>
            <p:grpSpPr>
              <a:xfrm>
                <a:off x="2436753" y="1073730"/>
                <a:ext cx="764343" cy="526600"/>
                <a:chOff x="6103097" y="3342931"/>
                <a:chExt cx="1478804" cy="1181444"/>
              </a:xfrm>
            </p:grpSpPr>
            <p:grpSp>
              <p:nvGrpSpPr>
                <p:cNvPr id="875" name="グループ化 874">
                  <a:extLst>
                    <a:ext uri="{FF2B5EF4-FFF2-40B4-BE49-F238E27FC236}">
                      <a16:creationId xmlns:a16="http://schemas.microsoft.com/office/drawing/2014/main" id="{46E06B47-2884-4C8F-B54D-495043328553}"/>
                    </a:ext>
                  </a:extLst>
                </p:cNvPr>
                <p:cNvGrpSpPr/>
                <p:nvPr/>
              </p:nvGrpSpPr>
              <p:grpSpPr>
                <a:xfrm>
                  <a:off x="6103097" y="3342931"/>
                  <a:ext cx="1478804" cy="1181444"/>
                  <a:chOff x="6103097" y="3342931"/>
                  <a:chExt cx="1478804" cy="1181444"/>
                </a:xfrm>
              </p:grpSpPr>
              <p:sp>
                <p:nvSpPr>
                  <p:cNvPr id="877" name="楕円 876">
                    <a:extLst>
                      <a:ext uri="{FF2B5EF4-FFF2-40B4-BE49-F238E27FC236}">
                        <a16:creationId xmlns:a16="http://schemas.microsoft.com/office/drawing/2014/main" id="{C2DCE99C-E65E-4FED-9015-E43D22F634D7}"/>
                      </a:ext>
                    </a:extLst>
                  </p:cNvPr>
                  <p:cNvSpPr/>
                  <p:nvPr/>
                </p:nvSpPr>
                <p:spPr>
                  <a:xfrm>
                    <a:off x="6103097" y="3359424"/>
                    <a:ext cx="1471706" cy="116495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78" name="グループ化 877">
                    <a:extLst>
                      <a:ext uri="{FF2B5EF4-FFF2-40B4-BE49-F238E27FC236}">
                        <a16:creationId xmlns:a16="http://schemas.microsoft.com/office/drawing/2014/main" id="{16DB3E81-C20C-4D77-8139-23809D0A2DF8}"/>
                      </a:ext>
                    </a:extLst>
                  </p:cNvPr>
                  <p:cNvGrpSpPr/>
                  <p:nvPr/>
                </p:nvGrpSpPr>
                <p:grpSpPr>
                  <a:xfrm>
                    <a:off x="6110195" y="3342931"/>
                    <a:ext cx="1471706" cy="1110006"/>
                    <a:chOff x="6591207" y="3342931"/>
                    <a:chExt cx="1547906" cy="1546032"/>
                  </a:xfrm>
                </p:grpSpPr>
                <p:sp>
                  <p:nvSpPr>
                    <p:cNvPr id="879" name="楕円 878">
                      <a:extLst>
                        <a:ext uri="{FF2B5EF4-FFF2-40B4-BE49-F238E27FC236}">
                          <a16:creationId xmlns:a16="http://schemas.microsoft.com/office/drawing/2014/main" id="{D4357929-97D4-4DC3-99AE-D7BC07B30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4382" y="3414565"/>
                      <a:ext cx="1427106" cy="1427106"/>
                    </a:xfrm>
                    <a:prstGeom prst="ellipse">
                      <a:avLst/>
                    </a:prstGeom>
                    <a:pattFill prst="lgConfetti">
                      <a:fgClr>
                        <a:srgbClr val="FFFF00"/>
                      </a:fgClr>
                      <a:bgClr>
                        <a:sysClr val="window" lastClr="FFFFFF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0" name="円: 塗りつぶしなし 879">
                      <a:extLst>
                        <a:ext uri="{FF2B5EF4-FFF2-40B4-BE49-F238E27FC236}">
                          <a16:creationId xmlns:a16="http://schemas.microsoft.com/office/drawing/2014/main" id="{54652B56-37D2-4751-9D0B-7B7CC8EF62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1207" y="3342931"/>
                      <a:ext cx="1547906" cy="1546032"/>
                    </a:xfrm>
                    <a:prstGeom prst="donut">
                      <a:avLst>
                        <a:gd name="adj" fmla="val 4210"/>
                      </a:avLst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1" name="フリーフォーム: 図形 880">
                      <a:extLst>
                        <a:ext uri="{FF2B5EF4-FFF2-40B4-BE49-F238E27FC236}">
                          <a16:creationId xmlns:a16="http://schemas.microsoft.com/office/drawing/2014/main" id="{65645B17-C028-4269-989E-E486943B003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662643" y="3425602"/>
                      <a:ext cx="1405032" cy="1405032"/>
                    </a:xfrm>
                    <a:custGeom>
                      <a:avLst/>
                      <a:gdLst>
                        <a:gd name="connsiteX0" fmla="*/ 0 w 2750813"/>
                        <a:gd name="connsiteY0" fmla="*/ 1398266 h 2750813"/>
                        <a:gd name="connsiteX1" fmla="*/ 0 w 2750813"/>
                        <a:gd name="connsiteY1" fmla="*/ 1352547 h 2750813"/>
                        <a:gd name="connsiteX2" fmla="*/ 1290094 w 2750813"/>
                        <a:gd name="connsiteY2" fmla="*/ 1352547 h 2750813"/>
                        <a:gd name="connsiteX3" fmla="*/ 172840 w 2750813"/>
                        <a:gd name="connsiteY3" fmla="*/ 707500 h 2750813"/>
                        <a:gd name="connsiteX4" fmla="*/ 195699 w 2750813"/>
                        <a:gd name="connsiteY4" fmla="*/ 667907 h 2750813"/>
                        <a:gd name="connsiteX5" fmla="*/ 1312954 w 2750813"/>
                        <a:gd name="connsiteY5" fmla="*/ 1312954 h 2750813"/>
                        <a:gd name="connsiteX6" fmla="*/ 667907 w 2750813"/>
                        <a:gd name="connsiteY6" fmla="*/ 195700 h 2750813"/>
                        <a:gd name="connsiteX7" fmla="*/ 707501 w 2750813"/>
                        <a:gd name="connsiteY7" fmla="*/ 172841 h 2750813"/>
                        <a:gd name="connsiteX8" fmla="*/ 1352547 w 2750813"/>
                        <a:gd name="connsiteY8" fmla="*/ 1290093 h 2750813"/>
                        <a:gd name="connsiteX9" fmla="*/ 1352547 w 2750813"/>
                        <a:gd name="connsiteY9" fmla="*/ 0 h 2750813"/>
                        <a:gd name="connsiteX10" fmla="*/ 1398266 w 2750813"/>
                        <a:gd name="connsiteY10" fmla="*/ 0 h 2750813"/>
                        <a:gd name="connsiteX11" fmla="*/ 1398266 w 2750813"/>
                        <a:gd name="connsiteY11" fmla="*/ 1290094 h 2750813"/>
                        <a:gd name="connsiteX12" fmla="*/ 2043313 w 2750813"/>
                        <a:gd name="connsiteY12" fmla="*/ 172840 h 2750813"/>
                        <a:gd name="connsiteX13" fmla="*/ 2082907 w 2750813"/>
                        <a:gd name="connsiteY13" fmla="*/ 195699 h 2750813"/>
                        <a:gd name="connsiteX14" fmla="*/ 1437859 w 2750813"/>
                        <a:gd name="connsiteY14" fmla="*/ 1312956 h 2750813"/>
                        <a:gd name="connsiteX15" fmla="*/ 2555115 w 2750813"/>
                        <a:gd name="connsiteY15" fmla="*/ 667908 h 2750813"/>
                        <a:gd name="connsiteX16" fmla="*/ 2577974 w 2750813"/>
                        <a:gd name="connsiteY16" fmla="*/ 707501 h 2750813"/>
                        <a:gd name="connsiteX17" fmla="*/ 1460721 w 2750813"/>
                        <a:gd name="connsiteY17" fmla="*/ 1352547 h 2750813"/>
                        <a:gd name="connsiteX18" fmla="*/ 2750813 w 2750813"/>
                        <a:gd name="connsiteY18" fmla="*/ 1352547 h 2750813"/>
                        <a:gd name="connsiteX19" fmla="*/ 2750813 w 2750813"/>
                        <a:gd name="connsiteY19" fmla="*/ 1398266 h 2750813"/>
                        <a:gd name="connsiteX20" fmla="*/ 1460719 w 2750813"/>
                        <a:gd name="connsiteY20" fmla="*/ 1398266 h 2750813"/>
                        <a:gd name="connsiteX21" fmla="*/ 2577973 w 2750813"/>
                        <a:gd name="connsiteY21" fmla="*/ 2043313 h 2750813"/>
                        <a:gd name="connsiteX22" fmla="*/ 2555113 w 2750813"/>
                        <a:gd name="connsiteY22" fmla="*/ 2082907 h 2750813"/>
                        <a:gd name="connsiteX23" fmla="*/ 1437861 w 2750813"/>
                        <a:gd name="connsiteY23" fmla="*/ 1437860 h 2750813"/>
                        <a:gd name="connsiteX24" fmla="*/ 2082907 w 2750813"/>
                        <a:gd name="connsiteY24" fmla="*/ 2555115 h 2750813"/>
                        <a:gd name="connsiteX25" fmla="*/ 2043314 w 2750813"/>
                        <a:gd name="connsiteY25" fmla="*/ 2577974 h 2750813"/>
                        <a:gd name="connsiteX26" fmla="*/ 1398266 w 2750813"/>
                        <a:gd name="connsiteY26" fmla="*/ 1460719 h 2750813"/>
                        <a:gd name="connsiteX27" fmla="*/ 1398266 w 2750813"/>
                        <a:gd name="connsiteY27" fmla="*/ 2750813 h 2750813"/>
                        <a:gd name="connsiteX28" fmla="*/ 1352547 w 2750813"/>
                        <a:gd name="connsiteY28" fmla="*/ 2750813 h 2750813"/>
                        <a:gd name="connsiteX29" fmla="*/ 1352547 w 2750813"/>
                        <a:gd name="connsiteY29" fmla="*/ 1460719 h 2750813"/>
                        <a:gd name="connsiteX30" fmla="*/ 707500 w 2750813"/>
                        <a:gd name="connsiteY30" fmla="*/ 2577973 h 2750813"/>
                        <a:gd name="connsiteX31" fmla="*/ 667906 w 2750813"/>
                        <a:gd name="connsiteY31" fmla="*/ 2555114 h 2750813"/>
                        <a:gd name="connsiteX32" fmla="*/ 1312952 w 2750813"/>
                        <a:gd name="connsiteY32" fmla="*/ 1437862 h 2750813"/>
                        <a:gd name="connsiteX33" fmla="*/ 195700 w 2750813"/>
                        <a:gd name="connsiteY33" fmla="*/ 2082908 h 2750813"/>
                        <a:gd name="connsiteX34" fmla="*/ 172841 w 2750813"/>
                        <a:gd name="connsiteY34" fmla="*/ 2043314 h 2750813"/>
                        <a:gd name="connsiteX35" fmla="*/ 1290097 w 2750813"/>
                        <a:gd name="connsiteY35" fmla="*/ 1398266 h 27508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2750813" h="2750813">
                          <a:moveTo>
                            <a:pt x="0" y="1398266"/>
                          </a:moveTo>
                          <a:lnTo>
                            <a:pt x="0" y="1352547"/>
                          </a:lnTo>
                          <a:lnTo>
                            <a:pt x="1290094" y="1352547"/>
                          </a:lnTo>
                          <a:lnTo>
                            <a:pt x="172840" y="707500"/>
                          </a:lnTo>
                          <a:lnTo>
                            <a:pt x="195699" y="667907"/>
                          </a:lnTo>
                          <a:lnTo>
                            <a:pt x="1312954" y="1312954"/>
                          </a:lnTo>
                          <a:lnTo>
                            <a:pt x="667907" y="195700"/>
                          </a:lnTo>
                          <a:lnTo>
                            <a:pt x="707501" y="172841"/>
                          </a:lnTo>
                          <a:lnTo>
                            <a:pt x="1352547" y="1290093"/>
                          </a:lnTo>
                          <a:lnTo>
                            <a:pt x="1352547" y="0"/>
                          </a:lnTo>
                          <a:lnTo>
                            <a:pt x="1398266" y="0"/>
                          </a:lnTo>
                          <a:lnTo>
                            <a:pt x="1398266" y="1290094"/>
                          </a:lnTo>
                          <a:lnTo>
                            <a:pt x="2043313" y="172840"/>
                          </a:lnTo>
                          <a:lnTo>
                            <a:pt x="2082907" y="195699"/>
                          </a:lnTo>
                          <a:lnTo>
                            <a:pt x="1437859" y="1312956"/>
                          </a:lnTo>
                          <a:lnTo>
                            <a:pt x="2555115" y="667908"/>
                          </a:lnTo>
                          <a:lnTo>
                            <a:pt x="2577974" y="707501"/>
                          </a:lnTo>
                          <a:lnTo>
                            <a:pt x="1460721" y="1352547"/>
                          </a:lnTo>
                          <a:lnTo>
                            <a:pt x="2750813" y="1352547"/>
                          </a:lnTo>
                          <a:lnTo>
                            <a:pt x="2750813" y="1398266"/>
                          </a:lnTo>
                          <a:lnTo>
                            <a:pt x="1460719" y="1398266"/>
                          </a:lnTo>
                          <a:lnTo>
                            <a:pt x="2577973" y="2043313"/>
                          </a:lnTo>
                          <a:lnTo>
                            <a:pt x="2555113" y="2082907"/>
                          </a:lnTo>
                          <a:lnTo>
                            <a:pt x="1437861" y="1437860"/>
                          </a:lnTo>
                          <a:lnTo>
                            <a:pt x="2082907" y="2555115"/>
                          </a:lnTo>
                          <a:lnTo>
                            <a:pt x="2043314" y="2577974"/>
                          </a:lnTo>
                          <a:lnTo>
                            <a:pt x="1398266" y="1460719"/>
                          </a:lnTo>
                          <a:lnTo>
                            <a:pt x="1398266" y="2750813"/>
                          </a:lnTo>
                          <a:lnTo>
                            <a:pt x="1352547" y="2750813"/>
                          </a:lnTo>
                          <a:lnTo>
                            <a:pt x="1352547" y="1460719"/>
                          </a:lnTo>
                          <a:lnTo>
                            <a:pt x="707500" y="2577973"/>
                          </a:lnTo>
                          <a:lnTo>
                            <a:pt x="667906" y="2555114"/>
                          </a:lnTo>
                          <a:lnTo>
                            <a:pt x="1312952" y="1437862"/>
                          </a:lnTo>
                          <a:lnTo>
                            <a:pt x="195700" y="2082908"/>
                          </a:lnTo>
                          <a:lnTo>
                            <a:pt x="172841" y="2043314"/>
                          </a:lnTo>
                          <a:lnTo>
                            <a:pt x="1290097" y="1398266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2" name="円: 塗りつぶしなし 881">
                      <a:extLst>
                        <a:ext uri="{FF2B5EF4-FFF2-40B4-BE49-F238E27FC236}">
                          <a16:creationId xmlns:a16="http://schemas.microsoft.com/office/drawing/2014/main" id="{952C5F37-9850-482A-BAB9-E29F8D8E09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24545" y="3375334"/>
                      <a:ext cx="1481230" cy="1481228"/>
                    </a:xfrm>
                    <a:prstGeom prst="donut">
                      <a:avLst>
                        <a:gd name="adj" fmla="val 4466"/>
                      </a:avLst>
                    </a:pr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876" name="楕円 387">
                  <a:extLst>
                    <a:ext uri="{FF2B5EF4-FFF2-40B4-BE49-F238E27FC236}">
                      <a16:creationId xmlns:a16="http://schemas.microsoft.com/office/drawing/2014/main" id="{66C908E7-E159-42DC-B03A-E62788EB4BF1}"/>
                    </a:ext>
                  </a:extLst>
                </p:cNvPr>
                <p:cNvSpPr/>
                <p:nvPr/>
              </p:nvSpPr>
              <p:spPr>
                <a:xfrm>
                  <a:off x="6581714" y="3562349"/>
                  <a:ext cx="519175" cy="523876"/>
                </a:xfrm>
                <a:custGeom>
                  <a:avLst/>
                  <a:gdLst>
                    <a:gd name="connsiteX0" fmla="*/ 0 w 519113"/>
                    <a:gd name="connsiteY0" fmla="*/ 169069 h 338138"/>
                    <a:gd name="connsiteX1" fmla="*/ 259557 w 519113"/>
                    <a:gd name="connsiteY1" fmla="*/ 0 h 338138"/>
                    <a:gd name="connsiteX2" fmla="*/ 519114 w 519113"/>
                    <a:gd name="connsiteY2" fmla="*/ 169069 h 338138"/>
                    <a:gd name="connsiteX3" fmla="*/ 259557 w 519113"/>
                    <a:gd name="connsiteY3" fmla="*/ 338138 h 338138"/>
                    <a:gd name="connsiteX4" fmla="*/ 0 w 519113"/>
                    <a:gd name="connsiteY4" fmla="*/ 169069 h 338138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54807 h 523876"/>
                    <a:gd name="connsiteX1" fmla="*/ 264380 w 519175"/>
                    <a:gd name="connsiteY1" fmla="*/ 0 h 523876"/>
                    <a:gd name="connsiteX2" fmla="*/ 519175 w 519175"/>
                    <a:gd name="connsiteY2" fmla="*/ 354807 h 523876"/>
                    <a:gd name="connsiteX3" fmla="*/ 259618 w 519175"/>
                    <a:gd name="connsiteY3" fmla="*/ 523876 h 523876"/>
                    <a:gd name="connsiteX4" fmla="*/ 61 w 519175"/>
                    <a:gd name="connsiteY4" fmla="*/ 354807 h 52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9175" h="523876">
                      <a:moveTo>
                        <a:pt x="61" y="354807"/>
                      </a:moveTo>
                      <a:cubicBezTo>
                        <a:pt x="84199" y="288131"/>
                        <a:pt x="121031" y="0"/>
                        <a:pt x="264380" y="0"/>
                      </a:cubicBezTo>
                      <a:cubicBezTo>
                        <a:pt x="407729" y="0"/>
                        <a:pt x="423925" y="266196"/>
                        <a:pt x="519175" y="354807"/>
                      </a:cubicBezTo>
                      <a:cubicBezTo>
                        <a:pt x="519175" y="448181"/>
                        <a:pt x="402967" y="523876"/>
                        <a:pt x="259618" y="523876"/>
                      </a:cubicBezTo>
                      <a:cubicBezTo>
                        <a:pt x="116269" y="523876"/>
                        <a:pt x="-3114" y="445295"/>
                        <a:pt x="61" y="35480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7CA6A042-9E7A-416F-BF06-8CAAB6A766A9}"/>
                  </a:ext>
                </a:extLst>
              </p:cNvPr>
              <p:cNvGrpSpPr/>
              <p:nvPr/>
            </p:nvGrpSpPr>
            <p:grpSpPr>
              <a:xfrm>
                <a:off x="2391033" y="1660470"/>
                <a:ext cx="764343" cy="526600"/>
                <a:chOff x="6103097" y="3342931"/>
                <a:chExt cx="1478804" cy="1181444"/>
              </a:xfrm>
            </p:grpSpPr>
            <p:grpSp>
              <p:nvGrpSpPr>
                <p:cNvPr id="867" name="グループ化 866">
                  <a:extLst>
                    <a:ext uri="{FF2B5EF4-FFF2-40B4-BE49-F238E27FC236}">
                      <a16:creationId xmlns:a16="http://schemas.microsoft.com/office/drawing/2014/main" id="{71C8CA63-623A-41F2-A3FB-CFA9362EBF24}"/>
                    </a:ext>
                  </a:extLst>
                </p:cNvPr>
                <p:cNvGrpSpPr/>
                <p:nvPr/>
              </p:nvGrpSpPr>
              <p:grpSpPr>
                <a:xfrm>
                  <a:off x="6103097" y="3342931"/>
                  <a:ext cx="1478804" cy="1181444"/>
                  <a:chOff x="6103097" y="3342931"/>
                  <a:chExt cx="1478804" cy="1181444"/>
                </a:xfrm>
              </p:grpSpPr>
              <p:sp>
                <p:nvSpPr>
                  <p:cNvPr id="869" name="楕円 868">
                    <a:extLst>
                      <a:ext uri="{FF2B5EF4-FFF2-40B4-BE49-F238E27FC236}">
                        <a16:creationId xmlns:a16="http://schemas.microsoft.com/office/drawing/2014/main" id="{6142B110-7A46-46B6-A335-114C3CB1807F}"/>
                      </a:ext>
                    </a:extLst>
                  </p:cNvPr>
                  <p:cNvSpPr/>
                  <p:nvPr/>
                </p:nvSpPr>
                <p:spPr>
                  <a:xfrm>
                    <a:off x="6103097" y="3359424"/>
                    <a:ext cx="1471706" cy="116495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70" name="グループ化 869">
                    <a:extLst>
                      <a:ext uri="{FF2B5EF4-FFF2-40B4-BE49-F238E27FC236}">
                        <a16:creationId xmlns:a16="http://schemas.microsoft.com/office/drawing/2014/main" id="{0918006B-DE72-4FDB-A935-75EB6C5286D4}"/>
                      </a:ext>
                    </a:extLst>
                  </p:cNvPr>
                  <p:cNvGrpSpPr/>
                  <p:nvPr/>
                </p:nvGrpSpPr>
                <p:grpSpPr>
                  <a:xfrm>
                    <a:off x="6110195" y="3342931"/>
                    <a:ext cx="1471706" cy="1110006"/>
                    <a:chOff x="6591207" y="3342931"/>
                    <a:chExt cx="1547906" cy="1546032"/>
                  </a:xfrm>
                </p:grpSpPr>
                <p:sp>
                  <p:nvSpPr>
                    <p:cNvPr id="871" name="楕円 870">
                      <a:extLst>
                        <a:ext uri="{FF2B5EF4-FFF2-40B4-BE49-F238E27FC236}">
                          <a16:creationId xmlns:a16="http://schemas.microsoft.com/office/drawing/2014/main" id="{F41CBE71-90AE-4A55-B7EB-C94E00935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4382" y="3414565"/>
                      <a:ext cx="1427106" cy="1427106"/>
                    </a:xfrm>
                    <a:prstGeom prst="ellipse">
                      <a:avLst/>
                    </a:prstGeom>
                    <a:pattFill prst="lgConfetti">
                      <a:fgClr>
                        <a:srgbClr val="FFFF00"/>
                      </a:fgClr>
                      <a:bgClr>
                        <a:sysClr val="window" lastClr="FFFFFF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2" name="円: 塗りつぶしなし 871">
                      <a:extLst>
                        <a:ext uri="{FF2B5EF4-FFF2-40B4-BE49-F238E27FC236}">
                          <a16:creationId xmlns:a16="http://schemas.microsoft.com/office/drawing/2014/main" id="{4B0CA476-A124-4921-8F7A-3E6478146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1207" y="3342931"/>
                      <a:ext cx="1547906" cy="1546032"/>
                    </a:xfrm>
                    <a:prstGeom prst="donut">
                      <a:avLst>
                        <a:gd name="adj" fmla="val 4210"/>
                      </a:avLst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3" name="フリーフォーム: 図形 872">
                      <a:extLst>
                        <a:ext uri="{FF2B5EF4-FFF2-40B4-BE49-F238E27FC236}">
                          <a16:creationId xmlns:a16="http://schemas.microsoft.com/office/drawing/2014/main" id="{71FF2B5D-1C7A-4105-8679-A7B58E9B5C9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662643" y="3425602"/>
                      <a:ext cx="1405032" cy="1405032"/>
                    </a:xfrm>
                    <a:custGeom>
                      <a:avLst/>
                      <a:gdLst>
                        <a:gd name="connsiteX0" fmla="*/ 0 w 2750813"/>
                        <a:gd name="connsiteY0" fmla="*/ 1398266 h 2750813"/>
                        <a:gd name="connsiteX1" fmla="*/ 0 w 2750813"/>
                        <a:gd name="connsiteY1" fmla="*/ 1352547 h 2750813"/>
                        <a:gd name="connsiteX2" fmla="*/ 1290094 w 2750813"/>
                        <a:gd name="connsiteY2" fmla="*/ 1352547 h 2750813"/>
                        <a:gd name="connsiteX3" fmla="*/ 172840 w 2750813"/>
                        <a:gd name="connsiteY3" fmla="*/ 707500 h 2750813"/>
                        <a:gd name="connsiteX4" fmla="*/ 195699 w 2750813"/>
                        <a:gd name="connsiteY4" fmla="*/ 667907 h 2750813"/>
                        <a:gd name="connsiteX5" fmla="*/ 1312954 w 2750813"/>
                        <a:gd name="connsiteY5" fmla="*/ 1312954 h 2750813"/>
                        <a:gd name="connsiteX6" fmla="*/ 667907 w 2750813"/>
                        <a:gd name="connsiteY6" fmla="*/ 195700 h 2750813"/>
                        <a:gd name="connsiteX7" fmla="*/ 707501 w 2750813"/>
                        <a:gd name="connsiteY7" fmla="*/ 172841 h 2750813"/>
                        <a:gd name="connsiteX8" fmla="*/ 1352547 w 2750813"/>
                        <a:gd name="connsiteY8" fmla="*/ 1290093 h 2750813"/>
                        <a:gd name="connsiteX9" fmla="*/ 1352547 w 2750813"/>
                        <a:gd name="connsiteY9" fmla="*/ 0 h 2750813"/>
                        <a:gd name="connsiteX10" fmla="*/ 1398266 w 2750813"/>
                        <a:gd name="connsiteY10" fmla="*/ 0 h 2750813"/>
                        <a:gd name="connsiteX11" fmla="*/ 1398266 w 2750813"/>
                        <a:gd name="connsiteY11" fmla="*/ 1290094 h 2750813"/>
                        <a:gd name="connsiteX12" fmla="*/ 2043313 w 2750813"/>
                        <a:gd name="connsiteY12" fmla="*/ 172840 h 2750813"/>
                        <a:gd name="connsiteX13" fmla="*/ 2082907 w 2750813"/>
                        <a:gd name="connsiteY13" fmla="*/ 195699 h 2750813"/>
                        <a:gd name="connsiteX14" fmla="*/ 1437859 w 2750813"/>
                        <a:gd name="connsiteY14" fmla="*/ 1312956 h 2750813"/>
                        <a:gd name="connsiteX15" fmla="*/ 2555115 w 2750813"/>
                        <a:gd name="connsiteY15" fmla="*/ 667908 h 2750813"/>
                        <a:gd name="connsiteX16" fmla="*/ 2577974 w 2750813"/>
                        <a:gd name="connsiteY16" fmla="*/ 707501 h 2750813"/>
                        <a:gd name="connsiteX17" fmla="*/ 1460721 w 2750813"/>
                        <a:gd name="connsiteY17" fmla="*/ 1352547 h 2750813"/>
                        <a:gd name="connsiteX18" fmla="*/ 2750813 w 2750813"/>
                        <a:gd name="connsiteY18" fmla="*/ 1352547 h 2750813"/>
                        <a:gd name="connsiteX19" fmla="*/ 2750813 w 2750813"/>
                        <a:gd name="connsiteY19" fmla="*/ 1398266 h 2750813"/>
                        <a:gd name="connsiteX20" fmla="*/ 1460719 w 2750813"/>
                        <a:gd name="connsiteY20" fmla="*/ 1398266 h 2750813"/>
                        <a:gd name="connsiteX21" fmla="*/ 2577973 w 2750813"/>
                        <a:gd name="connsiteY21" fmla="*/ 2043313 h 2750813"/>
                        <a:gd name="connsiteX22" fmla="*/ 2555113 w 2750813"/>
                        <a:gd name="connsiteY22" fmla="*/ 2082907 h 2750813"/>
                        <a:gd name="connsiteX23" fmla="*/ 1437861 w 2750813"/>
                        <a:gd name="connsiteY23" fmla="*/ 1437860 h 2750813"/>
                        <a:gd name="connsiteX24" fmla="*/ 2082907 w 2750813"/>
                        <a:gd name="connsiteY24" fmla="*/ 2555115 h 2750813"/>
                        <a:gd name="connsiteX25" fmla="*/ 2043314 w 2750813"/>
                        <a:gd name="connsiteY25" fmla="*/ 2577974 h 2750813"/>
                        <a:gd name="connsiteX26" fmla="*/ 1398266 w 2750813"/>
                        <a:gd name="connsiteY26" fmla="*/ 1460719 h 2750813"/>
                        <a:gd name="connsiteX27" fmla="*/ 1398266 w 2750813"/>
                        <a:gd name="connsiteY27" fmla="*/ 2750813 h 2750813"/>
                        <a:gd name="connsiteX28" fmla="*/ 1352547 w 2750813"/>
                        <a:gd name="connsiteY28" fmla="*/ 2750813 h 2750813"/>
                        <a:gd name="connsiteX29" fmla="*/ 1352547 w 2750813"/>
                        <a:gd name="connsiteY29" fmla="*/ 1460719 h 2750813"/>
                        <a:gd name="connsiteX30" fmla="*/ 707500 w 2750813"/>
                        <a:gd name="connsiteY30" fmla="*/ 2577973 h 2750813"/>
                        <a:gd name="connsiteX31" fmla="*/ 667906 w 2750813"/>
                        <a:gd name="connsiteY31" fmla="*/ 2555114 h 2750813"/>
                        <a:gd name="connsiteX32" fmla="*/ 1312952 w 2750813"/>
                        <a:gd name="connsiteY32" fmla="*/ 1437862 h 2750813"/>
                        <a:gd name="connsiteX33" fmla="*/ 195700 w 2750813"/>
                        <a:gd name="connsiteY33" fmla="*/ 2082908 h 2750813"/>
                        <a:gd name="connsiteX34" fmla="*/ 172841 w 2750813"/>
                        <a:gd name="connsiteY34" fmla="*/ 2043314 h 2750813"/>
                        <a:gd name="connsiteX35" fmla="*/ 1290097 w 2750813"/>
                        <a:gd name="connsiteY35" fmla="*/ 1398266 h 27508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2750813" h="2750813">
                          <a:moveTo>
                            <a:pt x="0" y="1398266"/>
                          </a:moveTo>
                          <a:lnTo>
                            <a:pt x="0" y="1352547"/>
                          </a:lnTo>
                          <a:lnTo>
                            <a:pt x="1290094" y="1352547"/>
                          </a:lnTo>
                          <a:lnTo>
                            <a:pt x="172840" y="707500"/>
                          </a:lnTo>
                          <a:lnTo>
                            <a:pt x="195699" y="667907"/>
                          </a:lnTo>
                          <a:lnTo>
                            <a:pt x="1312954" y="1312954"/>
                          </a:lnTo>
                          <a:lnTo>
                            <a:pt x="667907" y="195700"/>
                          </a:lnTo>
                          <a:lnTo>
                            <a:pt x="707501" y="172841"/>
                          </a:lnTo>
                          <a:lnTo>
                            <a:pt x="1352547" y="1290093"/>
                          </a:lnTo>
                          <a:lnTo>
                            <a:pt x="1352547" y="0"/>
                          </a:lnTo>
                          <a:lnTo>
                            <a:pt x="1398266" y="0"/>
                          </a:lnTo>
                          <a:lnTo>
                            <a:pt x="1398266" y="1290094"/>
                          </a:lnTo>
                          <a:lnTo>
                            <a:pt x="2043313" y="172840"/>
                          </a:lnTo>
                          <a:lnTo>
                            <a:pt x="2082907" y="195699"/>
                          </a:lnTo>
                          <a:lnTo>
                            <a:pt x="1437859" y="1312956"/>
                          </a:lnTo>
                          <a:lnTo>
                            <a:pt x="2555115" y="667908"/>
                          </a:lnTo>
                          <a:lnTo>
                            <a:pt x="2577974" y="707501"/>
                          </a:lnTo>
                          <a:lnTo>
                            <a:pt x="1460721" y="1352547"/>
                          </a:lnTo>
                          <a:lnTo>
                            <a:pt x="2750813" y="1352547"/>
                          </a:lnTo>
                          <a:lnTo>
                            <a:pt x="2750813" y="1398266"/>
                          </a:lnTo>
                          <a:lnTo>
                            <a:pt x="1460719" y="1398266"/>
                          </a:lnTo>
                          <a:lnTo>
                            <a:pt x="2577973" y="2043313"/>
                          </a:lnTo>
                          <a:lnTo>
                            <a:pt x="2555113" y="2082907"/>
                          </a:lnTo>
                          <a:lnTo>
                            <a:pt x="1437861" y="1437860"/>
                          </a:lnTo>
                          <a:lnTo>
                            <a:pt x="2082907" y="2555115"/>
                          </a:lnTo>
                          <a:lnTo>
                            <a:pt x="2043314" y="2577974"/>
                          </a:lnTo>
                          <a:lnTo>
                            <a:pt x="1398266" y="1460719"/>
                          </a:lnTo>
                          <a:lnTo>
                            <a:pt x="1398266" y="2750813"/>
                          </a:lnTo>
                          <a:lnTo>
                            <a:pt x="1352547" y="2750813"/>
                          </a:lnTo>
                          <a:lnTo>
                            <a:pt x="1352547" y="1460719"/>
                          </a:lnTo>
                          <a:lnTo>
                            <a:pt x="707500" y="2577973"/>
                          </a:lnTo>
                          <a:lnTo>
                            <a:pt x="667906" y="2555114"/>
                          </a:lnTo>
                          <a:lnTo>
                            <a:pt x="1312952" y="1437862"/>
                          </a:lnTo>
                          <a:lnTo>
                            <a:pt x="195700" y="2082908"/>
                          </a:lnTo>
                          <a:lnTo>
                            <a:pt x="172841" y="2043314"/>
                          </a:lnTo>
                          <a:lnTo>
                            <a:pt x="1290097" y="1398266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4" name="円: 塗りつぶしなし 873">
                      <a:extLst>
                        <a:ext uri="{FF2B5EF4-FFF2-40B4-BE49-F238E27FC236}">
                          <a16:creationId xmlns:a16="http://schemas.microsoft.com/office/drawing/2014/main" id="{613A49D9-7E7D-4198-A4A2-8BCED1EEEC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24545" y="3375334"/>
                      <a:ext cx="1481230" cy="1481228"/>
                    </a:xfrm>
                    <a:prstGeom prst="donut">
                      <a:avLst>
                        <a:gd name="adj" fmla="val 4466"/>
                      </a:avLst>
                    </a:pr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868" name="楕円 387">
                  <a:extLst>
                    <a:ext uri="{FF2B5EF4-FFF2-40B4-BE49-F238E27FC236}">
                      <a16:creationId xmlns:a16="http://schemas.microsoft.com/office/drawing/2014/main" id="{47F6B4E5-A9B2-4286-9221-4F19BF745FAD}"/>
                    </a:ext>
                  </a:extLst>
                </p:cNvPr>
                <p:cNvSpPr/>
                <p:nvPr/>
              </p:nvSpPr>
              <p:spPr>
                <a:xfrm>
                  <a:off x="6581714" y="3562349"/>
                  <a:ext cx="519175" cy="523876"/>
                </a:xfrm>
                <a:custGeom>
                  <a:avLst/>
                  <a:gdLst>
                    <a:gd name="connsiteX0" fmla="*/ 0 w 519113"/>
                    <a:gd name="connsiteY0" fmla="*/ 169069 h 338138"/>
                    <a:gd name="connsiteX1" fmla="*/ 259557 w 519113"/>
                    <a:gd name="connsiteY1" fmla="*/ 0 h 338138"/>
                    <a:gd name="connsiteX2" fmla="*/ 519114 w 519113"/>
                    <a:gd name="connsiteY2" fmla="*/ 169069 h 338138"/>
                    <a:gd name="connsiteX3" fmla="*/ 259557 w 519113"/>
                    <a:gd name="connsiteY3" fmla="*/ 338138 h 338138"/>
                    <a:gd name="connsiteX4" fmla="*/ 0 w 519113"/>
                    <a:gd name="connsiteY4" fmla="*/ 169069 h 338138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54807 h 523876"/>
                    <a:gd name="connsiteX1" fmla="*/ 264380 w 519175"/>
                    <a:gd name="connsiteY1" fmla="*/ 0 h 523876"/>
                    <a:gd name="connsiteX2" fmla="*/ 519175 w 519175"/>
                    <a:gd name="connsiteY2" fmla="*/ 354807 h 523876"/>
                    <a:gd name="connsiteX3" fmla="*/ 259618 w 519175"/>
                    <a:gd name="connsiteY3" fmla="*/ 523876 h 523876"/>
                    <a:gd name="connsiteX4" fmla="*/ 61 w 519175"/>
                    <a:gd name="connsiteY4" fmla="*/ 354807 h 52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9175" h="523876">
                      <a:moveTo>
                        <a:pt x="61" y="354807"/>
                      </a:moveTo>
                      <a:cubicBezTo>
                        <a:pt x="84199" y="288131"/>
                        <a:pt x="121031" y="0"/>
                        <a:pt x="264380" y="0"/>
                      </a:cubicBezTo>
                      <a:cubicBezTo>
                        <a:pt x="407729" y="0"/>
                        <a:pt x="423925" y="266196"/>
                        <a:pt x="519175" y="354807"/>
                      </a:cubicBezTo>
                      <a:cubicBezTo>
                        <a:pt x="519175" y="448181"/>
                        <a:pt x="402967" y="523876"/>
                        <a:pt x="259618" y="523876"/>
                      </a:cubicBezTo>
                      <a:cubicBezTo>
                        <a:pt x="116269" y="523876"/>
                        <a:pt x="-3114" y="445295"/>
                        <a:pt x="61" y="35480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1590B5B3-2689-43A9-9996-0456A0EC9629}"/>
                </a:ext>
              </a:extLst>
            </p:cNvPr>
            <p:cNvGrpSpPr/>
            <p:nvPr/>
          </p:nvGrpSpPr>
          <p:grpSpPr>
            <a:xfrm rot="680996">
              <a:off x="3329378" y="1693764"/>
              <a:ext cx="802572" cy="183560"/>
              <a:chOff x="4552516" y="3045234"/>
              <a:chExt cx="1901500" cy="434900"/>
            </a:xfrm>
            <a:pattFill prst="lgConfetti">
              <a:fgClr>
                <a:srgbClr val="70AD47">
                  <a:lumMod val="75000"/>
                </a:srgbClr>
              </a:fgClr>
              <a:bgClr>
                <a:sysClr val="windowText" lastClr="000000">
                  <a:lumMod val="85000"/>
                  <a:lumOff val="15000"/>
                </a:sysClr>
              </a:bgClr>
            </a:pattFill>
          </p:grpSpPr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1CD40AE7-FF13-4645-B7A5-C1405B1A4AC0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960A3938-AC3B-49D1-935E-2BCCEF421626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168688F-B9DE-4519-A54E-05D4727C2E18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CCBC964D-12B3-4615-B914-260E28F944B9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4057F716-7667-4A54-9876-A16BC0B77FBB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A204F15-92CE-4500-8B39-E687C32A4EA2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7FEB3615-CF3B-4B48-92EC-7C27FF00EA97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4F51F5E-CA60-4C94-BA9C-91293CBB93CF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6DEA2DAE-71A5-4420-AC98-120A72FE88DA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44E06FAB-3584-470B-AC53-5C9BF5600082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7FD8FF3A-413B-43AF-9750-551C243E232C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75264474-805F-4918-9386-B8CBBB9818CE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8B5DF27C-C059-489A-BAD5-184D185D7105}"/>
                </a:ext>
              </a:extLst>
            </p:cNvPr>
            <p:cNvGrpSpPr/>
            <p:nvPr/>
          </p:nvGrpSpPr>
          <p:grpSpPr>
            <a:xfrm rot="680996">
              <a:off x="3314138" y="1830924"/>
              <a:ext cx="802572" cy="183560"/>
              <a:chOff x="4552516" y="3045234"/>
              <a:chExt cx="1901500" cy="434900"/>
            </a:xfrm>
            <a:pattFill prst="lgConfetti">
              <a:fgClr>
                <a:srgbClr val="70AD47">
                  <a:lumMod val="75000"/>
                </a:srgbClr>
              </a:fgClr>
              <a:bgClr>
                <a:sysClr val="windowText" lastClr="000000">
                  <a:lumMod val="85000"/>
                  <a:lumOff val="15000"/>
                </a:sysClr>
              </a:bgClr>
            </a:pattFill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6DB6C6A9-1426-4405-AC40-CE60FAC0B4AB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81977D0-F0AC-4105-8752-F0686E6387C5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03E4FD4-5599-4F34-9FB2-D74F03B413B1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CCC2CB2C-6F69-4767-B3E2-446A31AE855D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26D25BD8-AF51-4891-AC78-8A83D1D89CC3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9244B8D-16DC-418C-A2AE-BD0018C8CE3F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7D39A6F2-6E91-497E-81CA-E212744B0342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3F1D9956-E97A-49A6-A948-5922E6F71059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C7CCA748-B33C-49A6-A909-080710A4F009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BD66095-2E7F-4F35-8337-F07970E0F57A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3BDFF32F-C5E7-403B-B883-09756578DF19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90907D6E-4495-4241-A1E0-0F99406B32F3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154" name="テキスト ボックス 1153">
            <a:extLst>
              <a:ext uri="{FF2B5EF4-FFF2-40B4-BE49-F238E27FC236}">
                <a16:creationId xmlns:a16="http://schemas.microsoft.com/office/drawing/2014/main" id="{158CC7A4-9AB9-41CF-9238-5CB61A0F3C49}"/>
              </a:ext>
            </a:extLst>
          </p:cNvPr>
          <p:cNvSpPr txBox="1"/>
          <p:nvPr/>
        </p:nvSpPr>
        <p:spPr>
          <a:xfrm>
            <a:off x="1121776" y="609009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瓦そば</a:t>
            </a:r>
          </a:p>
        </p:txBody>
      </p:sp>
      <p:sp>
        <p:nvSpPr>
          <p:cNvPr id="1155" name="テキスト ボックス 1154">
            <a:extLst>
              <a:ext uri="{FF2B5EF4-FFF2-40B4-BE49-F238E27FC236}">
                <a16:creationId xmlns:a16="http://schemas.microsoft.com/office/drawing/2014/main" id="{30956394-4561-412A-B9FF-A42DC6330482}"/>
              </a:ext>
            </a:extLst>
          </p:cNvPr>
          <p:cNvSpPr txBox="1"/>
          <p:nvPr/>
        </p:nvSpPr>
        <p:spPr>
          <a:xfrm rot="20700000">
            <a:off x="893187" y="4745938"/>
            <a:ext cx="12234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見た目もインパクト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56" name="グループ化 1155">
            <a:extLst>
              <a:ext uri="{FF2B5EF4-FFF2-40B4-BE49-F238E27FC236}">
                <a16:creationId xmlns:a16="http://schemas.microsoft.com/office/drawing/2014/main" id="{4A049B8C-02A5-49DC-9712-F39D4FAE132D}"/>
              </a:ext>
            </a:extLst>
          </p:cNvPr>
          <p:cNvGrpSpPr/>
          <p:nvPr/>
        </p:nvGrpSpPr>
        <p:grpSpPr>
          <a:xfrm>
            <a:off x="2672293" y="5027738"/>
            <a:ext cx="1583886" cy="1287187"/>
            <a:chOff x="5204670" y="3069589"/>
            <a:chExt cx="2854357" cy="2319668"/>
          </a:xfrm>
        </p:grpSpPr>
        <p:sp>
          <p:nvSpPr>
            <p:cNvPr id="1157" name="楕円 1156">
              <a:extLst>
                <a:ext uri="{FF2B5EF4-FFF2-40B4-BE49-F238E27FC236}">
                  <a16:creationId xmlns:a16="http://schemas.microsoft.com/office/drawing/2014/main" id="{D050CBA3-CDCF-4A8B-9442-6843D6E0F019}"/>
                </a:ext>
              </a:extLst>
            </p:cNvPr>
            <p:cNvSpPr/>
            <p:nvPr/>
          </p:nvSpPr>
          <p:spPr>
            <a:xfrm>
              <a:off x="5204670" y="3074525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C5C09171-FE08-4508-B5EB-FDD1A2D8B474}"/>
                </a:ext>
              </a:extLst>
            </p:cNvPr>
            <p:cNvGrpSpPr/>
            <p:nvPr/>
          </p:nvGrpSpPr>
          <p:grpSpPr>
            <a:xfrm>
              <a:off x="5852944" y="3069589"/>
              <a:ext cx="1440481" cy="1240791"/>
              <a:chOff x="2615012" y="3679514"/>
              <a:chExt cx="2284650" cy="1967936"/>
            </a:xfrm>
          </p:grpSpPr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F116E8DB-2DBE-4C8D-9F62-08A54C4028A5}"/>
                  </a:ext>
                </a:extLst>
              </p:cNvPr>
              <p:cNvGrpSpPr/>
              <p:nvPr/>
            </p:nvGrpSpPr>
            <p:grpSpPr>
              <a:xfrm>
                <a:off x="2615505" y="4197350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DB45C86E-33E5-44F9-9766-4378E6B32BD3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61A95479-775E-421C-87E9-1FF0702EFD24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07D3A66E-A5F5-4006-9F4D-00B8CA39D26B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8AD78BA1-4DA8-46A1-BAEE-C81AE319B74F}"/>
                  </a:ext>
                </a:extLst>
              </p:cNvPr>
              <p:cNvSpPr/>
              <p:nvPr/>
            </p:nvSpPr>
            <p:spPr>
              <a:xfrm>
                <a:off x="2615505" y="4029952"/>
                <a:ext cx="2284157" cy="1417081"/>
              </a:xfrm>
              <a:custGeom>
                <a:avLst/>
                <a:gdLst>
                  <a:gd name="connsiteX0" fmla="*/ 613148 w 2284157"/>
                  <a:gd name="connsiteY0" fmla="*/ 133 h 1417081"/>
                  <a:gd name="connsiteX1" fmla="*/ 668223 w 2284157"/>
                  <a:gd name="connsiteY1" fmla="*/ 5023 h 1417081"/>
                  <a:gd name="connsiteX2" fmla="*/ 2191224 w 2284157"/>
                  <a:gd name="connsiteY2" fmla="*/ 337318 h 1417081"/>
                  <a:gd name="connsiteX3" fmla="*/ 2275909 w 2284157"/>
                  <a:gd name="connsiteY3" fmla="*/ 446478 h 1417081"/>
                  <a:gd name="connsiteX4" fmla="*/ 2274836 w 2284157"/>
                  <a:gd name="connsiteY4" fmla="*/ 448302 h 1417081"/>
                  <a:gd name="connsiteX5" fmla="*/ 2283937 w 2284157"/>
                  <a:gd name="connsiteY5" fmla="*/ 463731 h 1417081"/>
                  <a:gd name="connsiteX6" fmla="*/ 2276980 w 2284157"/>
                  <a:gd name="connsiteY6" fmla="*/ 492803 h 1417081"/>
                  <a:gd name="connsiteX7" fmla="*/ 2283937 w 2284157"/>
                  <a:gd name="connsiteY7" fmla="*/ 509452 h 1417081"/>
                  <a:gd name="connsiteX8" fmla="*/ 2275909 w 2284157"/>
                  <a:gd name="connsiteY8" fmla="*/ 542999 h 1417081"/>
                  <a:gd name="connsiteX9" fmla="*/ 1795150 w 2284157"/>
                  <a:gd name="connsiteY9" fmla="*/ 1360476 h 1417081"/>
                  <a:gd name="connsiteX10" fmla="*/ 1615934 w 2284157"/>
                  <a:gd name="connsiteY10" fmla="*/ 1412058 h 1417081"/>
                  <a:gd name="connsiteX11" fmla="*/ 92933 w 2284157"/>
                  <a:gd name="connsiteY11" fmla="*/ 1079764 h 1417081"/>
                  <a:gd name="connsiteX12" fmla="*/ 219 w 2284157"/>
                  <a:gd name="connsiteY12" fmla="*/ 1004150 h 1417081"/>
                  <a:gd name="connsiteX13" fmla="*/ 7177 w 2284157"/>
                  <a:gd name="connsiteY13" fmla="*/ 975078 h 1417081"/>
                  <a:gd name="connsiteX14" fmla="*/ 219 w 2284157"/>
                  <a:gd name="connsiteY14" fmla="*/ 958429 h 1417081"/>
                  <a:gd name="connsiteX15" fmla="*/ 7950 w 2284157"/>
                  <a:gd name="connsiteY15" fmla="*/ 926128 h 1417081"/>
                  <a:gd name="connsiteX16" fmla="*/ 219 w 2284157"/>
                  <a:gd name="connsiteY16" fmla="*/ 907629 h 1417081"/>
                  <a:gd name="connsiteX17" fmla="*/ 8248 w 2284157"/>
                  <a:gd name="connsiteY17" fmla="*/ 874083 h 1417081"/>
                  <a:gd name="connsiteX18" fmla="*/ 489006 w 2284157"/>
                  <a:gd name="connsiteY18" fmla="*/ 56605 h 1417081"/>
                  <a:gd name="connsiteX19" fmla="*/ 613148 w 2284157"/>
                  <a:gd name="connsiteY19" fmla="*/ 133 h 141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4157" h="14170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64098" y="353217"/>
                      <a:pt x="2302013" y="402090"/>
                      <a:pt x="2275909" y="446478"/>
                    </a:cubicBezTo>
                    <a:lnTo>
                      <a:pt x="2274836" y="448302"/>
                    </a:lnTo>
                    <a:lnTo>
                      <a:pt x="2283937" y="463731"/>
                    </a:lnTo>
                    <a:lnTo>
                      <a:pt x="2276980" y="492803"/>
                    </a:lnTo>
                    <a:lnTo>
                      <a:pt x="2283937" y="509452"/>
                    </a:lnTo>
                    <a:cubicBezTo>
                      <a:pt x="2284960" y="520525"/>
                      <a:pt x="2282435" y="531902"/>
                      <a:pt x="2275909" y="542999"/>
                    </a:cubicBezTo>
                    <a:lnTo>
                      <a:pt x="1795150" y="1360476"/>
                    </a:lnTo>
                    <a:cubicBezTo>
                      <a:pt x="1769046" y="1404864"/>
                      <a:pt x="1688808" y="1427957"/>
                      <a:pt x="1615934" y="1412058"/>
                    </a:cubicBezTo>
                    <a:lnTo>
                      <a:pt x="92933" y="1079764"/>
                    </a:lnTo>
                    <a:cubicBezTo>
                      <a:pt x="38277" y="1067839"/>
                      <a:pt x="3286" y="1037367"/>
                      <a:pt x="219" y="1004150"/>
                    </a:cubicBezTo>
                    <a:lnTo>
                      <a:pt x="7177" y="975078"/>
                    </a:lnTo>
                    <a:lnTo>
                      <a:pt x="219" y="958429"/>
                    </a:lnTo>
                    <a:lnTo>
                      <a:pt x="7950" y="92612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pattFill prst="wd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2D5CF045-CCED-4AB4-96CF-3DFB833ACFF6}"/>
                  </a:ext>
                </a:extLst>
              </p:cNvPr>
              <p:cNvGrpSpPr/>
              <p:nvPr/>
            </p:nvGrpSpPr>
            <p:grpSpPr>
              <a:xfrm>
                <a:off x="2615505" y="3946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CA6616EE-19A7-49D8-AD6B-5465297DB5FD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081FCB87-265D-47BF-B234-12220AF971A3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246E4D71-FBC9-47C3-9F01-0931767E9FC3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D612C4D5-EC62-4C02-8E73-C921F3418946}"/>
                  </a:ext>
                </a:extLst>
              </p:cNvPr>
              <p:cNvSpPr/>
              <p:nvPr/>
            </p:nvSpPr>
            <p:spPr>
              <a:xfrm>
                <a:off x="2615505" y="3825253"/>
                <a:ext cx="2284156" cy="1366281"/>
              </a:xfrm>
              <a:custGeom>
                <a:avLst/>
                <a:gdLst>
                  <a:gd name="connsiteX0" fmla="*/ 613148 w 2284156"/>
                  <a:gd name="connsiteY0" fmla="*/ 133 h 1366281"/>
                  <a:gd name="connsiteX1" fmla="*/ 668223 w 2284156"/>
                  <a:gd name="connsiteY1" fmla="*/ 5023 h 1366281"/>
                  <a:gd name="connsiteX2" fmla="*/ 2191224 w 2284156"/>
                  <a:gd name="connsiteY2" fmla="*/ 337318 h 1366281"/>
                  <a:gd name="connsiteX3" fmla="*/ 2283937 w 2284156"/>
                  <a:gd name="connsiteY3" fmla="*/ 412931 h 1366281"/>
                  <a:gd name="connsiteX4" fmla="*/ 2276980 w 2284156"/>
                  <a:gd name="connsiteY4" fmla="*/ 442003 h 1366281"/>
                  <a:gd name="connsiteX5" fmla="*/ 2283937 w 2284156"/>
                  <a:gd name="connsiteY5" fmla="*/ 458652 h 1366281"/>
                  <a:gd name="connsiteX6" fmla="*/ 2275909 w 2284156"/>
                  <a:gd name="connsiteY6" fmla="*/ 492199 h 1366281"/>
                  <a:gd name="connsiteX7" fmla="*/ 1795150 w 2284156"/>
                  <a:gd name="connsiteY7" fmla="*/ 1309676 h 1366281"/>
                  <a:gd name="connsiteX8" fmla="*/ 1615934 w 2284156"/>
                  <a:gd name="connsiteY8" fmla="*/ 1361258 h 1366281"/>
                  <a:gd name="connsiteX9" fmla="*/ 92933 w 2284156"/>
                  <a:gd name="connsiteY9" fmla="*/ 1028964 h 1366281"/>
                  <a:gd name="connsiteX10" fmla="*/ 219 w 2284156"/>
                  <a:gd name="connsiteY10" fmla="*/ 953350 h 1366281"/>
                  <a:gd name="connsiteX11" fmla="*/ 7177 w 2284156"/>
                  <a:gd name="connsiteY11" fmla="*/ 924278 h 1366281"/>
                  <a:gd name="connsiteX12" fmla="*/ 219 w 2284156"/>
                  <a:gd name="connsiteY12" fmla="*/ 907629 h 1366281"/>
                  <a:gd name="connsiteX13" fmla="*/ 8248 w 2284156"/>
                  <a:gd name="connsiteY13" fmla="*/ 874083 h 1366281"/>
                  <a:gd name="connsiteX14" fmla="*/ 489006 w 2284156"/>
                  <a:gd name="connsiteY14" fmla="*/ 56605 h 1366281"/>
                  <a:gd name="connsiteX15" fmla="*/ 613148 w 2284156"/>
                  <a:gd name="connsiteY15" fmla="*/ 133 h 136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84156" h="13662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45879" y="349242"/>
                      <a:pt x="2280870" y="379715"/>
                      <a:pt x="2283937" y="412931"/>
                    </a:cubicBezTo>
                    <a:lnTo>
                      <a:pt x="2276980" y="442003"/>
                    </a:lnTo>
                    <a:lnTo>
                      <a:pt x="2283937" y="458652"/>
                    </a:lnTo>
                    <a:cubicBezTo>
                      <a:pt x="2284960" y="469725"/>
                      <a:pt x="2282435" y="481102"/>
                      <a:pt x="2275909" y="492199"/>
                    </a:cubicBezTo>
                    <a:lnTo>
                      <a:pt x="1795150" y="1309676"/>
                    </a:lnTo>
                    <a:cubicBezTo>
                      <a:pt x="1769046" y="1354064"/>
                      <a:pt x="1688808" y="1377157"/>
                      <a:pt x="1615934" y="1361258"/>
                    </a:cubicBezTo>
                    <a:lnTo>
                      <a:pt x="92933" y="1028964"/>
                    </a:lnTo>
                    <a:cubicBezTo>
                      <a:pt x="38277" y="1017039"/>
                      <a:pt x="3286" y="986567"/>
                      <a:pt x="219" y="953350"/>
                    </a:cubicBezTo>
                    <a:lnTo>
                      <a:pt x="7177" y="92427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11" name="グループ化 1210">
                <a:extLst>
                  <a:ext uri="{FF2B5EF4-FFF2-40B4-BE49-F238E27FC236}">
                    <a16:creationId xmlns:a16="http://schemas.microsoft.com/office/drawing/2014/main" id="{1501FD5F-63FD-47A0-B025-96844593F885}"/>
                  </a:ext>
                </a:extLst>
              </p:cNvPr>
              <p:cNvGrpSpPr/>
              <p:nvPr/>
            </p:nvGrpSpPr>
            <p:grpSpPr>
              <a:xfrm>
                <a:off x="2615505" y="3692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427B007F-1613-452F-AD4C-5AFD4A3E4927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375AFF6F-9CEB-4725-939E-80A30CDFF748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7C32DB29-CC5B-41AB-B514-40BB938D47AB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7212709D-C1FD-4DE6-9A96-19C5F47B33A5}"/>
                  </a:ext>
                </a:extLst>
              </p:cNvPr>
              <p:cNvSpPr/>
              <p:nvPr/>
            </p:nvSpPr>
            <p:spPr>
              <a:xfrm>
                <a:off x="2615012" y="3679514"/>
                <a:ext cx="2284156" cy="1320560"/>
              </a:xfrm>
              <a:custGeom>
                <a:avLst/>
                <a:gdLst>
                  <a:gd name="connsiteX0" fmla="*/ 556305 w 2072400"/>
                  <a:gd name="connsiteY0" fmla="*/ 199 h 1967071"/>
                  <a:gd name="connsiteX1" fmla="*/ 606274 w 2072400"/>
                  <a:gd name="connsiteY1" fmla="*/ 7483 h 1967071"/>
                  <a:gd name="connsiteX2" fmla="*/ 1988083 w 2072400"/>
                  <a:gd name="connsiteY2" fmla="*/ 502459 h 1967071"/>
                  <a:gd name="connsiteX3" fmla="*/ 2064917 w 2072400"/>
                  <a:gd name="connsiteY3" fmla="*/ 665061 h 1967071"/>
                  <a:gd name="connsiteX4" fmla="*/ 1628728 w 2072400"/>
                  <a:gd name="connsiteY4" fmla="*/ 1882754 h 1967071"/>
                  <a:gd name="connsiteX5" fmla="*/ 1466126 w 2072400"/>
                  <a:gd name="connsiteY5" fmla="*/ 1959588 h 1967071"/>
                  <a:gd name="connsiteX6" fmla="*/ 84317 w 2072400"/>
                  <a:gd name="connsiteY6" fmla="*/ 1464612 h 1967071"/>
                  <a:gd name="connsiteX7" fmla="*/ 7483 w 2072400"/>
                  <a:gd name="connsiteY7" fmla="*/ 1302010 h 1967071"/>
                  <a:gd name="connsiteX8" fmla="*/ 443672 w 2072400"/>
                  <a:gd name="connsiteY8" fmla="*/ 84317 h 1967071"/>
                  <a:gd name="connsiteX9" fmla="*/ 556305 w 2072400"/>
                  <a:gd name="connsiteY9" fmla="*/ 199 h 196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72400" h="1967071">
                    <a:moveTo>
                      <a:pt x="556305" y="199"/>
                    </a:moveTo>
                    <a:cubicBezTo>
                      <a:pt x="572798" y="-729"/>
                      <a:pt x="589745" y="1562"/>
                      <a:pt x="606274" y="7483"/>
                    </a:cubicBezTo>
                    <a:lnTo>
                      <a:pt x="1988083" y="502459"/>
                    </a:lnTo>
                    <a:cubicBezTo>
                      <a:pt x="2054201" y="526143"/>
                      <a:pt x="2088601" y="598943"/>
                      <a:pt x="2064917" y="665061"/>
                    </a:cubicBezTo>
                    <a:lnTo>
                      <a:pt x="1628728" y="1882754"/>
                    </a:lnTo>
                    <a:cubicBezTo>
                      <a:pt x="1605044" y="1948872"/>
                      <a:pt x="1532244" y="1983272"/>
                      <a:pt x="1466126" y="1959588"/>
                    </a:cubicBezTo>
                    <a:lnTo>
                      <a:pt x="84317" y="1464612"/>
                    </a:lnTo>
                    <a:cubicBezTo>
                      <a:pt x="18199" y="1440928"/>
                      <a:pt x="-16201" y="1368128"/>
                      <a:pt x="7483" y="1302010"/>
                    </a:cubicBezTo>
                    <a:lnTo>
                      <a:pt x="443672" y="84317"/>
                    </a:lnTo>
                    <a:cubicBezTo>
                      <a:pt x="461435" y="34728"/>
                      <a:pt x="506826" y="2981"/>
                      <a:pt x="556305" y="1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13" name="グループ化 1212">
                <a:extLst>
                  <a:ext uri="{FF2B5EF4-FFF2-40B4-BE49-F238E27FC236}">
                    <a16:creationId xmlns:a16="http://schemas.microsoft.com/office/drawing/2014/main" id="{29E24CC5-B290-4085-883A-081C2B343AAD}"/>
                  </a:ext>
                </a:extLst>
              </p:cNvPr>
              <p:cNvGrpSpPr/>
              <p:nvPr/>
            </p:nvGrpSpPr>
            <p:grpSpPr>
              <a:xfrm>
                <a:off x="3021262" y="3777798"/>
                <a:ext cx="958203" cy="680017"/>
                <a:chOff x="6597650" y="4940299"/>
                <a:chExt cx="1168400" cy="799888"/>
              </a:xfrm>
            </p:grpSpPr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8D74B71F-461A-4D75-B032-3A36E32A6A83}"/>
                    </a:ext>
                  </a:extLst>
                </p:cNvPr>
                <p:cNvSpPr/>
                <p:nvPr/>
              </p:nvSpPr>
              <p:spPr>
                <a:xfrm>
                  <a:off x="6597650" y="4959351"/>
                  <a:ext cx="1168400" cy="780836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CDCD4DD0-7B61-4387-9F82-7CCB11A5F52A}"/>
                    </a:ext>
                  </a:extLst>
                </p:cNvPr>
                <p:cNvSpPr/>
                <p:nvPr/>
              </p:nvSpPr>
              <p:spPr>
                <a:xfrm>
                  <a:off x="6597650" y="4940299"/>
                  <a:ext cx="1168400" cy="761787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4" name="四角形: 角を丸くする 1213">
                <a:extLst>
                  <a:ext uri="{FF2B5EF4-FFF2-40B4-BE49-F238E27FC236}">
                    <a16:creationId xmlns:a16="http://schemas.microsoft.com/office/drawing/2014/main" id="{C893FF0D-2271-430F-B2E2-CFB417BC08C1}"/>
                  </a:ext>
                </a:extLst>
              </p:cNvPr>
              <p:cNvSpPr/>
              <p:nvPr/>
            </p:nvSpPr>
            <p:spPr>
              <a:xfrm rot="1650184">
                <a:off x="4041872" y="4177415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15" name="グループ化 1214">
                <a:extLst>
                  <a:ext uri="{FF2B5EF4-FFF2-40B4-BE49-F238E27FC236}">
                    <a16:creationId xmlns:a16="http://schemas.microsoft.com/office/drawing/2014/main" id="{1CD06AF6-3220-4E40-87DA-11446BDA84C4}"/>
                  </a:ext>
                </a:extLst>
              </p:cNvPr>
              <p:cNvGrpSpPr/>
              <p:nvPr/>
            </p:nvGrpSpPr>
            <p:grpSpPr>
              <a:xfrm rot="3108962">
                <a:off x="3499225" y="4043558"/>
                <a:ext cx="669351" cy="438170"/>
                <a:chOff x="4139811" y="3028239"/>
                <a:chExt cx="587229" cy="440845"/>
              </a:xfrm>
            </p:grpSpPr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76CC42BA-BBB7-4A69-BF42-3A50E0DCA347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240" name="楕円 1239">
                    <a:extLst>
                      <a:ext uri="{FF2B5EF4-FFF2-40B4-BE49-F238E27FC236}">
                        <a16:creationId xmlns:a16="http://schemas.microsoft.com/office/drawing/2014/main" id="{EA81642D-208D-4C9C-AE0C-937032791DD9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1" name="楕円 1240">
                    <a:extLst>
                      <a:ext uri="{FF2B5EF4-FFF2-40B4-BE49-F238E27FC236}">
                        <a16:creationId xmlns:a16="http://schemas.microsoft.com/office/drawing/2014/main" id="{329601E1-6D06-4E95-B38B-8CB1E0C088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2" name="フリーフォーム: 図形 1241">
                    <a:extLst>
                      <a:ext uri="{FF2B5EF4-FFF2-40B4-BE49-F238E27FC236}">
                        <a16:creationId xmlns:a16="http://schemas.microsoft.com/office/drawing/2014/main" id="{8FAE14E1-992A-4C67-BAD7-56C4AF8DA142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33" name="二等辺三角形 1232">
                  <a:extLst>
                    <a:ext uri="{FF2B5EF4-FFF2-40B4-BE49-F238E27FC236}">
                      <a16:creationId xmlns:a16="http://schemas.microsoft.com/office/drawing/2014/main" id="{4E8C635C-89AC-415F-97E6-EFDD530F896E}"/>
                    </a:ext>
                  </a:extLst>
                </p:cNvPr>
                <p:cNvSpPr/>
                <p:nvPr/>
              </p:nvSpPr>
              <p:spPr>
                <a:xfrm rot="12782294">
                  <a:off x="4576389" y="305929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二等辺三角形 1233">
                  <a:extLst>
                    <a:ext uri="{FF2B5EF4-FFF2-40B4-BE49-F238E27FC236}">
                      <a16:creationId xmlns:a16="http://schemas.microsoft.com/office/drawing/2014/main" id="{A8958CF6-0956-4180-A9E2-B9637CDBFF01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二等辺三角形 1234">
                  <a:extLst>
                    <a:ext uri="{FF2B5EF4-FFF2-40B4-BE49-F238E27FC236}">
                      <a16:creationId xmlns:a16="http://schemas.microsoft.com/office/drawing/2014/main" id="{AEB61127-DA0C-4412-BA14-9B8205790107}"/>
                    </a:ext>
                  </a:extLst>
                </p:cNvPr>
                <p:cNvSpPr/>
                <p:nvPr/>
              </p:nvSpPr>
              <p:spPr>
                <a:xfrm rot="20143247">
                  <a:off x="4570188" y="33384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二等辺三角形 1235">
                  <a:extLst>
                    <a:ext uri="{FF2B5EF4-FFF2-40B4-BE49-F238E27FC236}">
                      <a16:creationId xmlns:a16="http://schemas.microsoft.com/office/drawing/2014/main" id="{3128B678-05C5-4FE5-A197-183FFD94BB77}"/>
                    </a:ext>
                  </a:extLst>
                </p:cNvPr>
                <p:cNvSpPr/>
                <p:nvPr/>
              </p:nvSpPr>
              <p:spPr>
                <a:xfrm rot="17501834">
                  <a:off x="4630497" y="3259717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二等辺三角形 1236">
                  <a:extLst>
                    <a:ext uri="{FF2B5EF4-FFF2-40B4-BE49-F238E27FC236}">
                      <a16:creationId xmlns:a16="http://schemas.microsoft.com/office/drawing/2014/main" id="{A03D2B59-7513-4ED2-9438-6D1B48A43490}"/>
                    </a:ext>
                  </a:extLst>
                </p:cNvPr>
                <p:cNvSpPr/>
                <p:nvPr/>
              </p:nvSpPr>
              <p:spPr>
                <a:xfrm rot="10800000">
                  <a:off x="4476750" y="303570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8" name="二等辺三角形 1237">
                  <a:extLst>
                    <a:ext uri="{FF2B5EF4-FFF2-40B4-BE49-F238E27FC236}">
                      <a16:creationId xmlns:a16="http://schemas.microsoft.com/office/drawing/2014/main" id="{827314B1-31E5-4787-B3A0-DF42536F58AB}"/>
                    </a:ext>
                  </a:extLst>
                </p:cNvPr>
                <p:cNvSpPr/>
                <p:nvPr/>
              </p:nvSpPr>
              <p:spPr>
                <a:xfrm rot="8100000">
                  <a:off x="4358210" y="308830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二等辺三角形 1238">
                  <a:extLst>
                    <a:ext uri="{FF2B5EF4-FFF2-40B4-BE49-F238E27FC236}">
                      <a16:creationId xmlns:a16="http://schemas.microsoft.com/office/drawing/2014/main" id="{5566DE33-6591-4B40-8645-0F707BE527DC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6" name="星: 12 pt 1215">
                <a:extLst>
                  <a:ext uri="{FF2B5EF4-FFF2-40B4-BE49-F238E27FC236}">
                    <a16:creationId xmlns:a16="http://schemas.microsoft.com/office/drawing/2014/main" id="{12561F26-DF1A-47B0-9E59-33E192E1A360}"/>
                  </a:ext>
                </a:extLst>
              </p:cNvPr>
              <p:cNvSpPr/>
              <p:nvPr/>
            </p:nvSpPr>
            <p:spPr>
              <a:xfrm>
                <a:off x="2959382" y="440176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7" name="四角形: 角を丸くする 1216">
                <a:extLst>
                  <a:ext uri="{FF2B5EF4-FFF2-40B4-BE49-F238E27FC236}">
                    <a16:creationId xmlns:a16="http://schemas.microsoft.com/office/drawing/2014/main" id="{5CA69ABD-B815-433F-B505-B51B42CE7095}"/>
                  </a:ext>
                </a:extLst>
              </p:cNvPr>
              <p:cNvSpPr/>
              <p:nvPr/>
            </p:nvSpPr>
            <p:spPr>
              <a:xfrm rot="1650184">
                <a:off x="3007714" y="438421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8" name="四角形: 角を丸くする 1217">
                <a:extLst>
                  <a:ext uri="{FF2B5EF4-FFF2-40B4-BE49-F238E27FC236}">
                    <a16:creationId xmlns:a16="http://schemas.microsoft.com/office/drawing/2014/main" id="{4A987C78-C87F-4982-961D-9DD17A55CFE9}"/>
                  </a:ext>
                </a:extLst>
              </p:cNvPr>
              <p:cNvSpPr/>
              <p:nvPr/>
            </p:nvSpPr>
            <p:spPr>
              <a:xfrm rot="2632664">
                <a:off x="4119746" y="433664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9" name="星: 12 pt 1218">
                <a:extLst>
                  <a:ext uri="{FF2B5EF4-FFF2-40B4-BE49-F238E27FC236}">
                    <a16:creationId xmlns:a16="http://schemas.microsoft.com/office/drawing/2014/main" id="{A12139F8-A38A-4CCE-BB7E-62C40EBF37CC}"/>
                  </a:ext>
                </a:extLst>
              </p:cNvPr>
              <p:cNvSpPr/>
              <p:nvPr/>
            </p:nvSpPr>
            <p:spPr>
              <a:xfrm>
                <a:off x="3957840" y="460171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0" name="四角形: 角を丸くする 1219">
                <a:extLst>
                  <a:ext uri="{FF2B5EF4-FFF2-40B4-BE49-F238E27FC236}">
                    <a16:creationId xmlns:a16="http://schemas.microsoft.com/office/drawing/2014/main" id="{8AC46DAF-D5FD-4655-8A4F-9E97BB5D7D69}"/>
                  </a:ext>
                </a:extLst>
              </p:cNvPr>
              <p:cNvSpPr/>
              <p:nvPr/>
            </p:nvSpPr>
            <p:spPr>
              <a:xfrm>
                <a:off x="3724108" y="4599258"/>
                <a:ext cx="465554" cy="4571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21" name="グループ化 1220">
                <a:extLst>
                  <a:ext uri="{FF2B5EF4-FFF2-40B4-BE49-F238E27FC236}">
                    <a16:creationId xmlns:a16="http://schemas.microsoft.com/office/drawing/2014/main" id="{1425E010-5908-4A2D-9E19-D759D37EA84F}"/>
                  </a:ext>
                </a:extLst>
              </p:cNvPr>
              <p:cNvGrpSpPr/>
              <p:nvPr/>
            </p:nvGrpSpPr>
            <p:grpSpPr>
              <a:xfrm>
                <a:off x="3304204" y="4413734"/>
                <a:ext cx="480092" cy="368341"/>
                <a:chOff x="4761039" y="3819677"/>
                <a:chExt cx="540465" cy="345514"/>
              </a:xfrm>
            </p:grpSpPr>
            <p:grpSp>
              <p:nvGrpSpPr>
                <p:cNvPr id="1228" name="グループ化 1227">
                  <a:extLst>
                    <a:ext uri="{FF2B5EF4-FFF2-40B4-BE49-F238E27FC236}">
                      <a16:creationId xmlns:a16="http://schemas.microsoft.com/office/drawing/2014/main" id="{0FF28521-9BA2-427D-A5E0-9239E35FB77C}"/>
                    </a:ext>
                  </a:extLst>
                </p:cNvPr>
                <p:cNvGrpSpPr/>
                <p:nvPr/>
              </p:nvGrpSpPr>
              <p:grpSpPr>
                <a:xfrm>
                  <a:off x="4761039" y="3819677"/>
                  <a:ext cx="540465" cy="345514"/>
                  <a:chOff x="4761039" y="3819677"/>
                  <a:chExt cx="540465" cy="345514"/>
                </a:xfrm>
              </p:grpSpPr>
              <p:sp>
                <p:nvSpPr>
                  <p:cNvPr id="1230" name="フリーフォーム: 図形 1229">
                    <a:extLst>
                      <a:ext uri="{FF2B5EF4-FFF2-40B4-BE49-F238E27FC236}">
                        <a16:creationId xmlns:a16="http://schemas.microsoft.com/office/drawing/2014/main" id="{AC2716CA-2EC5-41C2-890B-2912D61935ED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53014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1" name="フリーフォーム: 図形 1230">
                    <a:extLst>
                      <a:ext uri="{FF2B5EF4-FFF2-40B4-BE49-F238E27FC236}">
                        <a16:creationId xmlns:a16="http://schemas.microsoft.com/office/drawing/2014/main" id="{48F5E54E-E5B4-4C84-A272-B2B8ACDE50FF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19677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9" name="円: 塗りつぶしなし 1228">
                  <a:extLst>
                    <a:ext uri="{FF2B5EF4-FFF2-40B4-BE49-F238E27FC236}">
                      <a16:creationId xmlns:a16="http://schemas.microsoft.com/office/drawing/2014/main" id="{4A0B05F2-C973-4D74-9B1D-1260D5A04C82}"/>
                    </a:ext>
                  </a:extLst>
                </p:cNvPr>
                <p:cNvSpPr/>
                <p:nvPr/>
              </p:nvSpPr>
              <p:spPr>
                <a:xfrm>
                  <a:off x="4913029" y="3912395"/>
                  <a:ext cx="225710" cy="110952"/>
                </a:xfrm>
                <a:prstGeom prst="donut">
                  <a:avLst>
                    <a:gd name="adj" fmla="val 22875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E921E2BE-C229-408D-A99E-39A86BA7B192}"/>
                  </a:ext>
                </a:extLst>
              </p:cNvPr>
              <p:cNvGrpSpPr/>
              <p:nvPr/>
            </p:nvGrpSpPr>
            <p:grpSpPr>
              <a:xfrm rot="6959812">
                <a:off x="4266447" y="3782460"/>
                <a:ext cx="189754" cy="570355"/>
                <a:chOff x="1745741" y="4197348"/>
                <a:chExt cx="189754" cy="570355"/>
              </a:xfrm>
            </p:grpSpPr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164B4CF9-9379-41D1-9761-AEBB819618E0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7" name="月 1226">
                  <a:extLst>
                    <a:ext uri="{FF2B5EF4-FFF2-40B4-BE49-F238E27FC236}">
                      <a16:creationId xmlns:a16="http://schemas.microsoft.com/office/drawing/2014/main" id="{C446A234-EFB6-4610-965A-B9B1B35F0CE3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3" name="グループ化 1222">
                <a:extLst>
                  <a:ext uri="{FF2B5EF4-FFF2-40B4-BE49-F238E27FC236}">
                    <a16:creationId xmlns:a16="http://schemas.microsoft.com/office/drawing/2014/main" id="{C1F0E5DE-1C79-4C72-A1E6-B40526DDDA75}"/>
                  </a:ext>
                </a:extLst>
              </p:cNvPr>
              <p:cNvGrpSpPr/>
              <p:nvPr/>
            </p:nvGrpSpPr>
            <p:grpSpPr>
              <a:xfrm rot="14168679">
                <a:off x="4219106" y="4419950"/>
                <a:ext cx="189754" cy="570355"/>
                <a:chOff x="1745741" y="4197348"/>
                <a:chExt cx="189754" cy="570355"/>
              </a:xfrm>
            </p:grpSpPr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B964B8B9-5157-4F88-8E3C-8B79379ACE3B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5" name="月 1224">
                  <a:extLst>
                    <a:ext uri="{FF2B5EF4-FFF2-40B4-BE49-F238E27FC236}">
                      <a16:creationId xmlns:a16="http://schemas.microsoft.com/office/drawing/2014/main" id="{01C27818-BB68-4429-8388-49016B404333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D8B6BA06-7160-4D60-AE81-EB80857E3BC0}"/>
                </a:ext>
              </a:extLst>
            </p:cNvPr>
            <p:cNvGrpSpPr/>
            <p:nvPr/>
          </p:nvGrpSpPr>
          <p:grpSpPr>
            <a:xfrm>
              <a:off x="5992441" y="3885580"/>
              <a:ext cx="1440481" cy="1240791"/>
              <a:chOff x="2615012" y="3679514"/>
              <a:chExt cx="2284650" cy="1967936"/>
            </a:xfrm>
          </p:grpSpPr>
          <p:grpSp>
            <p:nvGrpSpPr>
              <p:cNvPr id="1160" name="グループ化 1159">
                <a:extLst>
                  <a:ext uri="{FF2B5EF4-FFF2-40B4-BE49-F238E27FC236}">
                    <a16:creationId xmlns:a16="http://schemas.microsoft.com/office/drawing/2014/main" id="{B1BDBEF7-38F0-4058-9CDF-1F4961A97A11}"/>
                  </a:ext>
                </a:extLst>
              </p:cNvPr>
              <p:cNvGrpSpPr/>
              <p:nvPr/>
            </p:nvGrpSpPr>
            <p:grpSpPr>
              <a:xfrm>
                <a:off x="2615505" y="4197350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DE046AD9-F00B-44FA-9741-D60ABC9FEF26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4914A835-C345-407C-B38E-B7E279C89CF4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E6058F7B-89BA-4B74-AD5E-2B43C6AA51BB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FDB485E7-4AE4-4ACC-BB1F-C74D910A58DF}"/>
                  </a:ext>
                </a:extLst>
              </p:cNvPr>
              <p:cNvSpPr/>
              <p:nvPr/>
            </p:nvSpPr>
            <p:spPr>
              <a:xfrm>
                <a:off x="2615505" y="4029952"/>
                <a:ext cx="2284157" cy="1417081"/>
              </a:xfrm>
              <a:custGeom>
                <a:avLst/>
                <a:gdLst>
                  <a:gd name="connsiteX0" fmla="*/ 613148 w 2284157"/>
                  <a:gd name="connsiteY0" fmla="*/ 133 h 1417081"/>
                  <a:gd name="connsiteX1" fmla="*/ 668223 w 2284157"/>
                  <a:gd name="connsiteY1" fmla="*/ 5023 h 1417081"/>
                  <a:gd name="connsiteX2" fmla="*/ 2191224 w 2284157"/>
                  <a:gd name="connsiteY2" fmla="*/ 337318 h 1417081"/>
                  <a:gd name="connsiteX3" fmla="*/ 2275909 w 2284157"/>
                  <a:gd name="connsiteY3" fmla="*/ 446478 h 1417081"/>
                  <a:gd name="connsiteX4" fmla="*/ 2274836 w 2284157"/>
                  <a:gd name="connsiteY4" fmla="*/ 448302 h 1417081"/>
                  <a:gd name="connsiteX5" fmla="*/ 2283937 w 2284157"/>
                  <a:gd name="connsiteY5" fmla="*/ 463731 h 1417081"/>
                  <a:gd name="connsiteX6" fmla="*/ 2276980 w 2284157"/>
                  <a:gd name="connsiteY6" fmla="*/ 492803 h 1417081"/>
                  <a:gd name="connsiteX7" fmla="*/ 2283937 w 2284157"/>
                  <a:gd name="connsiteY7" fmla="*/ 509452 h 1417081"/>
                  <a:gd name="connsiteX8" fmla="*/ 2275909 w 2284157"/>
                  <a:gd name="connsiteY8" fmla="*/ 542999 h 1417081"/>
                  <a:gd name="connsiteX9" fmla="*/ 1795150 w 2284157"/>
                  <a:gd name="connsiteY9" fmla="*/ 1360476 h 1417081"/>
                  <a:gd name="connsiteX10" fmla="*/ 1615934 w 2284157"/>
                  <a:gd name="connsiteY10" fmla="*/ 1412058 h 1417081"/>
                  <a:gd name="connsiteX11" fmla="*/ 92933 w 2284157"/>
                  <a:gd name="connsiteY11" fmla="*/ 1079764 h 1417081"/>
                  <a:gd name="connsiteX12" fmla="*/ 219 w 2284157"/>
                  <a:gd name="connsiteY12" fmla="*/ 1004150 h 1417081"/>
                  <a:gd name="connsiteX13" fmla="*/ 7177 w 2284157"/>
                  <a:gd name="connsiteY13" fmla="*/ 975078 h 1417081"/>
                  <a:gd name="connsiteX14" fmla="*/ 219 w 2284157"/>
                  <a:gd name="connsiteY14" fmla="*/ 958429 h 1417081"/>
                  <a:gd name="connsiteX15" fmla="*/ 7950 w 2284157"/>
                  <a:gd name="connsiteY15" fmla="*/ 926128 h 1417081"/>
                  <a:gd name="connsiteX16" fmla="*/ 219 w 2284157"/>
                  <a:gd name="connsiteY16" fmla="*/ 907629 h 1417081"/>
                  <a:gd name="connsiteX17" fmla="*/ 8248 w 2284157"/>
                  <a:gd name="connsiteY17" fmla="*/ 874083 h 1417081"/>
                  <a:gd name="connsiteX18" fmla="*/ 489006 w 2284157"/>
                  <a:gd name="connsiteY18" fmla="*/ 56605 h 1417081"/>
                  <a:gd name="connsiteX19" fmla="*/ 613148 w 2284157"/>
                  <a:gd name="connsiteY19" fmla="*/ 133 h 141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4157" h="14170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64098" y="353217"/>
                      <a:pt x="2302013" y="402090"/>
                      <a:pt x="2275909" y="446478"/>
                    </a:cubicBezTo>
                    <a:lnTo>
                      <a:pt x="2274836" y="448302"/>
                    </a:lnTo>
                    <a:lnTo>
                      <a:pt x="2283937" y="463731"/>
                    </a:lnTo>
                    <a:lnTo>
                      <a:pt x="2276980" y="492803"/>
                    </a:lnTo>
                    <a:lnTo>
                      <a:pt x="2283937" y="509452"/>
                    </a:lnTo>
                    <a:cubicBezTo>
                      <a:pt x="2284960" y="520525"/>
                      <a:pt x="2282435" y="531902"/>
                      <a:pt x="2275909" y="542999"/>
                    </a:cubicBezTo>
                    <a:lnTo>
                      <a:pt x="1795150" y="1360476"/>
                    </a:lnTo>
                    <a:cubicBezTo>
                      <a:pt x="1769046" y="1404864"/>
                      <a:pt x="1688808" y="1427957"/>
                      <a:pt x="1615934" y="1412058"/>
                    </a:cubicBezTo>
                    <a:lnTo>
                      <a:pt x="92933" y="1079764"/>
                    </a:lnTo>
                    <a:cubicBezTo>
                      <a:pt x="38277" y="1067839"/>
                      <a:pt x="3286" y="1037367"/>
                      <a:pt x="219" y="1004150"/>
                    </a:cubicBezTo>
                    <a:lnTo>
                      <a:pt x="7177" y="975078"/>
                    </a:lnTo>
                    <a:lnTo>
                      <a:pt x="219" y="958429"/>
                    </a:lnTo>
                    <a:lnTo>
                      <a:pt x="7950" y="92612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pattFill prst="wd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78615089-75FB-4F4C-AF72-E55AC9F7E69A}"/>
                  </a:ext>
                </a:extLst>
              </p:cNvPr>
              <p:cNvGrpSpPr/>
              <p:nvPr/>
            </p:nvGrpSpPr>
            <p:grpSpPr>
              <a:xfrm>
                <a:off x="2615505" y="3946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B6CD6FE8-641F-4208-9C4B-4B59B68CB99E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4AFF5A35-1301-4CCD-881F-4CB55E1953AB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80C9AF74-0F0A-42E3-95D0-993F538B4E25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8E9A52CD-EC5E-4231-BEC8-6B42A0E895FC}"/>
                  </a:ext>
                </a:extLst>
              </p:cNvPr>
              <p:cNvSpPr/>
              <p:nvPr/>
            </p:nvSpPr>
            <p:spPr>
              <a:xfrm>
                <a:off x="2615505" y="3825253"/>
                <a:ext cx="2284156" cy="1366281"/>
              </a:xfrm>
              <a:custGeom>
                <a:avLst/>
                <a:gdLst>
                  <a:gd name="connsiteX0" fmla="*/ 613148 w 2284156"/>
                  <a:gd name="connsiteY0" fmla="*/ 133 h 1366281"/>
                  <a:gd name="connsiteX1" fmla="*/ 668223 w 2284156"/>
                  <a:gd name="connsiteY1" fmla="*/ 5023 h 1366281"/>
                  <a:gd name="connsiteX2" fmla="*/ 2191224 w 2284156"/>
                  <a:gd name="connsiteY2" fmla="*/ 337318 h 1366281"/>
                  <a:gd name="connsiteX3" fmla="*/ 2283937 w 2284156"/>
                  <a:gd name="connsiteY3" fmla="*/ 412931 h 1366281"/>
                  <a:gd name="connsiteX4" fmla="*/ 2276980 w 2284156"/>
                  <a:gd name="connsiteY4" fmla="*/ 442003 h 1366281"/>
                  <a:gd name="connsiteX5" fmla="*/ 2283937 w 2284156"/>
                  <a:gd name="connsiteY5" fmla="*/ 458652 h 1366281"/>
                  <a:gd name="connsiteX6" fmla="*/ 2275909 w 2284156"/>
                  <a:gd name="connsiteY6" fmla="*/ 492199 h 1366281"/>
                  <a:gd name="connsiteX7" fmla="*/ 1795150 w 2284156"/>
                  <a:gd name="connsiteY7" fmla="*/ 1309676 h 1366281"/>
                  <a:gd name="connsiteX8" fmla="*/ 1615934 w 2284156"/>
                  <a:gd name="connsiteY8" fmla="*/ 1361258 h 1366281"/>
                  <a:gd name="connsiteX9" fmla="*/ 92933 w 2284156"/>
                  <a:gd name="connsiteY9" fmla="*/ 1028964 h 1366281"/>
                  <a:gd name="connsiteX10" fmla="*/ 219 w 2284156"/>
                  <a:gd name="connsiteY10" fmla="*/ 953350 h 1366281"/>
                  <a:gd name="connsiteX11" fmla="*/ 7177 w 2284156"/>
                  <a:gd name="connsiteY11" fmla="*/ 924278 h 1366281"/>
                  <a:gd name="connsiteX12" fmla="*/ 219 w 2284156"/>
                  <a:gd name="connsiteY12" fmla="*/ 907629 h 1366281"/>
                  <a:gd name="connsiteX13" fmla="*/ 8248 w 2284156"/>
                  <a:gd name="connsiteY13" fmla="*/ 874083 h 1366281"/>
                  <a:gd name="connsiteX14" fmla="*/ 489006 w 2284156"/>
                  <a:gd name="connsiteY14" fmla="*/ 56605 h 1366281"/>
                  <a:gd name="connsiteX15" fmla="*/ 613148 w 2284156"/>
                  <a:gd name="connsiteY15" fmla="*/ 133 h 136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84156" h="13662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45879" y="349242"/>
                      <a:pt x="2280870" y="379715"/>
                      <a:pt x="2283937" y="412931"/>
                    </a:cubicBezTo>
                    <a:lnTo>
                      <a:pt x="2276980" y="442003"/>
                    </a:lnTo>
                    <a:lnTo>
                      <a:pt x="2283937" y="458652"/>
                    </a:lnTo>
                    <a:cubicBezTo>
                      <a:pt x="2284960" y="469725"/>
                      <a:pt x="2282435" y="481102"/>
                      <a:pt x="2275909" y="492199"/>
                    </a:cubicBezTo>
                    <a:lnTo>
                      <a:pt x="1795150" y="1309676"/>
                    </a:lnTo>
                    <a:cubicBezTo>
                      <a:pt x="1769046" y="1354064"/>
                      <a:pt x="1688808" y="1377157"/>
                      <a:pt x="1615934" y="1361258"/>
                    </a:cubicBezTo>
                    <a:lnTo>
                      <a:pt x="92933" y="1028964"/>
                    </a:lnTo>
                    <a:cubicBezTo>
                      <a:pt x="38277" y="1017039"/>
                      <a:pt x="3286" y="986567"/>
                      <a:pt x="219" y="953350"/>
                    </a:cubicBezTo>
                    <a:lnTo>
                      <a:pt x="7177" y="92427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4" name="グループ化 1163">
                <a:extLst>
                  <a:ext uri="{FF2B5EF4-FFF2-40B4-BE49-F238E27FC236}">
                    <a16:creationId xmlns:a16="http://schemas.microsoft.com/office/drawing/2014/main" id="{D3EFDCDC-FAF5-4FBA-A6C2-1C280659D2AA}"/>
                  </a:ext>
                </a:extLst>
              </p:cNvPr>
              <p:cNvGrpSpPr/>
              <p:nvPr/>
            </p:nvGrpSpPr>
            <p:grpSpPr>
              <a:xfrm>
                <a:off x="2615505" y="3692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C716B081-BE4D-485E-B12D-E1479F22456D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D18FCFEB-D188-46EA-97F7-5C5CF9AA23E3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CA9D7EB5-1543-487B-B670-42D5E1F1CC15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96AF05C-C5EC-48CB-844A-0453F683FD88}"/>
                  </a:ext>
                </a:extLst>
              </p:cNvPr>
              <p:cNvSpPr/>
              <p:nvPr/>
            </p:nvSpPr>
            <p:spPr>
              <a:xfrm>
                <a:off x="2615012" y="3679514"/>
                <a:ext cx="2284156" cy="1320560"/>
              </a:xfrm>
              <a:custGeom>
                <a:avLst/>
                <a:gdLst>
                  <a:gd name="connsiteX0" fmla="*/ 556305 w 2072400"/>
                  <a:gd name="connsiteY0" fmla="*/ 199 h 1967071"/>
                  <a:gd name="connsiteX1" fmla="*/ 606274 w 2072400"/>
                  <a:gd name="connsiteY1" fmla="*/ 7483 h 1967071"/>
                  <a:gd name="connsiteX2" fmla="*/ 1988083 w 2072400"/>
                  <a:gd name="connsiteY2" fmla="*/ 502459 h 1967071"/>
                  <a:gd name="connsiteX3" fmla="*/ 2064917 w 2072400"/>
                  <a:gd name="connsiteY3" fmla="*/ 665061 h 1967071"/>
                  <a:gd name="connsiteX4" fmla="*/ 1628728 w 2072400"/>
                  <a:gd name="connsiteY4" fmla="*/ 1882754 h 1967071"/>
                  <a:gd name="connsiteX5" fmla="*/ 1466126 w 2072400"/>
                  <a:gd name="connsiteY5" fmla="*/ 1959588 h 1967071"/>
                  <a:gd name="connsiteX6" fmla="*/ 84317 w 2072400"/>
                  <a:gd name="connsiteY6" fmla="*/ 1464612 h 1967071"/>
                  <a:gd name="connsiteX7" fmla="*/ 7483 w 2072400"/>
                  <a:gd name="connsiteY7" fmla="*/ 1302010 h 1967071"/>
                  <a:gd name="connsiteX8" fmla="*/ 443672 w 2072400"/>
                  <a:gd name="connsiteY8" fmla="*/ 84317 h 1967071"/>
                  <a:gd name="connsiteX9" fmla="*/ 556305 w 2072400"/>
                  <a:gd name="connsiteY9" fmla="*/ 199 h 196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72400" h="1967071">
                    <a:moveTo>
                      <a:pt x="556305" y="199"/>
                    </a:moveTo>
                    <a:cubicBezTo>
                      <a:pt x="572798" y="-729"/>
                      <a:pt x="589745" y="1562"/>
                      <a:pt x="606274" y="7483"/>
                    </a:cubicBezTo>
                    <a:lnTo>
                      <a:pt x="1988083" y="502459"/>
                    </a:lnTo>
                    <a:cubicBezTo>
                      <a:pt x="2054201" y="526143"/>
                      <a:pt x="2088601" y="598943"/>
                      <a:pt x="2064917" y="665061"/>
                    </a:cubicBezTo>
                    <a:lnTo>
                      <a:pt x="1628728" y="1882754"/>
                    </a:lnTo>
                    <a:cubicBezTo>
                      <a:pt x="1605044" y="1948872"/>
                      <a:pt x="1532244" y="1983272"/>
                      <a:pt x="1466126" y="1959588"/>
                    </a:cubicBezTo>
                    <a:lnTo>
                      <a:pt x="84317" y="1464612"/>
                    </a:lnTo>
                    <a:cubicBezTo>
                      <a:pt x="18199" y="1440928"/>
                      <a:pt x="-16201" y="1368128"/>
                      <a:pt x="7483" y="1302010"/>
                    </a:cubicBezTo>
                    <a:lnTo>
                      <a:pt x="443672" y="84317"/>
                    </a:lnTo>
                    <a:cubicBezTo>
                      <a:pt x="461435" y="34728"/>
                      <a:pt x="506826" y="2981"/>
                      <a:pt x="556305" y="1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E981BB0E-26AF-4816-9F1C-BCA1BA954A74}"/>
                  </a:ext>
                </a:extLst>
              </p:cNvPr>
              <p:cNvGrpSpPr/>
              <p:nvPr/>
            </p:nvGrpSpPr>
            <p:grpSpPr>
              <a:xfrm>
                <a:off x="3021262" y="3777798"/>
                <a:ext cx="958203" cy="680017"/>
                <a:chOff x="6597650" y="4940299"/>
                <a:chExt cx="1168400" cy="799888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F15B6AD5-D22E-4C31-B118-42DF980FF77D}"/>
                    </a:ext>
                  </a:extLst>
                </p:cNvPr>
                <p:cNvSpPr/>
                <p:nvPr/>
              </p:nvSpPr>
              <p:spPr>
                <a:xfrm>
                  <a:off x="6597650" y="4959351"/>
                  <a:ext cx="1168400" cy="780836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4BC00C6E-0760-416E-B833-5C3E6EE7D24E}"/>
                    </a:ext>
                  </a:extLst>
                </p:cNvPr>
                <p:cNvSpPr/>
                <p:nvPr/>
              </p:nvSpPr>
              <p:spPr>
                <a:xfrm>
                  <a:off x="6597650" y="4940299"/>
                  <a:ext cx="1168400" cy="761787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7" name="四角形: 角を丸くする 1166">
                <a:extLst>
                  <a:ext uri="{FF2B5EF4-FFF2-40B4-BE49-F238E27FC236}">
                    <a16:creationId xmlns:a16="http://schemas.microsoft.com/office/drawing/2014/main" id="{EB73CF06-FBC0-498B-8C84-5F44E71FABDC}"/>
                  </a:ext>
                </a:extLst>
              </p:cNvPr>
              <p:cNvSpPr/>
              <p:nvPr/>
            </p:nvSpPr>
            <p:spPr>
              <a:xfrm rot="1650184">
                <a:off x="4041872" y="4177415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A4C1D932-5B02-44F7-B7D0-E844244033F0}"/>
                  </a:ext>
                </a:extLst>
              </p:cNvPr>
              <p:cNvGrpSpPr/>
              <p:nvPr/>
            </p:nvGrpSpPr>
            <p:grpSpPr>
              <a:xfrm rot="3108962">
                <a:off x="3499225" y="4043558"/>
                <a:ext cx="669351" cy="438170"/>
                <a:chOff x="4139811" y="3028239"/>
                <a:chExt cx="587229" cy="440845"/>
              </a:xfrm>
            </p:grpSpPr>
            <p:grpSp>
              <p:nvGrpSpPr>
                <p:cNvPr id="1185" name="グループ化 1184">
                  <a:extLst>
                    <a:ext uri="{FF2B5EF4-FFF2-40B4-BE49-F238E27FC236}">
                      <a16:creationId xmlns:a16="http://schemas.microsoft.com/office/drawing/2014/main" id="{FE1D34FD-4997-4B8C-BCB9-8DA89E52D197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193" name="楕円 1192">
                    <a:extLst>
                      <a:ext uri="{FF2B5EF4-FFF2-40B4-BE49-F238E27FC236}">
                        <a16:creationId xmlns:a16="http://schemas.microsoft.com/office/drawing/2014/main" id="{A7133BE7-4E3B-4306-8454-06FF61150F21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4" name="楕円 1193">
                    <a:extLst>
                      <a:ext uri="{FF2B5EF4-FFF2-40B4-BE49-F238E27FC236}">
                        <a16:creationId xmlns:a16="http://schemas.microsoft.com/office/drawing/2014/main" id="{93191519-898A-471E-9C6B-737EEF2FC8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5" name="フリーフォーム: 図形 1194">
                    <a:extLst>
                      <a:ext uri="{FF2B5EF4-FFF2-40B4-BE49-F238E27FC236}">
                        <a16:creationId xmlns:a16="http://schemas.microsoft.com/office/drawing/2014/main" id="{E73E7C41-2D77-49CA-B24E-3D9FCAFFDEC6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6" name="二等辺三角形 1185">
                  <a:extLst>
                    <a:ext uri="{FF2B5EF4-FFF2-40B4-BE49-F238E27FC236}">
                      <a16:creationId xmlns:a16="http://schemas.microsoft.com/office/drawing/2014/main" id="{4838CE19-026B-4DAE-AE09-2D689153CB33}"/>
                    </a:ext>
                  </a:extLst>
                </p:cNvPr>
                <p:cNvSpPr/>
                <p:nvPr/>
              </p:nvSpPr>
              <p:spPr>
                <a:xfrm rot="12782294">
                  <a:off x="4576389" y="305929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7" name="二等辺三角形 1186">
                  <a:extLst>
                    <a:ext uri="{FF2B5EF4-FFF2-40B4-BE49-F238E27FC236}">
                      <a16:creationId xmlns:a16="http://schemas.microsoft.com/office/drawing/2014/main" id="{06D50389-ACBD-47F1-A5C4-784496586782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8" name="二等辺三角形 1187">
                  <a:extLst>
                    <a:ext uri="{FF2B5EF4-FFF2-40B4-BE49-F238E27FC236}">
                      <a16:creationId xmlns:a16="http://schemas.microsoft.com/office/drawing/2014/main" id="{9B566091-8C65-4C73-BC83-1778853F82A2}"/>
                    </a:ext>
                  </a:extLst>
                </p:cNvPr>
                <p:cNvSpPr/>
                <p:nvPr/>
              </p:nvSpPr>
              <p:spPr>
                <a:xfrm rot="20143247">
                  <a:off x="4570188" y="33384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9" name="二等辺三角形 1188">
                  <a:extLst>
                    <a:ext uri="{FF2B5EF4-FFF2-40B4-BE49-F238E27FC236}">
                      <a16:creationId xmlns:a16="http://schemas.microsoft.com/office/drawing/2014/main" id="{38B8ACD2-3D88-41B5-A2A7-2DF3A9C5CD4E}"/>
                    </a:ext>
                  </a:extLst>
                </p:cNvPr>
                <p:cNvSpPr/>
                <p:nvPr/>
              </p:nvSpPr>
              <p:spPr>
                <a:xfrm rot="17501834">
                  <a:off x="4630497" y="3259717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0" name="二等辺三角形 1189">
                  <a:extLst>
                    <a:ext uri="{FF2B5EF4-FFF2-40B4-BE49-F238E27FC236}">
                      <a16:creationId xmlns:a16="http://schemas.microsoft.com/office/drawing/2014/main" id="{9E1CE80F-9D87-49C8-ADAB-C7630CCEB70D}"/>
                    </a:ext>
                  </a:extLst>
                </p:cNvPr>
                <p:cNvSpPr/>
                <p:nvPr/>
              </p:nvSpPr>
              <p:spPr>
                <a:xfrm rot="10800000">
                  <a:off x="4476750" y="303570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1" name="二等辺三角形 1190">
                  <a:extLst>
                    <a:ext uri="{FF2B5EF4-FFF2-40B4-BE49-F238E27FC236}">
                      <a16:creationId xmlns:a16="http://schemas.microsoft.com/office/drawing/2014/main" id="{D2FEB488-6C7E-42ED-A257-F7BF7EC44EB2}"/>
                    </a:ext>
                  </a:extLst>
                </p:cNvPr>
                <p:cNvSpPr/>
                <p:nvPr/>
              </p:nvSpPr>
              <p:spPr>
                <a:xfrm rot="8100000">
                  <a:off x="4358210" y="308830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2" name="二等辺三角形 1191">
                  <a:extLst>
                    <a:ext uri="{FF2B5EF4-FFF2-40B4-BE49-F238E27FC236}">
                      <a16:creationId xmlns:a16="http://schemas.microsoft.com/office/drawing/2014/main" id="{960117A3-7625-41B6-A6C5-5584996F11F3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9" name="星: 12 pt 1168">
                <a:extLst>
                  <a:ext uri="{FF2B5EF4-FFF2-40B4-BE49-F238E27FC236}">
                    <a16:creationId xmlns:a16="http://schemas.microsoft.com/office/drawing/2014/main" id="{EB543286-D30C-4CF1-9279-CA0489AC5CBC}"/>
                  </a:ext>
                </a:extLst>
              </p:cNvPr>
              <p:cNvSpPr/>
              <p:nvPr/>
            </p:nvSpPr>
            <p:spPr>
              <a:xfrm>
                <a:off x="2959382" y="440176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0" name="四角形: 角を丸くする 1169">
                <a:extLst>
                  <a:ext uri="{FF2B5EF4-FFF2-40B4-BE49-F238E27FC236}">
                    <a16:creationId xmlns:a16="http://schemas.microsoft.com/office/drawing/2014/main" id="{ECEAFF25-71B7-40A3-AC6C-ADABAAE7B271}"/>
                  </a:ext>
                </a:extLst>
              </p:cNvPr>
              <p:cNvSpPr/>
              <p:nvPr/>
            </p:nvSpPr>
            <p:spPr>
              <a:xfrm rot="1650184">
                <a:off x="3007714" y="438421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1" name="四角形: 角を丸くする 1170">
                <a:extLst>
                  <a:ext uri="{FF2B5EF4-FFF2-40B4-BE49-F238E27FC236}">
                    <a16:creationId xmlns:a16="http://schemas.microsoft.com/office/drawing/2014/main" id="{9E5B4A86-4FA2-4697-98BA-A105821633D7}"/>
                  </a:ext>
                </a:extLst>
              </p:cNvPr>
              <p:cNvSpPr/>
              <p:nvPr/>
            </p:nvSpPr>
            <p:spPr>
              <a:xfrm rot="2632664">
                <a:off x="4119746" y="433664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2" name="星: 12 pt 1171">
                <a:extLst>
                  <a:ext uri="{FF2B5EF4-FFF2-40B4-BE49-F238E27FC236}">
                    <a16:creationId xmlns:a16="http://schemas.microsoft.com/office/drawing/2014/main" id="{0C05CCE9-88CB-44D0-B768-DC642EEF04BC}"/>
                  </a:ext>
                </a:extLst>
              </p:cNvPr>
              <p:cNvSpPr/>
              <p:nvPr/>
            </p:nvSpPr>
            <p:spPr>
              <a:xfrm>
                <a:off x="3957840" y="460171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3" name="四角形: 角を丸くする 1172">
                <a:extLst>
                  <a:ext uri="{FF2B5EF4-FFF2-40B4-BE49-F238E27FC236}">
                    <a16:creationId xmlns:a16="http://schemas.microsoft.com/office/drawing/2014/main" id="{3369C26C-F3C2-4164-93C2-8192940596BA}"/>
                  </a:ext>
                </a:extLst>
              </p:cNvPr>
              <p:cNvSpPr/>
              <p:nvPr/>
            </p:nvSpPr>
            <p:spPr>
              <a:xfrm>
                <a:off x="3724108" y="4599258"/>
                <a:ext cx="465554" cy="4571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E5D7E8CD-9EED-490A-917D-5773DAB04DF5}"/>
                  </a:ext>
                </a:extLst>
              </p:cNvPr>
              <p:cNvGrpSpPr/>
              <p:nvPr/>
            </p:nvGrpSpPr>
            <p:grpSpPr>
              <a:xfrm>
                <a:off x="3304204" y="4413734"/>
                <a:ext cx="480092" cy="368341"/>
                <a:chOff x="4761039" y="3819677"/>
                <a:chExt cx="540465" cy="345514"/>
              </a:xfrm>
            </p:grpSpPr>
            <p:grpSp>
              <p:nvGrpSpPr>
                <p:cNvPr id="1181" name="グループ化 1180">
                  <a:extLst>
                    <a:ext uri="{FF2B5EF4-FFF2-40B4-BE49-F238E27FC236}">
                      <a16:creationId xmlns:a16="http://schemas.microsoft.com/office/drawing/2014/main" id="{582A5CCF-5A94-42E6-B316-1B88B1F33EC7}"/>
                    </a:ext>
                  </a:extLst>
                </p:cNvPr>
                <p:cNvGrpSpPr/>
                <p:nvPr/>
              </p:nvGrpSpPr>
              <p:grpSpPr>
                <a:xfrm>
                  <a:off x="4761039" y="3819677"/>
                  <a:ext cx="540465" cy="345514"/>
                  <a:chOff x="4761039" y="3819677"/>
                  <a:chExt cx="540465" cy="345514"/>
                </a:xfrm>
              </p:grpSpPr>
              <p:sp>
                <p:nvSpPr>
                  <p:cNvPr id="1183" name="フリーフォーム: 図形 1182">
                    <a:extLst>
                      <a:ext uri="{FF2B5EF4-FFF2-40B4-BE49-F238E27FC236}">
                        <a16:creationId xmlns:a16="http://schemas.microsoft.com/office/drawing/2014/main" id="{22ECCBC5-0E62-4AAE-8D54-7CAD936C3C5F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53014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4" name="フリーフォーム: 図形 1183">
                    <a:extLst>
                      <a:ext uri="{FF2B5EF4-FFF2-40B4-BE49-F238E27FC236}">
                        <a16:creationId xmlns:a16="http://schemas.microsoft.com/office/drawing/2014/main" id="{CA003654-CA15-49EC-A3AE-6A89739504AF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19677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2" name="円: 塗りつぶしなし 1181">
                  <a:extLst>
                    <a:ext uri="{FF2B5EF4-FFF2-40B4-BE49-F238E27FC236}">
                      <a16:creationId xmlns:a16="http://schemas.microsoft.com/office/drawing/2014/main" id="{A5EDE9E5-FF09-47D1-A92E-03F67D3201DF}"/>
                    </a:ext>
                  </a:extLst>
                </p:cNvPr>
                <p:cNvSpPr/>
                <p:nvPr/>
              </p:nvSpPr>
              <p:spPr>
                <a:xfrm>
                  <a:off x="4913029" y="3912395"/>
                  <a:ext cx="225710" cy="110952"/>
                </a:xfrm>
                <a:prstGeom prst="donut">
                  <a:avLst>
                    <a:gd name="adj" fmla="val 22875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58E87749-69CF-4D28-B317-29675CFB4E43}"/>
                  </a:ext>
                </a:extLst>
              </p:cNvPr>
              <p:cNvGrpSpPr/>
              <p:nvPr/>
            </p:nvGrpSpPr>
            <p:grpSpPr>
              <a:xfrm rot="6959812">
                <a:off x="4266447" y="3782460"/>
                <a:ext cx="189754" cy="570355"/>
                <a:chOff x="1745741" y="4197348"/>
                <a:chExt cx="189754" cy="570355"/>
              </a:xfrm>
            </p:grpSpPr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41F6270F-E034-411D-A7E2-1491A3964AB8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0" name="月 1179">
                  <a:extLst>
                    <a:ext uri="{FF2B5EF4-FFF2-40B4-BE49-F238E27FC236}">
                      <a16:creationId xmlns:a16="http://schemas.microsoft.com/office/drawing/2014/main" id="{904CA99F-9224-4B34-9198-8D4D5D735E72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9229B587-D1DD-4722-98EC-814F43E69F69}"/>
                  </a:ext>
                </a:extLst>
              </p:cNvPr>
              <p:cNvGrpSpPr/>
              <p:nvPr/>
            </p:nvGrpSpPr>
            <p:grpSpPr>
              <a:xfrm rot="14168679">
                <a:off x="4219106" y="4419950"/>
                <a:ext cx="189754" cy="570355"/>
                <a:chOff x="1745741" y="4197348"/>
                <a:chExt cx="189754" cy="570355"/>
              </a:xfrm>
            </p:grpSpPr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84994282-C3A4-48A2-BEF5-0418288E4220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8" name="月 1177">
                  <a:extLst>
                    <a:ext uri="{FF2B5EF4-FFF2-40B4-BE49-F238E27FC236}">
                      <a16:creationId xmlns:a16="http://schemas.microsoft.com/office/drawing/2014/main" id="{3098134B-46F1-40DF-9996-097AC8F8B10B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254" name="テキスト ボックス 1253">
            <a:extLst>
              <a:ext uri="{FF2B5EF4-FFF2-40B4-BE49-F238E27FC236}">
                <a16:creationId xmlns:a16="http://schemas.microsoft.com/office/drawing/2014/main" id="{C759FC4F-DBA8-46CA-B4AF-FAFDABEACBD3}"/>
              </a:ext>
            </a:extLst>
          </p:cNvPr>
          <p:cNvSpPr txBox="1"/>
          <p:nvPr/>
        </p:nvSpPr>
        <p:spPr>
          <a:xfrm>
            <a:off x="2994634" y="633163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岩国寿司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55" name="グループ化 1254">
            <a:extLst>
              <a:ext uri="{FF2B5EF4-FFF2-40B4-BE49-F238E27FC236}">
                <a16:creationId xmlns:a16="http://schemas.microsoft.com/office/drawing/2014/main" id="{F12620A0-AB7C-4422-BDF5-D56E6CE3C1F4}"/>
              </a:ext>
            </a:extLst>
          </p:cNvPr>
          <p:cNvGrpSpPr/>
          <p:nvPr/>
        </p:nvGrpSpPr>
        <p:grpSpPr>
          <a:xfrm>
            <a:off x="6216440" y="2671516"/>
            <a:ext cx="1029033" cy="1046880"/>
            <a:chOff x="314560" y="409921"/>
            <a:chExt cx="5129463" cy="5218427"/>
          </a:xfrm>
        </p:grpSpPr>
        <p:sp>
          <p:nvSpPr>
            <p:cNvPr id="1256" name="正方形/長方形 1255">
              <a:extLst>
                <a:ext uri="{FF2B5EF4-FFF2-40B4-BE49-F238E27FC236}">
                  <a16:creationId xmlns:a16="http://schemas.microsoft.com/office/drawing/2014/main" id="{0C57F5D9-3424-4D34-A08C-5EDC29F97166}"/>
                </a:ext>
              </a:extLst>
            </p:cNvPr>
            <p:cNvSpPr/>
            <p:nvPr/>
          </p:nvSpPr>
          <p:spPr>
            <a:xfrm>
              <a:off x="2185800" y="1091510"/>
              <a:ext cx="1314638" cy="333612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57" name="正方形/長方形 1256">
              <a:extLst>
                <a:ext uri="{FF2B5EF4-FFF2-40B4-BE49-F238E27FC236}">
                  <a16:creationId xmlns:a16="http://schemas.microsoft.com/office/drawing/2014/main" id="{A40FB76E-4280-4F40-9205-207DFFF63A26}"/>
                </a:ext>
              </a:extLst>
            </p:cNvPr>
            <p:cNvSpPr/>
            <p:nvPr/>
          </p:nvSpPr>
          <p:spPr>
            <a:xfrm>
              <a:off x="2322407" y="1197036"/>
              <a:ext cx="262729" cy="22922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8" name="正方形/長方形 1257">
              <a:extLst>
                <a:ext uri="{FF2B5EF4-FFF2-40B4-BE49-F238E27FC236}">
                  <a16:creationId xmlns:a16="http://schemas.microsoft.com/office/drawing/2014/main" id="{FDD7DD50-ECAF-40F9-A24A-B12669BAE7EA}"/>
                </a:ext>
              </a:extLst>
            </p:cNvPr>
            <p:cNvSpPr/>
            <p:nvPr/>
          </p:nvSpPr>
          <p:spPr>
            <a:xfrm>
              <a:off x="2669504" y="1197036"/>
              <a:ext cx="262729" cy="22922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9" name="正方形/長方形 1258">
              <a:extLst>
                <a:ext uri="{FF2B5EF4-FFF2-40B4-BE49-F238E27FC236}">
                  <a16:creationId xmlns:a16="http://schemas.microsoft.com/office/drawing/2014/main" id="{A94BEF24-7E72-41E3-9B0C-B7434860DEAD}"/>
                </a:ext>
              </a:extLst>
            </p:cNvPr>
            <p:cNvSpPr/>
            <p:nvPr/>
          </p:nvSpPr>
          <p:spPr>
            <a:xfrm>
              <a:off x="3012404" y="1197036"/>
              <a:ext cx="262729" cy="22922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0" name="正方形/長方形 1259">
              <a:extLst>
                <a:ext uri="{FF2B5EF4-FFF2-40B4-BE49-F238E27FC236}">
                  <a16:creationId xmlns:a16="http://schemas.microsoft.com/office/drawing/2014/main" id="{4AEBCE4F-FDA1-4D08-9D6F-1996B88F7930}"/>
                </a:ext>
              </a:extLst>
            </p:cNvPr>
            <p:cNvSpPr/>
            <p:nvPr/>
          </p:nvSpPr>
          <p:spPr>
            <a:xfrm>
              <a:off x="2235093" y="1493806"/>
              <a:ext cx="1216052" cy="239704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61" name="正方形/長方形 1260">
              <a:extLst>
                <a:ext uri="{FF2B5EF4-FFF2-40B4-BE49-F238E27FC236}">
                  <a16:creationId xmlns:a16="http://schemas.microsoft.com/office/drawing/2014/main" id="{ABAB3521-AFB8-4402-A712-2F6950FB45A4}"/>
                </a:ext>
              </a:extLst>
            </p:cNvPr>
            <p:cNvSpPr/>
            <p:nvPr/>
          </p:nvSpPr>
          <p:spPr>
            <a:xfrm>
              <a:off x="1871475" y="2270339"/>
              <a:ext cx="1943288" cy="41044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62" name="正方形/長方形 1261">
              <a:extLst>
                <a:ext uri="{FF2B5EF4-FFF2-40B4-BE49-F238E27FC236}">
                  <a16:creationId xmlns:a16="http://schemas.microsoft.com/office/drawing/2014/main" id="{00A92B1E-F5A5-47D3-9578-FAD59400ECD3}"/>
                </a:ext>
              </a:extLst>
            </p:cNvPr>
            <p:cNvSpPr/>
            <p:nvPr/>
          </p:nvSpPr>
          <p:spPr>
            <a:xfrm>
              <a:off x="1501139" y="2941851"/>
              <a:ext cx="2683959" cy="410445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63" name="フリーフォーム: 図形 1262">
              <a:extLst>
                <a:ext uri="{FF2B5EF4-FFF2-40B4-BE49-F238E27FC236}">
                  <a16:creationId xmlns:a16="http://schemas.microsoft.com/office/drawing/2014/main" id="{28D48544-3B05-4B2B-8531-65113A32E2E8}"/>
                </a:ext>
              </a:extLst>
            </p:cNvPr>
            <p:cNvSpPr/>
            <p:nvPr/>
          </p:nvSpPr>
          <p:spPr>
            <a:xfrm>
              <a:off x="314560" y="4482901"/>
              <a:ext cx="5124674" cy="1145447"/>
            </a:xfrm>
            <a:custGeom>
              <a:avLst/>
              <a:gdLst>
                <a:gd name="connsiteX0" fmla="*/ 534855 w 5124674"/>
                <a:gd name="connsiteY0" fmla="*/ 0 h 1145447"/>
                <a:gd name="connsiteX1" fmla="*/ 5124674 w 5124674"/>
                <a:gd name="connsiteY1" fmla="*/ 0 h 1145447"/>
                <a:gd name="connsiteX2" fmla="*/ 5124674 w 5124674"/>
                <a:gd name="connsiteY2" fmla="*/ 1145447 h 1145447"/>
                <a:gd name="connsiteX3" fmla="*/ 0 w 5124674"/>
                <a:gd name="connsiteY3" fmla="*/ 1145447 h 114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4674" h="1145447">
                  <a:moveTo>
                    <a:pt x="534855" y="0"/>
                  </a:moveTo>
                  <a:lnTo>
                    <a:pt x="5124674" y="0"/>
                  </a:lnTo>
                  <a:lnTo>
                    <a:pt x="5124674" y="1145447"/>
                  </a:lnTo>
                  <a:lnTo>
                    <a:pt x="0" y="114544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4" name="正方形/長方形 1263">
              <a:extLst>
                <a:ext uri="{FF2B5EF4-FFF2-40B4-BE49-F238E27FC236}">
                  <a16:creationId xmlns:a16="http://schemas.microsoft.com/office/drawing/2014/main" id="{03FB5299-1C07-4955-8C42-6A8E9C7698C9}"/>
                </a:ext>
              </a:extLst>
            </p:cNvPr>
            <p:cNvSpPr/>
            <p:nvPr/>
          </p:nvSpPr>
          <p:spPr>
            <a:xfrm>
              <a:off x="2450704" y="3660988"/>
              <a:ext cx="2273404" cy="513221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265" name="グループ化 1264">
              <a:extLst>
                <a:ext uri="{FF2B5EF4-FFF2-40B4-BE49-F238E27FC236}">
                  <a16:creationId xmlns:a16="http://schemas.microsoft.com/office/drawing/2014/main" id="{124FE3BE-7984-4124-8146-E5DF92C686EE}"/>
                </a:ext>
              </a:extLst>
            </p:cNvPr>
            <p:cNvGrpSpPr/>
            <p:nvPr/>
          </p:nvGrpSpPr>
          <p:grpSpPr>
            <a:xfrm>
              <a:off x="2453640" y="4109353"/>
              <a:ext cx="2982658" cy="373548"/>
              <a:chOff x="2453640" y="4109353"/>
              <a:chExt cx="2982658" cy="373548"/>
            </a:xfrm>
          </p:grpSpPr>
          <p:sp>
            <p:nvSpPr>
              <p:cNvPr id="1325" name="正方形/長方形 1324">
                <a:extLst>
                  <a:ext uri="{FF2B5EF4-FFF2-40B4-BE49-F238E27FC236}">
                    <a16:creationId xmlns:a16="http://schemas.microsoft.com/office/drawing/2014/main" id="{D3DCE597-8CA6-4815-9CAA-934CE5C5A53E}"/>
                  </a:ext>
                </a:extLst>
              </p:cNvPr>
              <p:cNvSpPr/>
              <p:nvPr/>
            </p:nvSpPr>
            <p:spPr>
              <a:xfrm>
                <a:off x="2453640" y="4223652"/>
                <a:ext cx="2982658" cy="259249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6" name="正方形/長方形 1325">
                <a:extLst>
                  <a:ext uri="{FF2B5EF4-FFF2-40B4-BE49-F238E27FC236}">
                    <a16:creationId xmlns:a16="http://schemas.microsoft.com/office/drawing/2014/main" id="{2DF719DC-E735-4930-8335-7F390ED4AF2F}"/>
                  </a:ext>
                </a:extLst>
              </p:cNvPr>
              <p:cNvSpPr/>
              <p:nvPr/>
            </p:nvSpPr>
            <p:spPr>
              <a:xfrm>
                <a:off x="2453640" y="4109353"/>
                <a:ext cx="2982658" cy="114300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66" name="グループ化 1265">
              <a:extLst>
                <a:ext uri="{FF2B5EF4-FFF2-40B4-BE49-F238E27FC236}">
                  <a16:creationId xmlns:a16="http://schemas.microsoft.com/office/drawing/2014/main" id="{B16A4AAE-1F31-428C-A6E9-3CC35ACCE0F2}"/>
                </a:ext>
              </a:extLst>
            </p:cNvPr>
            <p:cNvGrpSpPr/>
            <p:nvPr/>
          </p:nvGrpSpPr>
          <p:grpSpPr>
            <a:xfrm>
              <a:off x="990599" y="2632529"/>
              <a:ext cx="3838884" cy="1017983"/>
              <a:chOff x="3026358" y="3675160"/>
              <a:chExt cx="4111793" cy="531410"/>
            </a:xfrm>
          </p:grpSpPr>
          <p:sp>
            <p:nvSpPr>
              <p:cNvPr id="1321" name="台形 1320">
                <a:extLst>
                  <a:ext uri="{FF2B5EF4-FFF2-40B4-BE49-F238E27FC236}">
                    <a16:creationId xmlns:a16="http://schemas.microsoft.com/office/drawing/2014/main" id="{B8184FC5-DAED-4A94-9D83-F21C8C962E50}"/>
                  </a:ext>
                </a:extLst>
              </p:cNvPr>
              <p:cNvSpPr/>
              <p:nvPr/>
            </p:nvSpPr>
            <p:spPr>
              <a:xfrm flipV="1">
                <a:off x="3654859" y="4160851"/>
                <a:ext cx="3378518" cy="45719"/>
              </a:xfrm>
              <a:prstGeom prst="trapezoid">
                <a:avLst>
                  <a:gd name="adj" fmla="val 0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2" name="台形 1321">
                <a:extLst>
                  <a:ext uri="{FF2B5EF4-FFF2-40B4-BE49-F238E27FC236}">
                    <a16:creationId xmlns:a16="http://schemas.microsoft.com/office/drawing/2014/main" id="{FB291484-E620-40D1-B5DF-942A8270F685}"/>
                  </a:ext>
                </a:extLst>
              </p:cNvPr>
              <p:cNvSpPr/>
              <p:nvPr/>
            </p:nvSpPr>
            <p:spPr>
              <a:xfrm>
                <a:off x="3573193" y="4021813"/>
                <a:ext cx="3564958" cy="159139"/>
              </a:xfrm>
              <a:prstGeom prst="trapezoid">
                <a:avLst>
                  <a:gd name="adj" fmla="val 20755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23" name="台形 1322">
                <a:extLst>
                  <a:ext uri="{FF2B5EF4-FFF2-40B4-BE49-F238E27FC236}">
                    <a16:creationId xmlns:a16="http://schemas.microsoft.com/office/drawing/2014/main" id="{28946433-5FEC-4EDB-B11E-312AB84E8588}"/>
                  </a:ext>
                </a:extLst>
              </p:cNvPr>
              <p:cNvSpPr/>
              <p:nvPr/>
            </p:nvSpPr>
            <p:spPr>
              <a:xfrm flipV="1">
                <a:off x="3277004" y="3821846"/>
                <a:ext cx="3325205" cy="30420"/>
              </a:xfrm>
              <a:prstGeom prst="trapezoid">
                <a:avLst>
                  <a:gd name="adj" fmla="val 0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4" name="台形 1323">
                <a:extLst>
                  <a:ext uri="{FF2B5EF4-FFF2-40B4-BE49-F238E27FC236}">
                    <a16:creationId xmlns:a16="http://schemas.microsoft.com/office/drawing/2014/main" id="{723148C3-37B0-4D28-897D-E51466A31EA1}"/>
                  </a:ext>
                </a:extLst>
              </p:cNvPr>
              <p:cNvSpPr/>
              <p:nvPr/>
            </p:nvSpPr>
            <p:spPr>
              <a:xfrm>
                <a:off x="3026358" y="3675160"/>
                <a:ext cx="3835458" cy="159139"/>
              </a:xfrm>
              <a:prstGeom prst="trapezoid">
                <a:avLst>
                  <a:gd name="adj" fmla="val 20755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267" name="矢印: 五方向 1266">
              <a:extLst>
                <a:ext uri="{FF2B5EF4-FFF2-40B4-BE49-F238E27FC236}">
                  <a16:creationId xmlns:a16="http://schemas.microsoft.com/office/drawing/2014/main" id="{4ED809A9-E1E4-4E44-A4C4-B6D47C0A5A62}"/>
                </a:ext>
              </a:extLst>
            </p:cNvPr>
            <p:cNvSpPr/>
            <p:nvPr/>
          </p:nvSpPr>
          <p:spPr>
            <a:xfrm rot="16200000">
              <a:off x="1354395" y="2567613"/>
              <a:ext cx="588121" cy="1598630"/>
            </a:xfrm>
            <a:prstGeom prst="homePlate">
              <a:avLst>
                <a:gd name="adj" fmla="val 8613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8" name="正方形/長方形 1267">
              <a:extLst>
                <a:ext uri="{FF2B5EF4-FFF2-40B4-BE49-F238E27FC236}">
                  <a16:creationId xmlns:a16="http://schemas.microsoft.com/office/drawing/2014/main" id="{7E33D301-B49E-40C8-A7FB-5B92A087365F}"/>
                </a:ext>
              </a:extLst>
            </p:cNvPr>
            <p:cNvSpPr/>
            <p:nvPr/>
          </p:nvSpPr>
          <p:spPr>
            <a:xfrm>
              <a:off x="853440" y="3611544"/>
              <a:ext cx="1597264" cy="879984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69" name="正方形/長方形 1268">
              <a:extLst>
                <a:ext uri="{FF2B5EF4-FFF2-40B4-BE49-F238E27FC236}">
                  <a16:creationId xmlns:a16="http://schemas.microsoft.com/office/drawing/2014/main" id="{C160108C-3E2A-4341-A3B0-175983803A6A}"/>
                </a:ext>
              </a:extLst>
            </p:cNvPr>
            <p:cNvSpPr/>
            <p:nvPr/>
          </p:nvSpPr>
          <p:spPr>
            <a:xfrm>
              <a:off x="3256638" y="3005139"/>
              <a:ext cx="353338" cy="2377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0" name="正方形/長方形 1269">
              <a:extLst>
                <a:ext uri="{FF2B5EF4-FFF2-40B4-BE49-F238E27FC236}">
                  <a16:creationId xmlns:a16="http://schemas.microsoft.com/office/drawing/2014/main" id="{EFBD5748-57C8-4253-8193-96D8ED43089D}"/>
                </a:ext>
              </a:extLst>
            </p:cNvPr>
            <p:cNvSpPr/>
            <p:nvPr/>
          </p:nvSpPr>
          <p:spPr>
            <a:xfrm>
              <a:off x="2347914" y="3005139"/>
              <a:ext cx="516798" cy="2377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1" name="フリーフォーム: 図形 1270">
              <a:extLst>
                <a:ext uri="{FF2B5EF4-FFF2-40B4-BE49-F238E27FC236}">
                  <a16:creationId xmlns:a16="http://schemas.microsoft.com/office/drawing/2014/main" id="{655BC190-A4AF-4AFD-9FB0-6767C9A452A1}"/>
                </a:ext>
              </a:extLst>
            </p:cNvPr>
            <p:cNvSpPr/>
            <p:nvPr/>
          </p:nvSpPr>
          <p:spPr>
            <a:xfrm>
              <a:off x="2263601" y="2442147"/>
              <a:ext cx="265610" cy="179713"/>
            </a:xfrm>
            <a:custGeom>
              <a:avLst/>
              <a:gdLst>
                <a:gd name="connsiteX0" fmla="*/ 423863 w 469582"/>
                <a:gd name="connsiteY0" fmla="*/ 0 h 239744"/>
                <a:gd name="connsiteX1" fmla="*/ 469582 w 469582"/>
                <a:gd name="connsiteY1" fmla="*/ 0 h 239744"/>
                <a:gd name="connsiteX2" fmla="*/ 469582 w 469582"/>
                <a:gd name="connsiteY2" fmla="*/ 239744 h 239744"/>
                <a:gd name="connsiteX3" fmla="*/ 423863 w 469582"/>
                <a:gd name="connsiteY3" fmla="*/ 239744 h 239744"/>
                <a:gd name="connsiteX4" fmla="*/ 339092 w 469582"/>
                <a:gd name="connsiteY4" fmla="*/ 0 h 239744"/>
                <a:gd name="connsiteX5" fmla="*/ 384811 w 469582"/>
                <a:gd name="connsiteY5" fmla="*/ 0 h 239744"/>
                <a:gd name="connsiteX6" fmla="*/ 384811 w 469582"/>
                <a:gd name="connsiteY6" fmla="*/ 239744 h 239744"/>
                <a:gd name="connsiteX7" fmla="*/ 339092 w 469582"/>
                <a:gd name="connsiteY7" fmla="*/ 239744 h 239744"/>
                <a:gd name="connsiteX8" fmla="*/ 254319 w 469582"/>
                <a:gd name="connsiteY8" fmla="*/ 0 h 239744"/>
                <a:gd name="connsiteX9" fmla="*/ 300038 w 469582"/>
                <a:gd name="connsiteY9" fmla="*/ 0 h 239744"/>
                <a:gd name="connsiteX10" fmla="*/ 300038 w 469582"/>
                <a:gd name="connsiteY10" fmla="*/ 239744 h 239744"/>
                <a:gd name="connsiteX11" fmla="*/ 254319 w 469582"/>
                <a:gd name="connsiteY11" fmla="*/ 239744 h 239744"/>
                <a:gd name="connsiteX12" fmla="*/ 169546 w 469582"/>
                <a:gd name="connsiteY12" fmla="*/ 0 h 239744"/>
                <a:gd name="connsiteX13" fmla="*/ 215265 w 469582"/>
                <a:gd name="connsiteY13" fmla="*/ 0 h 239744"/>
                <a:gd name="connsiteX14" fmla="*/ 215265 w 469582"/>
                <a:gd name="connsiteY14" fmla="*/ 239744 h 239744"/>
                <a:gd name="connsiteX15" fmla="*/ 169546 w 469582"/>
                <a:gd name="connsiteY15" fmla="*/ 239744 h 239744"/>
                <a:gd name="connsiteX16" fmla="*/ 84773 w 469582"/>
                <a:gd name="connsiteY16" fmla="*/ 0 h 239744"/>
                <a:gd name="connsiteX17" fmla="*/ 130492 w 469582"/>
                <a:gd name="connsiteY17" fmla="*/ 0 h 239744"/>
                <a:gd name="connsiteX18" fmla="*/ 130492 w 469582"/>
                <a:gd name="connsiteY18" fmla="*/ 239744 h 239744"/>
                <a:gd name="connsiteX19" fmla="*/ 84773 w 469582"/>
                <a:gd name="connsiteY19" fmla="*/ 239744 h 239744"/>
                <a:gd name="connsiteX20" fmla="*/ 0 w 469582"/>
                <a:gd name="connsiteY20" fmla="*/ 0 h 239744"/>
                <a:gd name="connsiteX21" fmla="*/ 45719 w 469582"/>
                <a:gd name="connsiteY21" fmla="*/ 0 h 239744"/>
                <a:gd name="connsiteX22" fmla="*/ 45719 w 469582"/>
                <a:gd name="connsiteY22" fmla="*/ 239744 h 239744"/>
                <a:gd name="connsiteX23" fmla="*/ 0 w 469582"/>
                <a:gd name="connsiteY23" fmla="*/ 239744 h 23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9582" h="239744">
                  <a:moveTo>
                    <a:pt x="423863" y="0"/>
                  </a:moveTo>
                  <a:lnTo>
                    <a:pt x="469582" y="0"/>
                  </a:lnTo>
                  <a:lnTo>
                    <a:pt x="469582" y="239744"/>
                  </a:lnTo>
                  <a:lnTo>
                    <a:pt x="423863" y="239744"/>
                  </a:lnTo>
                  <a:close/>
                  <a:moveTo>
                    <a:pt x="339092" y="0"/>
                  </a:moveTo>
                  <a:lnTo>
                    <a:pt x="384811" y="0"/>
                  </a:lnTo>
                  <a:lnTo>
                    <a:pt x="384811" y="239744"/>
                  </a:lnTo>
                  <a:lnTo>
                    <a:pt x="339092" y="239744"/>
                  </a:lnTo>
                  <a:close/>
                  <a:moveTo>
                    <a:pt x="254319" y="0"/>
                  </a:moveTo>
                  <a:lnTo>
                    <a:pt x="300038" y="0"/>
                  </a:lnTo>
                  <a:lnTo>
                    <a:pt x="300038" y="239744"/>
                  </a:lnTo>
                  <a:lnTo>
                    <a:pt x="254319" y="239744"/>
                  </a:lnTo>
                  <a:close/>
                  <a:moveTo>
                    <a:pt x="169546" y="0"/>
                  </a:moveTo>
                  <a:lnTo>
                    <a:pt x="215265" y="0"/>
                  </a:lnTo>
                  <a:lnTo>
                    <a:pt x="215265" y="239744"/>
                  </a:lnTo>
                  <a:lnTo>
                    <a:pt x="169546" y="239744"/>
                  </a:lnTo>
                  <a:close/>
                  <a:moveTo>
                    <a:pt x="84773" y="0"/>
                  </a:moveTo>
                  <a:lnTo>
                    <a:pt x="130492" y="0"/>
                  </a:lnTo>
                  <a:lnTo>
                    <a:pt x="130492" y="239744"/>
                  </a:lnTo>
                  <a:lnTo>
                    <a:pt x="84773" y="239744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39744"/>
                  </a:lnTo>
                  <a:lnTo>
                    <a:pt x="0" y="23974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2" name="フリーフォーム: 図形 1271">
              <a:extLst>
                <a:ext uri="{FF2B5EF4-FFF2-40B4-BE49-F238E27FC236}">
                  <a16:creationId xmlns:a16="http://schemas.microsoft.com/office/drawing/2014/main" id="{4CD2C824-4FAE-4CDA-B591-A658E83E3BA2}"/>
                </a:ext>
              </a:extLst>
            </p:cNvPr>
            <p:cNvSpPr/>
            <p:nvPr/>
          </p:nvSpPr>
          <p:spPr>
            <a:xfrm>
              <a:off x="3168476" y="2442147"/>
              <a:ext cx="265610" cy="179713"/>
            </a:xfrm>
            <a:custGeom>
              <a:avLst/>
              <a:gdLst>
                <a:gd name="connsiteX0" fmla="*/ 423863 w 469582"/>
                <a:gd name="connsiteY0" fmla="*/ 0 h 239744"/>
                <a:gd name="connsiteX1" fmla="*/ 469582 w 469582"/>
                <a:gd name="connsiteY1" fmla="*/ 0 h 239744"/>
                <a:gd name="connsiteX2" fmla="*/ 469582 w 469582"/>
                <a:gd name="connsiteY2" fmla="*/ 239744 h 239744"/>
                <a:gd name="connsiteX3" fmla="*/ 423863 w 469582"/>
                <a:gd name="connsiteY3" fmla="*/ 239744 h 239744"/>
                <a:gd name="connsiteX4" fmla="*/ 339092 w 469582"/>
                <a:gd name="connsiteY4" fmla="*/ 0 h 239744"/>
                <a:gd name="connsiteX5" fmla="*/ 384811 w 469582"/>
                <a:gd name="connsiteY5" fmla="*/ 0 h 239744"/>
                <a:gd name="connsiteX6" fmla="*/ 384811 w 469582"/>
                <a:gd name="connsiteY6" fmla="*/ 239744 h 239744"/>
                <a:gd name="connsiteX7" fmla="*/ 339092 w 469582"/>
                <a:gd name="connsiteY7" fmla="*/ 239744 h 239744"/>
                <a:gd name="connsiteX8" fmla="*/ 254319 w 469582"/>
                <a:gd name="connsiteY8" fmla="*/ 0 h 239744"/>
                <a:gd name="connsiteX9" fmla="*/ 300038 w 469582"/>
                <a:gd name="connsiteY9" fmla="*/ 0 h 239744"/>
                <a:gd name="connsiteX10" fmla="*/ 300038 w 469582"/>
                <a:gd name="connsiteY10" fmla="*/ 239744 h 239744"/>
                <a:gd name="connsiteX11" fmla="*/ 254319 w 469582"/>
                <a:gd name="connsiteY11" fmla="*/ 239744 h 239744"/>
                <a:gd name="connsiteX12" fmla="*/ 169546 w 469582"/>
                <a:gd name="connsiteY12" fmla="*/ 0 h 239744"/>
                <a:gd name="connsiteX13" fmla="*/ 215265 w 469582"/>
                <a:gd name="connsiteY13" fmla="*/ 0 h 239744"/>
                <a:gd name="connsiteX14" fmla="*/ 215265 w 469582"/>
                <a:gd name="connsiteY14" fmla="*/ 239744 h 239744"/>
                <a:gd name="connsiteX15" fmla="*/ 169546 w 469582"/>
                <a:gd name="connsiteY15" fmla="*/ 239744 h 239744"/>
                <a:gd name="connsiteX16" fmla="*/ 84773 w 469582"/>
                <a:gd name="connsiteY16" fmla="*/ 0 h 239744"/>
                <a:gd name="connsiteX17" fmla="*/ 130492 w 469582"/>
                <a:gd name="connsiteY17" fmla="*/ 0 h 239744"/>
                <a:gd name="connsiteX18" fmla="*/ 130492 w 469582"/>
                <a:gd name="connsiteY18" fmla="*/ 239744 h 239744"/>
                <a:gd name="connsiteX19" fmla="*/ 84773 w 469582"/>
                <a:gd name="connsiteY19" fmla="*/ 239744 h 239744"/>
                <a:gd name="connsiteX20" fmla="*/ 0 w 469582"/>
                <a:gd name="connsiteY20" fmla="*/ 0 h 239744"/>
                <a:gd name="connsiteX21" fmla="*/ 45719 w 469582"/>
                <a:gd name="connsiteY21" fmla="*/ 0 h 239744"/>
                <a:gd name="connsiteX22" fmla="*/ 45719 w 469582"/>
                <a:gd name="connsiteY22" fmla="*/ 239744 h 239744"/>
                <a:gd name="connsiteX23" fmla="*/ 0 w 469582"/>
                <a:gd name="connsiteY23" fmla="*/ 239744 h 23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9582" h="239744">
                  <a:moveTo>
                    <a:pt x="423863" y="0"/>
                  </a:moveTo>
                  <a:lnTo>
                    <a:pt x="469582" y="0"/>
                  </a:lnTo>
                  <a:lnTo>
                    <a:pt x="469582" y="239744"/>
                  </a:lnTo>
                  <a:lnTo>
                    <a:pt x="423863" y="239744"/>
                  </a:lnTo>
                  <a:close/>
                  <a:moveTo>
                    <a:pt x="339092" y="0"/>
                  </a:moveTo>
                  <a:lnTo>
                    <a:pt x="384811" y="0"/>
                  </a:lnTo>
                  <a:lnTo>
                    <a:pt x="384811" y="239744"/>
                  </a:lnTo>
                  <a:lnTo>
                    <a:pt x="339092" y="239744"/>
                  </a:lnTo>
                  <a:close/>
                  <a:moveTo>
                    <a:pt x="254319" y="0"/>
                  </a:moveTo>
                  <a:lnTo>
                    <a:pt x="300038" y="0"/>
                  </a:lnTo>
                  <a:lnTo>
                    <a:pt x="300038" y="239744"/>
                  </a:lnTo>
                  <a:lnTo>
                    <a:pt x="254319" y="239744"/>
                  </a:lnTo>
                  <a:close/>
                  <a:moveTo>
                    <a:pt x="169546" y="0"/>
                  </a:moveTo>
                  <a:lnTo>
                    <a:pt x="215265" y="0"/>
                  </a:lnTo>
                  <a:lnTo>
                    <a:pt x="215265" y="239744"/>
                  </a:lnTo>
                  <a:lnTo>
                    <a:pt x="169546" y="239744"/>
                  </a:lnTo>
                  <a:close/>
                  <a:moveTo>
                    <a:pt x="84773" y="0"/>
                  </a:moveTo>
                  <a:lnTo>
                    <a:pt x="130492" y="0"/>
                  </a:lnTo>
                  <a:lnTo>
                    <a:pt x="130492" y="239744"/>
                  </a:lnTo>
                  <a:lnTo>
                    <a:pt x="84773" y="239744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39744"/>
                  </a:lnTo>
                  <a:lnTo>
                    <a:pt x="0" y="23974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3" name="正方形/長方形 1272">
              <a:extLst>
                <a:ext uri="{FF2B5EF4-FFF2-40B4-BE49-F238E27FC236}">
                  <a16:creationId xmlns:a16="http://schemas.microsoft.com/office/drawing/2014/main" id="{AE3F506D-6165-4030-B500-6E5A096639E1}"/>
                </a:ext>
              </a:extLst>
            </p:cNvPr>
            <p:cNvSpPr/>
            <p:nvPr/>
          </p:nvSpPr>
          <p:spPr>
            <a:xfrm flipV="1">
              <a:off x="1871475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4" name="正方形/長方形 1273">
              <a:extLst>
                <a:ext uri="{FF2B5EF4-FFF2-40B4-BE49-F238E27FC236}">
                  <a16:creationId xmlns:a16="http://schemas.microsoft.com/office/drawing/2014/main" id="{9DEA9016-7B54-484C-AB54-EC0A9777988D}"/>
                </a:ext>
              </a:extLst>
            </p:cNvPr>
            <p:cNvSpPr/>
            <p:nvPr/>
          </p:nvSpPr>
          <p:spPr>
            <a:xfrm flipV="1">
              <a:off x="3766950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5" name="正方形/長方形 1274">
              <a:extLst>
                <a:ext uri="{FF2B5EF4-FFF2-40B4-BE49-F238E27FC236}">
                  <a16:creationId xmlns:a16="http://schemas.microsoft.com/office/drawing/2014/main" id="{FF2E62D6-0017-4D7B-94F1-57B9F2AB315D}"/>
                </a:ext>
              </a:extLst>
            </p:cNvPr>
            <p:cNvSpPr/>
            <p:nvPr/>
          </p:nvSpPr>
          <p:spPr>
            <a:xfrm flipV="1">
              <a:off x="2838263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6" name="正方形/長方形 1275">
              <a:extLst>
                <a:ext uri="{FF2B5EF4-FFF2-40B4-BE49-F238E27FC236}">
                  <a16:creationId xmlns:a16="http://schemas.microsoft.com/office/drawing/2014/main" id="{3E8026CC-F058-4049-8A17-FAE68D2FA575}"/>
                </a:ext>
              </a:extLst>
            </p:cNvPr>
            <p:cNvSpPr/>
            <p:nvPr/>
          </p:nvSpPr>
          <p:spPr>
            <a:xfrm flipV="1">
              <a:off x="2357250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7" name="正方形/長方形 1276">
              <a:extLst>
                <a:ext uri="{FF2B5EF4-FFF2-40B4-BE49-F238E27FC236}">
                  <a16:creationId xmlns:a16="http://schemas.microsoft.com/office/drawing/2014/main" id="{27FD8FAD-837F-423E-8F06-54005C5DE271}"/>
                </a:ext>
              </a:extLst>
            </p:cNvPr>
            <p:cNvSpPr/>
            <p:nvPr/>
          </p:nvSpPr>
          <p:spPr>
            <a:xfrm flipV="1">
              <a:off x="3290700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8" name="正方形/長方形 1277">
              <a:extLst>
                <a:ext uri="{FF2B5EF4-FFF2-40B4-BE49-F238E27FC236}">
                  <a16:creationId xmlns:a16="http://schemas.microsoft.com/office/drawing/2014/main" id="{12A6ECB7-5F08-4D81-961D-A86F200CB6D2}"/>
                </a:ext>
              </a:extLst>
            </p:cNvPr>
            <p:cNvSpPr/>
            <p:nvPr/>
          </p:nvSpPr>
          <p:spPr>
            <a:xfrm>
              <a:off x="1719075" y="1898619"/>
              <a:ext cx="2248088" cy="482284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9" name="正方形/長方形 1278">
              <a:extLst>
                <a:ext uri="{FF2B5EF4-FFF2-40B4-BE49-F238E27FC236}">
                  <a16:creationId xmlns:a16="http://schemas.microsoft.com/office/drawing/2014/main" id="{A79D0005-CA54-47D5-B286-E859AF4BB222}"/>
                </a:ext>
              </a:extLst>
            </p:cNvPr>
            <p:cNvSpPr/>
            <p:nvPr/>
          </p:nvSpPr>
          <p:spPr>
            <a:xfrm>
              <a:off x="1933577" y="2047877"/>
              <a:ext cx="166686" cy="19049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0" name="正方形/長方形 1279">
              <a:extLst>
                <a:ext uri="{FF2B5EF4-FFF2-40B4-BE49-F238E27FC236}">
                  <a16:creationId xmlns:a16="http://schemas.microsoft.com/office/drawing/2014/main" id="{B519EF6F-2291-4BB6-B60D-38D7AEEDD93A}"/>
                </a:ext>
              </a:extLst>
            </p:cNvPr>
            <p:cNvSpPr/>
            <p:nvPr/>
          </p:nvSpPr>
          <p:spPr>
            <a:xfrm>
              <a:off x="3595690" y="2047877"/>
              <a:ext cx="166686" cy="19049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1" name="四角形: 上の 2 つの角を丸める 1280">
              <a:extLst>
                <a:ext uri="{FF2B5EF4-FFF2-40B4-BE49-F238E27FC236}">
                  <a16:creationId xmlns:a16="http://schemas.microsoft.com/office/drawing/2014/main" id="{4878A614-9A81-42E6-9D69-49BE1C8B8D89}"/>
                </a:ext>
              </a:extLst>
            </p:cNvPr>
            <p:cNvSpPr/>
            <p:nvPr/>
          </p:nvSpPr>
          <p:spPr>
            <a:xfrm>
              <a:off x="2667107" y="1982652"/>
              <a:ext cx="285256" cy="3209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82" name="グループ化 1281">
              <a:extLst>
                <a:ext uri="{FF2B5EF4-FFF2-40B4-BE49-F238E27FC236}">
                  <a16:creationId xmlns:a16="http://schemas.microsoft.com/office/drawing/2014/main" id="{34A165A4-6495-4084-AFC0-6DFDDF7DC75A}"/>
                </a:ext>
              </a:extLst>
            </p:cNvPr>
            <p:cNvGrpSpPr/>
            <p:nvPr/>
          </p:nvGrpSpPr>
          <p:grpSpPr>
            <a:xfrm>
              <a:off x="1275838" y="1657863"/>
              <a:ext cx="3010412" cy="339269"/>
              <a:chOff x="990599" y="1657863"/>
              <a:chExt cx="3580890" cy="339269"/>
            </a:xfrm>
          </p:grpSpPr>
          <p:sp>
            <p:nvSpPr>
              <p:cNvPr id="1319" name="台形 1318">
                <a:extLst>
                  <a:ext uri="{FF2B5EF4-FFF2-40B4-BE49-F238E27FC236}">
                    <a16:creationId xmlns:a16="http://schemas.microsoft.com/office/drawing/2014/main" id="{F0F819F8-189A-4A7D-9A02-B114C6B15B02}"/>
                  </a:ext>
                </a:extLst>
              </p:cNvPr>
              <p:cNvSpPr/>
              <p:nvPr/>
            </p:nvSpPr>
            <p:spPr>
              <a:xfrm flipV="1">
                <a:off x="1224609" y="1938859"/>
                <a:ext cx="3104504" cy="58273"/>
              </a:xfrm>
              <a:prstGeom prst="trapezoid">
                <a:avLst>
                  <a:gd name="adj" fmla="val 0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0" name="台形 1319">
                <a:extLst>
                  <a:ext uri="{FF2B5EF4-FFF2-40B4-BE49-F238E27FC236}">
                    <a16:creationId xmlns:a16="http://schemas.microsoft.com/office/drawing/2014/main" id="{79188BB8-A16D-4352-AAC8-7A51B2C8D7BD}"/>
                  </a:ext>
                </a:extLst>
              </p:cNvPr>
              <p:cNvSpPr/>
              <p:nvPr/>
            </p:nvSpPr>
            <p:spPr>
              <a:xfrm>
                <a:off x="990599" y="1657863"/>
                <a:ext cx="3580890" cy="304851"/>
              </a:xfrm>
              <a:prstGeom prst="trapezoid">
                <a:avLst>
                  <a:gd name="adj" fmla="val 20755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B96D4B86-C14E-4DBD-8287-833DC35AA254}"/>
                </a:ext>
              </a:extLst>
            </p:cNvPr>
            <p:cNvGrpSpPr/>
            <p:nvPr/>
          </p:nvGrpSpPr>
          <p:grpSpPr>
            <a:xfrm>
              <a:off x="577524" y="2910981"/>
              <a:ext cx="2141864" cy="748462"/>
              <a:chOff x="577524" y="2910981"/>
              <a:chExt cx="2141864" cy="748462"/>
            </a:xfrm>
          </p:grpSpPr>
          <p:grpSp>
            <p:nvGrpSpPr>
              <p:cNvPr id="1312" name="グループ化 1311">
                <a:extLst>
                  <a:ext uri="{FF2B5EF4-FFF2-40B4-BE49-F238E27FC236}">
                    <a16:creationId xmlns:a16="http://schemas.microsoft.com/office/drawing/2014/main" id="{E77332D9-0FCC-49BD-AE51-FBF04EE76BAE}"/>
                  </a:ext>
                </a:extLst>
              </p:cNvPr>
              <p:cNvGrpSpPr/>
              <p:nvPr/>
            </p:nvGrpSpPr>
            <p:grpSpPr>
              <a:xfrm>
                <a:off x="1558577" y="3130190"/>
                <a:ext cx="179586" cy="177042"/>
                <a:chOff x="2943450" y="3050591"/>
                <a:chExt cx="226100" cy="222897"/>
              </a:xfrm>
            </p:grpSpPr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5C9E185D-4EE3-49F9-A42F-57DBB1822886}"/>
                    </a:ext>
                  </a:extLst>
                </p:cNvPr>
                <p:cNvSpPr/>
                <p:nvPr/>
              </p:nvSpPr>
              <p:spPr>
                <a:xfrm rot="10800000">
                  <a:off x="2943450" y="3050591"/>
                  <a:ext cx="226100" cy="222897"/>
                </a:xfrm>
                <a:custGeom>
                  <a:avLst/>
                  <a:gdLst>
                    <a:gd name="connsiteX0" fmla="*/ 128588 w 128588"/>
                    <a:gd name="connsiteY0" fmla="*/ 110852 h 110852"/>
                    <a:gd name="connsiteX1" fmla="*/ 0 w 128588"/>
                    <a:gd name="connsiteY1" fmla="*/ 110852 h 110852"/>
                    <a:gd name="connsiteX2" fmla="*/ 0 w 128588"/>
                    <a:gd name="connsiteY2" fmla="*/ 0 h 110852"/>
                    <a:gd name="connsiteX3" fmla="*/ 42863 w 128588"/>
                    <a:gd name="connsiteY3" fmla="*/ 36951 h 110852"/>
                    <a:gd name="connsiteX4" fmla="*/ 64294 w 128588"/>
                    <a:gd name="connsiteY4" fmla="*/ 0 h 110852"/>
                    <a:gd name="connsiteX5" fmla="*/ 85726 w 128588"/>
                    <a:gd name="connsiteY5" fmla="*/ 36951 h 110852"/>
                    <a:gd name="connsiteX6" fmla="*/ 128588 w 128588"/>
                    <a:gd name="connsiteY6" fmla="*/ 0 h 11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88" h="110852">
                      <a:moveTo>
                        <a:pt x="128588" y="110852"/>
                      </a:moveTo>
                      <a:lnTo>
                        <a:pt x="0" y="110852"/>
                      </a:lnTo>
                      <a:lnTo>
                        <a:pt x="0" y="0"/>
                      </a:lnTo>
                      <a:lnTo>
                        <a:pt x="42863" y="36951"/>
                      </a:lnTo>
                      <a:lnTo>
                        <a:pt x="64294" y="0"/>
                      </a:lnTo>
                      <a:lnTo>
                        <a:pt x="85726" y="36951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8" name="六角形 1317">
                  <a:extLst>
                    <a:ext uri="{FF2B5EF4-FFF2-40B4-BE49-F238E27FC236}">
                      <a16:creationId xmlns:a16="http://schemas.microsoft.com/office/drawing/2014/main" id="{79AA739D-2E53-4A94-B9CF-013359822E37}"/>
                    </a:ext>
                  </a:extLst>
                </p:cNvPr>
                <p:cNvSpPr/>
                <p:nvPr/>
              </p:nvSpPr>
              <p:spPr>
                <a:xfrm rot="5400000">
                  <a:off x="3013191" y="3105374"/>
                  <a:ext cx="86616" cy="65295"/>
                </a:xfrm>
                <a:prstGeom prst="hex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EEA98740-55EB-46CC-858B-6AD2F2338502}"/>
                  </a:ext>
                </a:extLst>
              </p:cNvPr>
              <p:cNvGrpSpPr/>
              <p:nvPr/>
            </p:nvGrpSpPr>
            <p:grpSpPr>
              <a:xfrm>
                <a:off x="577524" y="2910981"/>
                <a:ext cx="2141864" cy="748462"/>
                <a:chOff x="1973727" y="3425938"/>
                <a:chExt cx="2019867" cy="642939"/>
              </a:xfrm>
            </p:grpSpPr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21CFB305-3A51-4D6C-92E5-7E8F9FCC6C15}"/>
                    </a:ext>
                  </a:extLst>
                </p:cNvPr>
                <p:cNvSpPr/>
                <p:nvPr/>
              </p:nvSpPr>
              <p:spPr>
                <a:xfrm>
                  <a:off x="1973727" y="3425938"/>
                  <a:ext cx="2019867" cy="642938"/>
                </a:xfrm>
                <a:custGeom>
                  <a:avLst/>
                  <a:gdLst>
                    <a:gd name="connsiteX0" fmla="*/ 976976 w 2019867"/>
                    <a:gd name="connsiteY0" fmla="*/ 0 h 642938"/>
                    <a:gd name="connsiteX1" fmla="*/ 1042891 w 2019867"/>
                    <a:gd name="connsiteY1" fmla="*/ 0 h 642938"/>
                    <a:gd name="connsiteX2" fmla="*/ 2019867 w 2019867"/>
                    <a:gd name="connsiteY2" fmla="*/ 642938 h 642938"/>
                    <a:gd name="connsiteX3" fmla="*/ 1782599 w 2019867"/>
                    <a:gd name="connsiteY3" fmla="*/ 642938 h 642938"/>
                    <a:gd name="connsiteX4" fmla="*/ 1010216 w 2019867"/>
                    <a:gd name="connsiteY4" fmla="*/ 146842 h 642938"/>
                    <a:gd name="connsiteX5" fmla="*/ 1010216 w 2019867"/>
                    <a:gd name="connsiteY5" fmla="*/ 146842 h 642938"/>
                    <a:gd name="connsiteX6" fmla="*/ 1010215 w 2019867"/>
                    <a:gd name="connsiteY6" fmla="*/ 146842 h 642938"/>
                    <a:gd name="connsiteX7" fmla="*/ 1010216 w 2019867"/>
                    <a:gd name="connsiteY7" fmla="*/ 146842 h 642938"/>
                    <a:gd name="connsiteX8" fmla="*/ 237832 w 2019867"/>
                    <a:gd name="connsiteY8" fmla="*/ 642938 h 642938"/>
                    <a:gd name="connsiteX9" fmla="*/ 0 w 2019867"/>
                    <a:gd name="connsiteY9" fmla="*/ 642938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9867" h="642938">
                      <a:moveTo>
                        <a:pt x="976976" y="0"/>
                      </a:moveTo>
                      <a:lnTo>
                        <a:pt x="1042891" y="0"/>
                      </a:lnTo>
                      <a:lnTo>
                        <a:pt x="2019867" y="642938"/>
                      </a:lnTo>
                      <a:lnTo>
                        <a:pt x="1782599" y="642938"/>
                      </a:lnTo>
                      <a:lnTo>
                        <a:pt x="1010216" y="146842"/>
                      </a:lnTo>
                      <a:lnTo>
                        <a:pt x="1010216" y="146842"/>
                      </a:lnTo>
                      <a:lnTo>
                        <a:pt x="1010215" y="146842"/>
                      </a:lnTo>
                      <a:lnTo>
                        <a:pt x="1010216" y="146842"/>
                      </a:lnTo>
                      <a:lnTo>
                        <a:pt x="237832" y="642938"/>
                      </a:lnTo>
                      <a:lnTo>
                        <a:pt x="0" y="642938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F59A5569-8A04-4DF1-8D80-E3A65AFA2C98}"/>
                    </a:ext>
                  </a:extLst>
                </p:cNvPr>
                <p:cNvSpPr/>
                <p:nvPr/>
              </p:nvSpPr>
              <p:spPr>
                <a:xfrm>
                  <a:off x="2186906" y="3563672"/>
                  <a:ext cx="1593510" cy="505205"/>
                </a:xfrm>
                <a:custGeom>
                  <a:avLst/>
                  <a:gdLst>
                    <a:gd name="connsiteX0" fmla="*/ 767684 w 1593510"/>
                    <a:gd name="connsiteY0" fmla="*/ 0 h 505205"/>
                    <a:gd name="connsiteX1" fmla="*/ 825826 w 1593510"/>
                    <a:gd name="connsiteY1" fmla="*/ 0 h 505205"/>
                    <a:gd name="connsiteX2" fmla="*/ 1593510 w 1593510"/>
                    <a:gd name="connsiteY2" fmla="*/ 505205 h 505205"/>
                    <a:gd name="connsiteX3" fmla="*/ 1478303 w 1593510"/>
                    <a:gd name="connsiteY3" fmla="*/ 505205 h 505205"/>
                    <a:gd name="connsiteX4" fmla="*/ 797004 w 1593510"/>
                    <a:gd name="connsiteY4" fmla="*/ 67612 h 505205"/>
                    <a:gd name="connsiteX5" fmla="*/ 115705 w 1593510"/>
                    <a:gd name="connsiteY5" fmla="*/ 505205 h 505205"/>
                    <a:gd name="connsiteX6" fmla="*/ 0 w 1593510"/>
                    <a:gd name="connsiteY6" fmla="*/ 505205 h 505205"/>
                    <a:gd name="connsiteX7" fmla="*/ 767684 w 1593510"/>
                    <a:gd name="connsiteY7" fmla="*/ 0 h 50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93510" h="505205">
                      <a:moveTo>
                        <a:pt x="767684" y="0"/>
                      </a:moveTo>
                      <a:lnTo>
                        <a:pt x="825826" y="0"/>
                      </a:lnTo>
                      <a:lnTo>
                        <a:pt x="1593510" y="505205"/>
                      </a:lnTo>
                      <a:lnTo>
                        <a:pt x="1478303" y="505205"/>
                      </a:lnTo>
                      <a:lnTo>
                        <a:pt x="797004" y="67612"/>
                      </a:lnTo>
                      <a:lnTo>
                        <a:pt x="115705" y="505205"/>
                      </a:lnTo>
                      <a:lnTo>
                        <a:pt x="0" y="505205"/>
                      </a:lnTo>
                      <a:lnTo>
                        <a:pt x="76768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C3E3275A-69E1-4A65-8076-7A27B478F84F}"/>
                    </a:ext>
                  </a:extLst>
                </p:cNvPr>
                <p:cNvSpPr/>
                <p:nvPr/>
              </p:nvSpPr>
              <p:spPr>
                <a:xfrm>
                  <a:off x="2092826" y="3501758"/>
                  <a:ext cx="1781670" cy="567118"/>
                </a:xfrm>
                <a:custGeom>
                  <a:avLst/>
                  <a:gdLst>
                    <a:gd name="connsiteX0" fmla="*/ 861764 w 1781670"/>
                    <a:gd name="connsiteY0" fmla="*/ 0 h 567118"/>
                    <a:gd name="connsiteX1" fmla="*/ 919906 w 1781670"/>
                    <a:gd name="connsiteY1" fmla="*/ 0 h 567118"/>
                    <a:gd name="connsiteX2" fmla="*/ 1781670 w 1781670"/>
                    <a:gd name="connsiteY2" fmla="*/ 567118 h 567118"/>
                    <a:gd name="connsiteX3" fmla="*/ 1687590 w 1781670"/>
                    <a:gd name="connsiteY3" fmla="*/ 567118 h 567118"/>
                    <a:gd name="connsiteX4" fmla="*/ 919906 w 1781670"/>
                    <a:gd name="connsiteY4" fmla="*/ 61913 h 567118"/>
                    <a:gd name="connsiteX5" fmla="*/ 861764 w 1781670"/>
                    <a:gd name="connsiteY5" fmla="*/ 61913 h 567118"/>
                    <a:gd name="connsiteX6" fmla="*/ 94080 w 1781670"/>
                    <a:gd name="connsiteY6" fmla="*/ 567118 h 567118"/>
                    <a:gd name="connsiteX7" fmla="*/ 0 w 1781670"/>
                    <a:gd name="connsiteY7" fmla="*/ 567118 h 567118"/>
                    <a:gd name="connsiteX8" fmla="*/ 861764 w 1781670"/>
                    <a:gd name="connsiteY8" fmla="*/ 0 h 56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670" h="567118">
                      <a:moveTo>
                        <a:pt x="861764" y="0"/>
                      </a:moveTo>
                      <a:lnTo>
                        <a:pt x="919906" y="0"/>
                      </a:lnTo>
                      <a:lnTo>
                        <a:pt x="1781670" y="567118"/>
                      </a:lnTo>
                      <a:lnTo>
                        <a:pt x="1687590" y="567118"/>
                      </a:lnTo>
                      <a:lnTo>
                        <a:pt x="919906" y="61913"/>
                      </a:lnTo>
                      <a:lnTo>
                        <a:pt x="861764" y="61913"/>
                      </a:lnTo>
                      <a:lnTo>
                        <a:pt x="94080" y="567118"/>
                      </a:lnTo>
                      <a:lnTo>
                        <a:pt x="0" y="567118"/>
                      </a:lnTo>
                      <a:lnTo>
                        <a:pt x="861764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1284" name="正方形/長方形 1283">
              <a:extLst>
                <a:ext uri="{FF2B5EF4-FFF2-40B4-BE49-F238E27FC236}">
                  <a16:creationId xmlns:a16="http://schemas.microsoft.com/office/drawing/2014/main" id="{FBD20787-7543-43B6-927B-6B42CA11D5D3}"/>
                </a:ext>
              </a:extLst>
            </p:cNvPr>
            <p:cNvSpPr/>
            <p:nvPr/>
          </p:nvSpPr>
          <p:spPr>
            <a:xfrm>
              <a:off x="2165262" y="1429680"/>
              <a:ext cx="1355714" cy="71844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285" name="グループ化 1284">
              <a:extLst>
                <a:ext uri="{FF2B5EF4-FFF2-40B4-BE49-F238E27FC236}">
                  <a16:creationId xmlns:a16="http://schemas.microsoft.com/office/drawing/2014/main" id="{4CE60A03-84F7-4815-AB52-A639DD8AA958}"/>
                </a:ext>
              </a:extLst>
            </p:cNvPr>
            <p:cNvGrpSpPr/>
            <p:nvPr/>
          </p:nvGrpSpPr>
          <p:grpSpPr>
            <a:xfrm>
              <a:off x="1880107" y="409921"/>
              <a:ext cx="1875124" cy="713934"/>
              <a:chOff x="1710331" y="409921"/>
              <a:chExt cx="2214676" cy="713934"/>
            </a:xfrm>
          </p:grpSpPr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DFBC7496-8F54-4FC0-95D6-B7FCD4C23D07}"/>
                  </a:ext>
                </a:extLst>
              </p:cNvPr>
              <p:cNvGrpSpPr/>
              <p:nvPr/>
            </p:nvGrpSpPr>
            <p:grpSpPr>
              <a:xfrm>
                <a:off x="1710331" y="869139"/>
                <a:ext cx="2214676" cy="254716"/>
                <a:chOff x="990599" y="1742416"/>
                <a:chExt cx="3580890" cy="254716"/>
              </a:xfrm>
            </p:grpSpPr>
            <p:sp>
              <p:nvSpPr>
                <p:cNvPr id="1310" name="台形 1309">
                  <a:extLst>
                    <a:ext uri="{FF2B5EF4-FFF2-40B4-BE49-F238E27FC236}">
                      <a16:creationId xmlns:a16="http://schemas.microsoft.com/office/drawing/2014/main" id="{9B82DD9B-3217-4BAA-B408-5B3567BA98F0}"/>
                    </a:ext>
                  </a:extLst>
                </p:cNvPr>
                <p:cNvSpPr/>
                <p:nvPr/>
              </p:nvSpPr>
              <p:spPr>
                <a:xfrm flipV="1">
                  <a:off x="1224609" y="1938859"/>
                  <a:ext cx="3104504" cy="58273"/>
                </a:xfrm>
                <a:prstGeom prst="trapezoid">
                  <a:avLst>
                    <a:gd name="adj" fmla="val 0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1" name="台形 1310">
                  <a:extLst>
                    <a:ext uri="{FF2B5EF4-FFF2-40B4-BE49-F238E27FC236}">
                      <a16:creationId xmlns:a16="http://schemas.microsoft.com/office/drawing/2014/main" id="{55495A17-6DE3-49B1-AD02-84F76D0D8CF4}"/>
                    </a:ext>
                  </a:extLst>
                </p:cNvPr>
                <p:cNvSpPr/>
                <p:nvPr/>
              </p:nvSpPr>
              <p:spPr>
                <a:xfrm>
                  <a:off x="990599" y="1742416"/>
                  <a:ext cx="3580890" cy="220298"/>
                </a:xfrm>
                <a:prstGeom prst="trapezoid">
                  <a:avLst>
                    <a:gd name="adj" fmla="val 207553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299" name="グループ化 1298">
                <a:extLst>
                  <a:ext uri="{FF2B5EF4-FFF2-40B4-BE49-F238E27FC236}">
                    <a16:creationId xmlns:a16="http://schemas.microsoft.com/office/drawing/2014/main" id="{70BD2291-D18D-4975-9B76-1905478EB7FA}"/>
                  </a:ext>
                </a:extLst>
              </p:cNvPr>
              <p:cNvGrpSpPr/>
              <p:nvPr/>
            </p:nvGrpSpPr>
            <p:grpSpPr>
              <a:xfrm>
                <a:off x="2177172" y="572949"/>
                <a:ext cx="1281110" cy="448600"/>
                <a:chOff x="1836574" y="1107157"/>
                <a:chExt cx="2141864" cy="750007"/>
              </a:xfrm>
            </p:grpSpPr>
            <p:sp>
              <p:nvSpPr>
                <p:cNvPr id="1301" name="矢印: 五方向 1300">
                  <a:extLst>
                    <a:ext uri="{FF2B5EF4-FFF2-40B4-BE49-F238E27FC236}">
                      <a16:creationId xmlns:a16="http://schemas.microsoft.com/office/drawing/2014/main" id="{A4437B88-0326-46FE-8FAE-2EB4E652A14C}"/>
                    </a:ext>
                  </a:extLst>
                </p:cNvPr>
                <p:cNvSpPr/>
                <p:nvPr/>
              </p:nvSpPr>
              <p:spPr>
                <a:xfrm rot="16200000">
                  <a:off x="2613444" y="763789"/>
                  <a:ext cx="588120" cy="1598630"/>
                </a:xfrm>
                <a:prstGeom prst="homePlate">
                  <a:avLst>
                    <a:gd name="adj" fmla="val 7884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02" name="グループ化 1301">
                  <a:extLst>
                    <a:ext uri="{FF2B5EF4-FFF2-40B4-BE49-F238E27FC236}">
                      <a16:creationId xmlns:a16="http://schemas.microsoft.com/office/drawing/2014/main" id="{BEC2E07C-21BB-46BC-8A87-53D455F0A322}"/>
                    </a:ext>
                  </a:extLst>
                </p:cNvPr>
                <p:cNvGrpSpPr/>
                <p:nvPr/>
              </p:nvGrpSpPr>
              <p:grpSpPr>
                <a:xfrm>
                  <a:off x="1836574" y="1107157"/>
                  <a:ext cx="2141864" cy="748462"/>
                  <a:chOff x="577524" y="2910981"/>
                  <a:chExt cx="2141864" cy="748462"/>
                </a:xfrm>
              </p:grpSpPr>
              <p:grpSp>
                <p:nvGrpSpPr>
                  <p:cNvPr id="1303" name="グループ化 1302">
                    <a:extLst>
                      <a:ext uri="{FF2B5EF4-FFF2-40B4-BE49-F238E27FC236}">
                        <a16:creationId xmlns:a16="http://schemas.microsoft.com/office/drawing/2014/main" id="{DD3C5FCE-DDC4-4ADC-9968-38BD5B55EBAE}"/>
                      </a:ext>
                    </a:extLst>
                  </p:cNvPr>
                  <p:cNvGrpSpPr/>
                  <p:nvPr/>
                </p:nvGrpSpPr>
                <p:grpSpPr>
                  <a:xfrm>
                    <a:off x="1558577" y="3130190"/>
                    <a:ext cx="179586" cy="177042"/>
                    <a:chOff x="2943450" y="3050591"/>
                    <a:chExt cx="226100" cy="222897"/>
                  </a:xfrm>
                </p:grpSpPr>
                <p:sp>
                  <p:nvSpPr>
                    <p:cNvPr id="1308" name="フリーフォーム: 図形 1307">
                      <a:extLst>
                        <a:ext uri="{FF2B5EF4-FFF2-40B4-BE49-F238E27FC236}">
                          <a16:creationId xmlns:a16="http://schemas.microsoft.com/office/drawing/2014/main" id="{9B4F29BE-F3FD-4C83-B3CA-8DA743389FA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43450" y="3050591"/>
                      <a:ext cx="226100" cy="222897"/>
                    </a:xfrm>
                    <a:custGeom>
                      <a:avLst/>
                      <a:gdLst>
                        <a:gd name="connsiteX0" fmla="*/ 128588 w 128588"/>
                        <a:gd name="connsiteY0" fmla="*/ 110852 h 110852"/>
                        <a:gd name="connsiteX1" fmla="*/ 0 w 128588"/>
                        <a:gd name="connsiteY1" fmla="*/ 110852 h 110852"/>
                        <a:gd name="connsiteX2" fmla="*/ 0 w 128588"/>
                        <a:gd name="connsiteY2" fmla="*/ 0 h 110852"/>
                        <a:gd name="connsiteX3" fmla="*/ 42863 w 128588"/>
                        <a:gd name="connsiteY3" fmla="*/ 36951 h 110852"/>
                        <a:gd name="connsiteX4" fmla="*/ 64294 w 128588"/>
                        <a:gd name="connsiteY4" fmla="*/ 0 h 110852"/>
                        <a:gd name="connsiteX5" fmla="*/ 85726 w 128588"/>
                        <a:gd name="connsiteY5" fmla="*/ 36951 h 110852"/>
                        <a:gd name="connsiteX6" fmla="*/ 128588 w 128588"/>
                        <a:gd name="connsiteY6" fmla="*/ 0 h 1108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8588" h="110852">
                          <a:moveTo>
                            <a:pt x="128588" y="110852"/>
                          </a:moveTo>
                          <a:lnTo>
                            <a:pt x="0" y="110852"/>
                          </a:lnTo>
                          <a:lnTo>
                            <a:pt x="0" y="0"/>
                          </a:lnTo>
                          <a:lnTo>
                            <a:pt x="42863" y="36951"/>
                          </a:lnTo>
                          <a:lnTo>
                            <a:pt x="64294" y="0"/>
                          </a:lnTo>
                          <a:lnTo>
                            <a:pt x="85726" y="36951"/>
                          </a:lnTo>
                          <a:lnTo>
                            <a:pt x="128588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9" name="六角形 1308">
                      <a:extLst>
                        <a:ext uri="{FF2B5EF4-FFF2-40B4-BE49-F238E27FC236}">
                          <a16:creationId xmlns:a16="http://schemas.microsoft.com/office/drawing/2014/main" id="{B547C2A7-BF92-4C0B-B6E0-C2C0F0DF444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13191" y="3105374"/>
                      <a:ext cx="86616" cy="65295"/>
                    </a:xfrm>
                    <a:prstGeom prst="hexag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04" name="グループ化 1303">
                    <a:extLst>
                      <a:ext uri="{FF2B5EF4-FFF2-40B4-BE49-F238E27FC236}">
                        <a16:creationId xmlns:a16="http://schemas.microsoft.com/office/drawing/2014/main" id="{3A8EAF7D-0D3C-46A1-8E6D-BC2D19EA0BA3}"/>
                      </a:ext>
                    </a:extLst>
                  </p:cNvPr>
                  <p:cNvGrpSpPr/>
                  <p:nvPr/>
                </p:nvGrpSpPr>
                <p:grpSpPr>
                  <a:xfrm>
                    <a:off x="577524" y="2910981"/>
                    <a:ext cx="2141864" cy="748462"/>
                    <a:chOff x="1973727" y="3425938"/>
                    <a:chExt cx="2019867" cy="642939"/>
                  </a:xfrm>
                </p:grpSpPr>
                <p:sp>
                  <p:nvSpPr>
                    <p:cNvPr id="1305" name="フリーフォーム: 図形 1304">
                      <a:extLst>
                        <a:ext uri="{FF2B5EF4-FFF2-40B4-BE49-F238E27FC236}">
                          <a16:creationId xmlns:a16="http://schemas.microsoft.com/office/drawing/2014/main" id="{75C49C17-2C9E-416E-82DA-3CC4A12530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3727" y="3425938"/>
                      <a:ext cx="2019867" cy="642938"/>
                    </a:xfrm>
                    <a:custGeom>
                      <a:avLst/>
                      <a:gdLst>
                        <a:gd name="connsiteX0" fmla="*/ 976976 w 2019867"/>
                        <a:gd name="connsiteY0" fmla="*/ 0 h 642938"/>
                        <a:gd name="connsiteX1" fmla="*/ 1042891 w 2019867"/>
                        <a:gd name="connsiteY1" fmla="*/ 0 h 642938"/>
                        <a:gd name="connsiteX2" fmla="*/ 2019867 w 2019867"/>
                        <a:gd name="connsiteY2" fmla="*/ 642938 h 642938"/>
                        <a:gd name="connsiteX3" fmla="*/ 1782599 w 2019867"/>
                        <a:gd name="connsiteY3" fmla="*/ 642938 h 642938"/>
                        <a:gd name="connsiteX4" fmla="*/ 1010216 w 2019867"/>
                        <a:gd name="connsiteY4" fmla="*/ 146842 h 642938"/>
                        <a:gd name="connsiteX5" fmla="*/ 1010216 w 2019867"/>
                        <a:gd name="connsiteY5" fmla="*/ 146842 h 642938"/>
                        <a:gd name="connsiteX6" fmla="*/ 1010215 w 2019867"/>
                        <a:gd name="connsiteY6" fmla="*/ 146842 h 642938"/>
                        <a:gd name="connsiteX7" fmla="*/ 1010216 w 2019867"/>
                        <a:gd name="connsiteY7" fmla="*/ 146842 h 642938"/>
                        <a:gd name="connsiteX8" fmla="*/ 237832 w 2019867"/>
                        <a:gd name="connsiteY8" fmla="*/ 642938 h 642938"/>
                        <a:gd name="connsiteX9" fmla="*/ 0 w 2019867"/>
                        <a:gd name="connsiteY9" fmla="*/ 642938 h 6429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019867" h="642938">
                          <a:moveTo>
                            <a:pt x="976976" y="0"/>
                          </a:moveTo>
                          <a:lnTo>
                            <a:pt x="1042891" y="0"/>
                          </a:lnTo>
                          <a:lnTo>
                            <a:pt x="2019867" y="642938"/>
                          </a:lnTo>
                          <a:lnTo>
                            <a:pt x="1782599" y="642938"/>
                          </a:lnTo>
                          <a:lnTo>
                            <a:pt x="1010216" y="146842"/>
                          </a:lnTo>
                          <a:lnTo>
                            <a:pt x="1010216" y="146842"/>
                          </a:lnTo>
                          <a:lnTo>
                            <a:pt x="1010215" y="146842"/>
                          </a:lnTo>
                          <a:lnTo>
                            <a:pt x="1010216" y="146842"/>
                          </a:lnTo>
                          <a:lnTo>
                            <a:pt x="237832" y="642938"/>
                          </a:lnTo>
                          <a:lnTo>
                            <a:pt x="0" y="642938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Text" lastClr="000000">
                          <a:lumMod val="75000"/>
                          <a:lumOff val="25000"/>
                        </a:sysClr>
                      </a:bgClr>
                    </a:patt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306" name="フリーフォーム: 図形 1305">
                      <a:extLst>
                        <a:ext uri="{FF2B5EF4-FFF2-40B4-BE49-F238E27FC236}">
                          <a16:creationId xmlns:a16="http://schemas.microsoft.com/office/drawing/2014/main" id="{023AEE33-021C-4E5C-B57C-2EB0E128ED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6906" y="3563672"/>
                      <a:ext cx="1593510" cy="505205"/>
                    </a:xfrm>
                    <a:custGeom>
                      <a:avLst/>
                      <a:gdLst>
                        <a:gd name="connsiteX0" fmla="*/ 767684 w 1593510"/>
                        <a:gd name="connsiteY0" fmla="*/ 0 h 505205"/>
                        <a:gd name="connsiteX1" fmla="*/ 825826 w 1593510"/>
                        <a:gd name="connsiteY1" fmla="*/ 0 h 505205"/>
                        <a:gd name="connsiteX2" fmla="*/ 1593510 w 1593510"/>
                        <a:gd name="connsiteY2" fmla="*/ 505205 h 505205"/>
                        <a:gd name="connsiteX3" fmla="*/ 1478303 w 1593510"/>
                        <a:gd name="connsiteY3" fmla="*/ 505205 h 505205"/>
                        <a:gd name="connsiteX4" fmla="*/ 797004 w 1593510"/>
                        <a:gd name="connsiteY4" fmla="*/ 67612 h 505205"/>
                        <a:gd name="connsiteX5" fmla="*/ 115705 w 1593510"/>
                        <a:gd name="connsiteY5" fmla="*/ 505205 h 505205"/>
                        <a:gd name="connsiteX6" fmla="*/ 0 w 1593510"/>
                        <a:gd name="connsiteY6" fmla="*/ 505205 h 505205"/>
                        <a:gd name="connsiteX7" fmla="*/ 767684 w 1593510"/>
                        <a:gd name="connsiteY7" fmla="*/ 0 h 505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593510" h="505205">
                          <a:moveTo>
                            <a:pt x="767684" y="0"/>
                          </a:moveTo>
                          <a:lnTo>
                            <a:pt x="825826" y="0"/>
                          </a:lnTo>
                          <a:lnTo>
                            <a:pt x="1593510" y="505205"/>
                          </a:lnTo>
                          <a:lnTo>
                            <a:pt x="1478303" y="505205"/>
                          </a:lnTo>
                          <a:lnTo>
                            <a:pt x="797004" y="67612"/>
                          </a:lnTo>
                          <a:lnTo>
                            <a:pt x="115705" y="505205"/>
                          </a:lnTo>
                          <a:lnTo>
                            <a:pt x="0" y="505205"/>
                          </a:lnTo>
                          <a:lnTo>
                            <a:pt x="767684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307" name="フリーフォーム: 図形 1306">
                      <a:extLst>
                        <a:ext uri="{FF2B5EF4-FFF2-40B4-BE49-F238E27FC236}">
                          <a16:creationId xmlns:a16="http://schemas.microsoft.com/office/drawing/2014/main" id="{0B2443C9-2FB9-4415-9905-E4E5DFF103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2826" y="3501758"/>
                      <a:ext cx="1781670" cy="567118"/>
                    </a:xfrm>
                    <a:custGeom>
                      <a:avLst/>
                      <a:gdLst>
                        <a:gd name="connsiteX0" fmla="*/ 861764 w 1781670"/>
                        <a:gd name="connsiteY0" fmla="*/ 0 h 567118"/>
                        <a:gd name="connsiteX1" fmla="*/ 919906 w 1781670"/>
                        <a:gd name="connsiteY1" fmla="*/ 0 h 567118"/>
                        <a:gd name="connsiteX2" fmla="*/ 1781670 w 1781670"/>
                        <a:gd name="connsiteY2" fmla="*/ 567118 h 567118"/>
                        <a:gd name="connsiteX3" fmla="*/ 1687590 w 1781670"/>
                        <a:gd name="connsiteY3" fmla="*/ 567118 h 567118"/>
                        <a:gd name="connsiteX4" fmla="*/ 919906 w 1781670"/>
                        <a:gd name="connsiteY4" fmla="*/ 61913 h 567118"/>
                        <a:gd name="connsiteX5" fmla="*/ 861764 w 1781670"/>
                        <a:gd name="connsiteY5" fmla="*/ 61913 h 567118"/>
                        <a:gd name="connsiteX6" fmla="*/ 94080 w 1781670"/>
                        <a:gd name="connsiteY6" fmla="*/ 567118 h 567118"/>
                        <a:gd name="connsiteX7" fmla="*/ 0 w 1781670"/>
                        <a:gd name="connsiteY7" fmla="*/ 567118 h 567118"/>
                        <a:gd name="connsiteX8" fmla="*/ 861764 w 1781670"/>
                        <a:gd name="connsiteY8" fmla="*/ 0 h 5671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81670" h="567118">
                          <a:moveTo>
                            <a:pt x="861764" y="0"/>
                          </a:moveTo>
                          <a:lnTo>
                            <a:pt x="919906" y="0"/>
                          </a:lnTo>
                          <a:lnTo>
                            <a:pt x="1781670" y="567118"/>
                          </a:lnTo>
                          <a:lnTo>
                            <a:pt x="1687590" y="567118"/>
                          </a:lnTo>
                          <a:lnTo>
                            <a:pt x="919906" y="61913"/>
                          </a:lnTo>
                          <a:lnTo>
                            <a:pt x="861764" y="61913"/>
                          </a:lnTo>
                          <a:lnTo>
                            <a:pt x="94080" y="567118"/>
                          </a:lnTo>
                          <a:lnTo>
                            <a:pt x="0" y="567118"/>
                          </a:lnTo>
                          <a:lnTo>
                            <a:pt x="861764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2139A13C-4258-47AD-942F-FABD96997CA2}"/>
                  </a:ext>
                </a:extLst>
              </p:cNvPr>
              <p:cNvSpPr/>
              <p:nvPr/>
            </p:nvSpPr>
            <p:spPr>
              <a:xfrm>
                <a:off x="2765449" y="409921"/>
                <a:ext cx="99263" cy="208937"/>
              </a:xfrm>
              <a:custGeom>
                <a:avLst/>
                <a:gdLst>
                  <a:gd name="connsiteX0" fmla="*/ 31406 w 90028"/>
                  <a:gd name="connsiteY0" fmla="*/ 0 h 162693"/>
                  <a:gd name="connsiteX1" fmla="*/ 58622 w 90028"/>
                  <a:gd name="connsiteY1" fmla="*/ 0 h 162693"/>
                  <a:gd name="connsiteX2" fmla="*/ 68461 w 90028"/>
                  <a:gd name="connsiteY2" fmla="*/ 101087 h 162693"/>
                  <a:gd name="connsiteX3" fmla="*/ 76844 w 90028"/>
                  <a:gd name="connsiteY3" fmla="*/ 103750 h 162693"/>
                  <a:gd name="connsiteX4" fmla="*/ 90028 w 90028"/>
                  <a:gd name="connsiteY4" fmla="*/ 128165 h 162693"/>
                  <a:gd name="connsiteX5" fmla="*/ 45014 w 90028"/>
                  <a:gd name="connsiteY5" fmla="*/ 162693 h 162693"/>
                  <a:gd name="connsiteX6" fmla="*/ 0 w 90028"/>
                  <a:gd name="connsiteY6" fmla="*/ 128165 h 162693"/>
                  <a:gd name="connsiteX7" fmla="*/ 13184 w 90028"/>
                  <a:gd name="connsiteY7" fmla="*/ 103750 h 162693"/>
                  <a:gd name="connsiteX8" fmla="*/ 21567 w 90028"/>
                  <a:gd name="connsiteY8" fmla="*/ 101087 h 16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28" h="162693">
                    <a:moveTo>
                      <a:pt x="31406" y="0"/>
                    </a:moveTo>
                    <a:lnTo>
                      <a:pt x="58622" y="0"/>
                    </a:lnTo>
                    <a:lnTo>
                      <a:pt x="68461" y="101087"/>
                    </a:lnTo>
                    <a:lnTo>
                      <a:pt x="76844" y="103750"/>
                    </a:lnTo>
                    <a:cubicBezTo>
                      <a:pt x="84990" y="109999"/>
                      <a:pt x="90028" y="118631"/>
                      <a:pt x="90028" y="128165"/>
                    </a:cubicBezTo>
                    <a:cubicBezTo>
                      <a:pt x="90028" y="147234"/>
                      <a:pt x="69875" y="162693"/>
                      <a:pt x="45014" y="162693"/>
                    </a:cubicBezTo>
                    <a:cubicBezTo>
                      <a:pt x="20153" y="162693"/>
                      <a:pt x="0" y="147234"/>
                      <a:pt x="0" y="128165"/>
                    </a:cubicBezTo>
                    <a:cubicBezTo>
                      <a:pt x="0" y="118631"/>
                      <a:pt x="5038" y="109999"/>
                      <a:pt x="13184" y="103750"/>
                    </a:cubicBezTo>
                    <a:lnTo>
                      <a:pt x="21567" y="101087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86" name="フリーフォーム: 図形 1285">
              <a:extLst>
                <a:ext uri="{FF2B5EF4-FFF2-40B4-BE49-F238E27FC236}">
                  <a16:creationId xmlns:a16="http://schemas.microsoft.com/office/drawing/2014/main" id="{F57976D2-2027-45D7-90CE-D710ACB7A56C}"/>
                </a:ext>
              </a:extLst>
            </p:cNvPr>
            <p:cNvSpPr/>
            <p:nvPr/>
          </p:nvSpPr>
          <p:spPr>
            <a:xfrm>
              <a:off x="2169375" y="1278731"/>
              <a:ext cx="1352493" cy="148935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6F7B7AAD-C878-4261-93E8-BDD2A7683924}"/>
                </a:ext>
              </a:extLst>
            </p:cNvPr>
            <p:cNvGrpSpPr/>
            <p:nvPr/>
          </p:nvGrpSpPr>
          <p:grpSpPr>
            <a:xfrm>
              <a:off x="2100263" y="1373513"/>
              <a:ext cx="1414464" cy="495296"/>
              <a:chOff x="1836574" y="1107157"/>
              <a:chExt cx="2141864" cy="750007"/>
            </a:xfrm>
          </p:grpSpPr>
          <p:sp>
            <p:nvSpPr>
              <p:cNvPr id="1289" name="矢印: 五方向 1288">
                <a:extLst>
                  <a:ext uri="{FF2B5EF4-FFF2-40B4-BE49-F238E27FC236}">
                    <a16:creationId xmlns:a16="http://schemas.microsoft.com/office/drawing/2014/main" id="{7AB99FF5-C545-45F8-934F-2A01D40B24C6}"/>
                  </a:ext>
                </a:extLst>
              </p:cNvPr>
              <p:cNvSpPr/>
              <p:nvPr/>
            </p:nvSpPr>
            <p:spPr>
              <a:xfrm rot="16200000">
                <a:off x="2613445" y="763789"/>
                <a:ext cx="588121" cy="1598630"/>
              </a:xfrm>
              <a:prstGeom prst="homePlate">
                <a:avLst>
                  <a:gd name="adj" fmla="val 78842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26D553DA-25BC-4F81-A217-2862CC8D2D59}"/>
                  </a:ext>
                </a:extLst>
              </p:cNvPr>
              <p:cNvGrpSpPr/>
              <p:nvPr/>
            </p:nvGrpSpPr>
            <p:grpSpPr>
              <a:xfrm>
                <a:off x="1836574" y="1107157"/>
                <a:ext cx="2141864" cy="748462"/>
                <a:chOff x="577524" y="2910981"/>
                <a:chExt cx="2141864" cy="748462"/>
              </a:xfrm>
            </p:grpSpPr>
            <p:grpSp>
              <p:nvGrpSpPr>
                <p:cNvPr id="1291" name="グループ化 1290">
                  <a:extLst>
                    <a:ext uri="{FF2B5EF4-FFF2-40B4-BE49-F238E27FC236}">
                      <a16:creationId xmlns:a16="http://schemas.microsoft.com/office/drawing/2014/main" id="{ABA3A1F0-2FFF-40B1-A237-2FD338B052F0}"/>
                    </a:ext>
                  </a:extLst>
                </p:cNvPr>
                <p:cNvGrpSpPr/>
                <p:nvPr/>
              </p:nvGrpSpPr>
              <p:grpSpPr>
                <a:xfrm>
                  <a:off x="1558577" y="3130190"/>
                  <a:ext cx="179586" cy="177042"/>
                  <a:chOff x="2943450" y="3050591"/>
                  <a:chExt cx="226100" cy="222897"/>
                </a:xfrm>
              </p:grpSpPr>
              <p:sp>
                <p:nvSpPr>
                  <p:cNvPr id="1296" name="フリーフォーム: 図形 1295">
                    <a:extLst>
                      <a:ext uri="{FF2B5EF4-FFF2-40B4-BE49-F238E27FC236}">
                        <a16:creationId xmlns:a16="http://schemas.microsoft.com/office/drawing/2014/main" id="{FA272569-93D3-4896-8420-44D04C818BF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43450" y="3050591"/>
                    <a:ext cx="226100" cy="222897"/>
                  </a:xfrm>
                  <a:custGeom>
                    <a:avLst/>
                    <a:gdLst>
                      <a:gd name="connsiteX0" fmla="*/ 128588 w 128588"/>
                      <a:gd name="connsiteY0" fmla="*/ 110852 h 110852"/>
                      <a:gd name="connsiteX1" fmla="*/ 0 w 128588"/>
                      <a:gd name="connsiteY1" fmla="*/ 110852 h 110852"/>
                      <a:gd name="connsiteX2" fmla="*/ 0 w 128588"/>
                      <a:gd name="connsiteY2" fmla="*/ 0 h 110852"/>
                      <a:gd name="connsiteX3" fmla="*/ 42863 w 128588"/>
                      <a:gd name="connsiteY3" fmla="*/ 36951 h 110852"/>
                      <a:gd name="connsiteX4" fmla="*/ 64294 w 128588"/>
                      <a:gd name="connsiteY4" fmla="*/ 0 h 110852"/>
                      <a:gd name="connsiteX5" fmla="*/ 85726 w 128588"/>
                      <a:gd name="connsiteY5" fmla="*/ 36951 h 110852"/>
                      <a:gd name="connsiteX6" fmla="*/ 128588 w 128588"/>
                      <a:gd name="connsiteY6" fmla="*/ 0 h 110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88" h="110852">
                        <a:moveTo>
                          <a:pt x="128588" y="110852"/>
                        </a:moveTo>
                        <a:lnTo>
                          <a:pt x="0" y="110852"/>
                        </a:lnTo>
                        <a:lnTo>
                          <a:pt x="0" y="0"/>
                        </a:lnTo>
                        <a:lnTo>
                          <a:pt x="42863" y="36951"/>
                        </a:lnTo>
                        <a:lnTo>
                          <a:pt x="64294" y="0"/>
                        </a:lnTo>
                        <a:lnTo>
                          <a:pt x="85726" y="36951"/>
                        </a:lnTo>
                        <a:lnTo>
                          <a:pt x="128588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7" name="六角形 1296">
                    <a:extLst>
                      <a:ext uri="{FF2B5EF4-FFF2-40B4-BE49-F238E27FC236}">
                        <a16:creationId xmlns:a16="http://schemas.microsoft.com/office/drawing/2014/main" id="{65254863-70AF-4EFA-9BB6-C3A26E7C45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13191" y="3105374"/>
                    <a:ext cx="86616" cy="65295"/>
                  </a:xfrm>
                  <a:prstGeom prst="hexag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92" name="グループ化 1291">
                  <a:extLst>
                    <a:ext uri="{FF2B5EF4-FFF2-40B4-BE49-F238E27FC236}">
                      <a16:creationId xmlns:a16="http://schemas.microsoft.com/office/drawing/2014/main" id="{929DAEFE-80D1-4C57-96E2-93423FAC7FD6}"/>
                    </a:ext>
                  </a:extLst>
                </p:cNvPr>
                <p:cNvGrpSpPr/>
                <p:nvPr/>
              </p:nvGrpSpPr>
              <p:grpSpPr>
                <a:xfrm>
                  <a:off x="577524" y="2910981"/>
                  <a:ext cx="2141864" cy="748462"/>
                  <a:chOff x="1973727" y="3425938"/>
                  <a:chExt cx="2019867" cy="642939"/>
                </a:xfrm>
              </p:grpSpPr>
              <p:sp>
                <p:nvSpPr>
                  <p:cNvPr id="1293" name="フリーフォーム: 図形 1292">
                    <a:extLst>
                      <a:ext uri="{FF2B5EF4-FFF2-40B4-BE49-F238E27FC236}">
                        <a16:creationId xmlns:a16="http://schemas.microsoft.com/office/drawing/2014/main" id="{F7C9CA20-A9DD-4C14-98A9-45D75D7815DF}"/>
                      </a:ext>
                    </a:extLst>
                  </p:cNvPr>
                  <p:cNvSpPr/>
                  <p:nvPr/>
                </p:nvSpPr>
                <p:spPr>
                  <a:xfrm>
                    <a:off x="1973727" y="3425938"/>
                    <a:ext cx="2019867" cy="642938"/>
                  </a:xfrm>
                  <a:custGeom>
                    <a:avLst/>
                    <a:gdLst>
                      <a:gd name="connsiteX0" fmla="*/ 976976 w 2019867"/>
                      <a:gd name="connsiteY0" fmla="*/ 0 h 642938"/>
                      <a:gd name="connsiteX1" fmla="*/ 1042891 w 2019867"/>
                      <a:gd name="connsiteY1" fmla="*/ 0 h 642938"/>
                      <a:gd name="connsiteX2" fmla="*/ 2019867 w 2019867"/>
                      <a:gd name="connsiteY2" fmla="*/ 642938 h 642938"/>
                      <a:gd name="connsiteX3" fmla="*/ 1782599 w 2019867"/>
                      <a:gd name="connsiteY3" fmla="*/ 642938 h 642938"/>
                      <a:gd name="connsiteX4" fmla="*/ 1010216 w 2019867"/>
                      <a:gd name="connsiteY4" fmla="*/ 146842 h 642938"/>
                      <a:gd name="connsiteX5" fmla="*/ 1010216 w 2019867"/>
                      <a:gd name="connsiteY5" fmla="*/ 146842 h 642938"/>
                      <a:gd name="connsiteX6" fmla="*/ 1010215 w 2019867"/>
                      <a:gd name="connsiteY6" fmla="*/ 146842 h 642938"/>
                      <a:gd name="connsiteX7" fmla="*/ 1010216 w 2019867"/>
                      <a:gd name="connsiteY7" fmla="*/ 146842 h 642938"/>
                      <a:gd name="connsiteX8" fmla="*/ 237832 w 2019867"/>
                      <a:gd name="connsiteY8" fmla="*/ 642938 h 642938"/>
                      <a:gd name="connsiteX9" fmla="*/ 0 w 2019867"/>
                      <a:gd name="connsiteY9" fmla="*/ 642938 h 642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19867" h="642938">
                        <a:moveTo>
                          <a:pt x="976976" y="0"/>
                        </a:moveTo>
                        <a:lnTo>
                          <a:pt x="1042891" y="0"/>
                        </a:lnTo>
                        <a:lnTo>
                          <a:pt x="2019867" y="642938"/>
                        </a:lnTo>
                        <a:lnTo>
                          <a:pt x="1782599" y="642938"/>
                        </a:lnTo>
                        <a:lnTo>
                          <a:pt x="1010216" y="146842"/>
                        </a:lnTo>
                        <a:lnTo>
                          <a:pt x="1010216" y="146842"/>
                        </a:lnTo>
                        <a:lnTo>
                          <a:pt x="1010215" y="146842"/>
                        </a:lnTo>
                        <a:lnTo>
                          <a:pt x="1010216" y="146842"/>
                        </a:lnTo>
                        <a:lnTo>
                          <a:pt x="237832" y="642938"/>
                        </a:lnTo>
                        <a:lnTo>
                          <a:pt x="0" y="642938"/>
                        </a:lnTo>
                        <a:close/>
                      </a:path>
                    </a:pathLst>
                  </a:cu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Text" lastClr="000000">
                        <a:lumMod val="75000"/>
                        <a:lumOff val="25000"/>
                      </a:sysClr>
                    </a:bgClr>
                  </a:patt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94" name="フリーフォーム: 図形 1293">
                    <a:extLst>
                      <a:ext uri="{FF2B5EF4-FFF2-40B4-BE49-F238E27FC236}">
                        <a16:creationId xmlns:a16="http://schemas.microsoft.com/office/drawing/2014/main" id="{B70871F2-32F7-4A9D-A9DB-5561362B40CD}"/>
                      </a:ext>
                    </a:extLst>
                  </p:cNvPr>
                  <p:cNvSpPr/>
                  <p:nvPr/>
                </p:nvSpPr>
                <p:spPr>
                  <a:xfrm>
                    <a:off x="2186906" y="3563672"/>
                    <a:ext cx="1593510" cy="505205"/>
                  </a:xfrm>
                  <a:custGeom>
                    <a:avLst/>
                    <a:gdLst>
                      <a:gd name="connsiteX0" fmla="*/ 767684 w 1593510"/>
                      <a:gd name="connsiteY0" fmla="*/ 0 h 505205"/>
                      <a:gd name="connsiteX1" fmla="*/ 825826 w 1593510"/>
                      <a:gd name="connsiteY1" fmla="*/ 0 h 505205"/>
                      <a:gd name="connsiteX2" fmla="*/ 1593510 w 1593510"/>
                      <a:gd name="connsiteY2" fmla="*/ 505205 h 505205"/>
                      <a:gd name="connsiteX3" fmla="*/ 1478303 w 1593510"/>
                      <a:gd name="connsiteY3" fmla="*/ 505205 h 505205"/>
                      <a:gd name="connsiteX4" fmla="*/ 797004 w 1593510"/>
                      <a:gd name="connsiteY4" fmla="*/ 67612 h 505205"/>
                      <a:gd name="connsiteX5" fmla="*/ 115705 w 1593510"/>
                      <a:gd name="connsiteY5" fmla="*/ 505205 h 505205"/>
                      <a:gd name="connsiteX6" fmla="*/ 0 w 1593510"/>
                      <a:gd name="connsiteY6" fmla="*/ 505205 h 505205"/>
                      <a:gd name="connsiteX7" fmla="*/ 767684 w 1593510"/>
                      <a:gd name="connsiteY7" fmla="*/ 0 h 505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93510" h="505205">
                        <a:moveTo>
                          <a:pt x="767684" y="0"/>
                        </a:moveTo>
                        <a:lnTo>
                          <a:pt x="825826" y="0"/>
                        </a:lnTo>
                        <a:lnTo>
                          <a:pt x="1593510" y="505205"/>
                        </a:lnTo>
                        <a:lnTo>
                          <a:pt x="1478303" y="505205"/>
                        </a:lnTo>
                        <a:lnTo>
                          <a:pt x="797004" y="67612"/>
                        </a:lnTo>
                        <a:lnTo>
                          <a:pt x="115705" y="505205"/>
                        </a:lnTo>
                        <a:lnTo>
                          <a:pt x="0" y="505205"/>
                        </a:lnTo>
                        <a:lnTo>
                          <a:pt x="767684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95" name="フリーフォーム: 図形 1294">
                    <a:extLst>
                      <a:ext uri="{FF2B5EF4-FFF2-40B4-BE49-F238E27FC236}">
                        <a16:creationId xmlns:a16="http://schemas.microsoft.com/office/drawing/2014/main" id="{F58AFB0C-E7B3-4E25-8F78-B9B6AB6925FB}"/>
                      </a:ext>
                    </a:extLst>
                  </p:cNvPr>
                  <p:cNvSpPr/>
                  <p:nvPr/>
                </p:nvSpPr>
                <p:spPr>
                  <a:xfrm>
                    <a:off x="2092826" y="3501758"/>
                    <a:ext cx="1781670" cy="567118"/>
                  </a:xfrm>
                  <a:custGeom>
                    <a:avLst/>
                    <a:gdLst>
                      <a:gd name="connsiteX0" fmla="*/ 861764 w 1781670"/>
                      <a:gd name="connsiteY0" fmla="*/ 0 h 567118"/>
                      <a:gd name="connsiteX1" fmla="*/ 919906 w 1781670"/>
                      <a:gd name="connsiteY1" fmla="*/ 0 h 567118"/>
                      <a:gd name="connsiteX2" fmla="*/ 1781670 w 1781670"/>
                      <a:gd name="connsiteY2" fmla="*/ 567118 h 567118"/>
                      <a:gd name="connsiteX3" fmla="*/ 1687590 w 1781670"/>
                      <a:gd name="connsiteY3" fmla="*/ 567118 h 567118"/>
                      <a:gd name="connsiteX4" fmla="*/ 919906 w 1781670"/>
                      <a:gd name="connsiteY4" fmla="*/ 61913 h 567118"/>
                      <a:gd name="connsiteX5" fmla="*/ 861764 w 1781670"/>
                      <a:gd name="connsiteY5" fmla="*/ 61913 h 567118"/>
                      <a:gd name="connsiteX6" fmla="*/ 94080 w 1781670"/>
                      <a:gd name="connsiteY6" fmla="*/ 567118 h 567118"/>
                      <a:gd name="connsiteX7" fmla="*/ 0 w 1781670"/>
                      <a:gd name="connsiteY7" fmla="*/ 567118 h 567118"/>
                      <a:gd name="connsiteX8" fmla="*/ 861764 w 1781670"/>
                      <a:gd name="connsiteY8" fmla="*/ 0 h 56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81670" h="567118">
                        <a:moveTo>
                          <a:pt x="861764" y="0"/>
                        </a:moveTo>
                        <a:lnTo>
                          <a:pt x="919906" y="0"/>
                        </a:lnTo>
                        <a:lnTo>
                          <a:pt x="1781670" y="567118"/>
                        </a:lnTo>
                        <a:lnTo>
                          <a:pt x="1687590" y="567118"/>
                        </a:lnTo>
                        <a:lnTo>
                          <a:pt x="919906" y="61913"/>
                        </a:lnTo>
                        <a:lnTo>
                          <a:pt x="861764" y="61913"/>
                        </a:lnTo>
                        <a:lnTo>
                          <a:pt x="94080" y="567118"/>
                        </a:lnTo>
                        <a:lnTo>
                          <a:pt x="0" y="567118"/>
                        </a:lnTo>
                        <a:lnTo>
                          <a:pt x="861764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sp>
          <p:nvSpPr>
            <p:cNvPr id="1288" name="フリーフォーム: 図形 1287">
              <a:extLst>
                <a:ext uri="{FF2B5EF4-FFF2-40B4-BE49-F238E27FC236}">
                  <a16:creationId xmlns:a16="http://schemas.microsoft.com/office/drawing/2014/main" id="{685FE5E0-FFD6-4196-9CFA-0469B90C5476}"/>
                </a:ext>
              </a:extLst>
            </p:cNvPr>
            <p:cNvSpPr/>
            <p:nvPr/>
          </p:nvSpPr>
          <p:spPr>
            <a:xfrm>
              <a:off x="318723" y="4482900"/>
              <a:ext cx="5125300" cy="1145447"/>
            </a:xfrm>
            <a:custGeom>
              <a:avLst/>
              <a:gdLst>
                <a:gd name="connsiteX0" fmla="*/ 4324413 w 5125300"/>
                <a:gd name="connsiteY0" fmla="*/ 1137164 h 1145447"/>
                <a:gd name="connsiteX1" fmla="*/ 4334662 w 5125300"/>
                <a:gd name="connsiteY1" fmla="*/ 1140572 h 1145447"/>
                <a:gd name="connsiteX2" fmla="*/ 4340930 w 5125300"/>
                <a:gd name="connsiteY2" fmla="*/ 1145447 h 1145447"/>
                <a:gd name="connsiteX3" fmla="*/ 4305280 w 5125300"/>
                <a:gd name="connsiteY3" fmla="*/ 1145447 h 1145447"/>
                <a:gd name="connsiteX4" fmla="*/ 4313780 w 5125300"/>
                <a:gd name="connsiteY4" fmla="*/ 1139911 h 1145447"/>
                <a:gd name="connsiteX5" fmla="*/ 4324413 w 5125300"/>
                <a:gd name="connsiteY5" fmla="*/ 1137164 h 1145447"/>
                <a:gd name="connsiteX6" fmla="*/ 3029694 w 5125300"/>
                <a:gd name="connsiteY6" fmla="*/ 1137164 h 1145447"/>
                <a:gd name="connsiteX7" fmla="*/ 3039944 w 5125300"/>
                <a:gd name="connsiteY7" fmla="*/ 1140572 h 1145447"/>
                <a:gd name="connsiteX8" fmla="*/ 3046211 w 5125300"/>
                <a:gd name="connsiteY8" fmla="*/ 1145447 h 1145447"/>
                <a:gd name="connsiteX9" fmla="*/ 3010561 w 5125300"/>
                <a:gd name="connsiteY9" fmla="*/ 1145447 h 1145447"/>
                <a:gd name="connsiteX10" fmla="*/ 3019062 w 5125300"/>
                <a:gd name="connsiteY10" fmla="*/ 1139911 h 1145447"/>
                <a:gd name="connsiteX11" fmla="*/ 3029694 w 5125300"/>
                <a:gd name="connsiteY11" fmla="*/ 1137164 h 1145447"/>
                <a:gd name="connsiteX12" fmla="*/ 1735236 w 5125300"/>
                <a:gd name="connsiteY12" fmla="*/ 1137164 h 1145447"/>
                <a:gd name="connsiteX13" fmla="*/ 1745487 w 5125300"/>
                <a:gd name="connsiteY13" fmla="*/ 1140572 h 1145447"/>
                <a:gd name="connsiteX14" fmla="*/ 1751753 w 5125300"/>
                <a:gd name="connsiteY14" fmla="*/ 1145447 h 1145447"/>
                <a:gd name="connsiteX15" fmla="*/ 1716104 w 5125300"/>
                <a:gd name="connsiteY15" fmla="*/ 1145447 h 1145447"/>
                <a:gd name="connsiteX16" fmla="*/ 1724604 w 5125300"/>
                <a:gd name="connsiteY16" fmla="*/ 1139911 h 1145447"/>
                <a:gd name="connsiteX17" fmla="*/ 1735236 w 5125300"/>
                <a:gd name="connsiteY17" fmla="*/ 1137164 h 1145447"/>
                <a:gd name="connsiteX18" fmla="*/ 443229 w 5125300"/>
                <a:gd name="connsiteY18" fmla="*/ 1137164 h 1145447"/>
                <a:gd name="connsiteX19" fmla="*/ 453480 w 5125300"/>
                <a:gd name="connsiteY19" fmla="*/ 1140572 h 1145447"/>
                <a:gd name="connsiteX20" fmla="*/ 459746 w 5125300"/>
                <a:gd name="connsiteY20" fmla="*/ 1145447 h 1145447"/>
                <a:gd name="connsiteX21" fmla="*/ 424097 w 5125300"/>
                <a:gd name="connsiteY21" fmla="*/ 1145447 h 1145447"/>
                <a:gd name="connsiteX22" fmla="*/ 432597 w 5125300"/>
                <a:gd name="connsiteY22" fmla="*/ 1139911 h 1145447"/>
                <a:gd name="connsiteX23" fmla="*/ 443229 w 5125300"/>
                <a:gd name="connsiteY23" fmla="*/ 1137164 h 1145447"/>
                <a:gd name="connsiteX24" fmla="*/ 3929187 w 5125300"/>
                <a:gd name="connsiteY24" fmla="*/ 1129750 h 1145447"/>
                <a:gd name="connsiteX25" fmla="*/ 3940670 w 5125300"/>
                <a:gd name="connsiteY25" fmla="*/ 1133249 h 1145447"/>
                <a:gd name="connsiteX26" fmla="*/ 3954178 w 5125300"/>
                <a:gd name="connsiteY26" fmla="*/ 1143098 h 1145447"/>
                <a:gd name="connsiteX27" fmla="*/ 3954139 w 5125300"/>
                <a:gd name="connsiteY27" fmla="*/ 1145447 h 1145447"/>
                <a:gd name="connsiteX28" fmla="*/ 3899771 w 5125300"/>
                <a:gd name="connsiteY28" fmla="*/ 1145447 h 1145447"/>
                <a:gd name="connsiteX29" fmla="*/ 3917595 w 5125300"/>
                <a:gd name="connsiteY29" fmla="*/ 1133054 h 1145447"/>
                <a:gd name="connsiteX30" fmla="*/ 3929187 w 5125300"/>
                <a:gd name="connsiteY30" fmla="*/ 1129750 h 1145447"/>
                <a:gd name="connsiteX31" fmla="*/ 2634731 w 5125300"/>
                <a:gd name="connsiteY31" fmla="*/ 1129750 h 1145447"/>
                <a:gd name="connsiteX32" fmla="*/ 2646210 w 5125300"/>
                <a:gd name="connsiteY32" fmla="*/ 1133249 h 1145447"/>
                <a:gd name="connsiteX33" fmla="*/ 2659722 w 5125300"/>
                <a:gd name="connsiteY33" fmla="*/ 1143098 h 1145447"/>
                <a:gd name="connsiteX34" fmla="*/ 2659683 w 5125300"/>
                <a:gd name="connsiteY34" fmla="*/ 1145447 h 1145447"/>
                <a:gd name="connsiteX35" fmla="*/ 2605313 w 5125300"/>
                <a:gd name="connsiteY35" fmla="*/ 1145447 h 1145447"/>
                <a:gd name="connsiteX36" fmla="*/ 2623137 w 5125300"/>
                <a:gd name="connsiteY36" fmla="*/ 1133054 h 1145447"/>
                <a:gd name="connsiteX37" fmla="*/ 2634731 w 5125300"/>
                <a:gd name="connsiteY37" fmla="*/ 1129750 h 1145447"/>
                <a:gd name="connsiteX38" fmla="*/ 1342724 w 5125300"/>
                <a:gd name="connsiteY38" fmla="*/ 1129750 h 1145447"/>
                <a:gd name="connsiteX39" fmla="*/ 1354204 w 5125300"/>
                <a:gd name="connsiteY39" fmla="*/ 1133249 h 1145447"/>
                <a:gd name="connsiteX40" fmla="*/ 1367717 w 5125300"/>
                <a:gd name="connsiteY40" fmla="*/ 1143098 h 1145447"/>
                <a:gd name="connsiteX41" fmla="*/ 1367678 w 5125300"/>
                <a:gd name="connsiteY41" fmla="*/ 1145447 h 1145447"/>
                <a:gd name="connsiteX42" fmla="*/ 1313306 w 5125300"/>
                <a:gd name="connsiteY42" fmla="*/ 1145447 h 1145447"/>
                <a:gd name="connsiteX43" fmla="*/ 1331130 w 5125300"/>
                <a:gd name="connsiteY43" fmla="*/ 1133054 h 1145447"/>
                <a:gd name="connsiteX44" fmla="*/ 1342724 w 5125300"/>
                <a:gd name="connsiteY44" fmla="*/ 1129750 h 1145447"/>
                <a:gd name="connsiteX45" fmla="*/ 48264 w 5125300"/>
                <a:gd name="connsiteY45" fmla="*/ 1129750 h 1145447"/>
                <a:gd name="connsiteX46" fmla="*/ 59745 w 5125300"/>
                <a:gd name="connsiteY46" fmla="*/ 1133249 h 1145447"/>
                <a:gd name="connsiteX47" fmla="*/ 73257 w 5125300"/>
                <a:gd name="connsiteY47" fmla="*/ 1143098 h 1145447"/>
                <a:gd name="connsiteX48" fmla="*/ 73218 w 5125300"/>
                <a:gd name="connsiteY48" fmla="*/ 1145447 h 1145447"/>
                <a:gd name="connsiteX49" fmla="*/ 18849 w 5125300"/>
                <a:gd name="connsiteY49" fmla="*/ 1145447 h 1145447"/>
                <a:gd name="connsiteX50" fmla="*/ 36674 w 5125300"/>
                <a:gd name="connsiteY50" fmla="*/ 1133054 h 1145447"/>
                <a:gd name="connsiteX51" fmla="*/ 48264 w 5125300"/>
                <a:gd name="connsiteY51" fmla="*/ 1129750 h 1145447"/>
                <a:gd name="connsiteX52" fmla="*/ 4903637 w 5125300"/>
                <a:gd name="connsiteY52" fmla="*/ 1081666 h 1145447"/>
                <a:gd name="connsiteX53" fmla="*/ 4919359 w 5125300"/>
                <a:gd name="connsiteY53" fmla="*/ 1086302 h 1145447"/>
                <a:gd name="connsiteX54" fmla="*/ 5002445 w 5125300"/>
                <a:gd name="connsiteY54" fmla="*/ 1145447 h 1145447"/>
                <a:gd name="connsiteX55" fmla="*/ 4804827 w 5125300"/>
                <a:gd name="connsiteY55" fmla="*/ 1145447 h 1145447"/>
                <a:gd name="connsiteX56" fmla="*/ 4887911 w 5125300"/>
                <a:gd name="connsiteY56" fmla="*/ 1086302 h 1145447"/>
                <a:gd name="connsiteX57" fmla="*/ 4903637 w 5125300"/>
                <a:gd name="connsiteY57" fmla="*/ 1081666 h 1145447"/>
                <a:gd name="connsiteX58" fmla="*/ 3608917 w 5125300"/>
                <a:gd name="connsiteY58" fmla="*/ 1081666 h 1145447"/>
                <a:gd name="connsiteX59" fmla="*/ 3624639 w 5125300"/>
                <a:gd name="connsiteY59" fmla="*/ 1086302 h 1145447"/>
                <a:gd name="connsiteX60" fmla="*/ 3707725 w 5125300"/>
                <a:gd name="connsiteY60" fmla="*/ 1145447 h 1145447"/>
                <a:gd name="connsiteX61" fmla="*/ 3510107 w 5125300"/>
                <a:gd name="connsiteY61" fmla="*/ 1145447 h 1145447"/>
                <a:gd name="connsiteX62" fmla="*/ 3593193 w 5125300"/>
                <a:gd name="connsiteY62" fmla="*/ 1086302 h 1145447"/>
                <a:gd name="connsiteX63" fmla="*/ 3608917 w 5125300"/>
                <a:gd name="connsiteY63" fmla="*/ 1081666 h 1145447"/>
                <a:gd name="connsiteX64" fmla="*/ 2314460 w 5125300"/>
                <a:gd name="connsiteY64" fmla="*/ 1081666 h 1145447"/>
                <a:gd name="connsiteX65" fmla="*/ 2330183 w 5125300"/>
                <a:gd name="connsiteY65" fmla="*/ 1086302 h 1145447"/>
                <a:gd name="connsiteX66" fmla="*/ 2413268 w 5125300"/>
                <a:gd name="connsiteY66" fmla="*/ 1145447 h 1145447"/>
                <a:gd name="connsiteX67" fmla="*/ 2215651 w 5125300"/>
                <a:gd name="connsiteY67" fmla="*/ 1145447 h 1145447"/>
                <a:gd name="connsiteX68" fmla="*/ 2298736 w 5125300"/>
                <a:gd name="connsiteY68" fmla="*/ 1086302 h 1145447"/>
                <a:gd name="connsiteX69" fmla="*/ 2314460 w 5125300"/>
                <a:gd name="connsiteY69" fmla="*/ 1081666 h 1145447"/>
                <a:gd name="connsiteX70" fmla="*/ 1022452 w 5125300"/>
                <a:gd name="connsiteY70" fmla="*/ 1081666 h 1145447"/>
                <a:gd name="connsiteX71" fmla="*/ 1038174 w 5125300"/>
                <a:gd name="connsiteY71" fmla="*/ 1086302 h 1145447"/>
                <a:gd name="connsiteX72" fmla="*/ 1121260 w 5125300"/>
                <a:gd name="connsiteY72" fmla="*/ 1145447 h 1145447"/>
                <a:gd name="connsiteX73" fmla="*/ 923643 w 5125300"/>
                <a:gd name="connsiteY73" fmla="*/ 1145447 h 1145447"/>
                <a:gd name="connsiteX74" fmla="*/ 1006728 w 5125300"/>
                <a:gd name="connsiteY74" fmla="*/ 1086302 h 1145447"/>
                <a:gd name="connsiteX75" fmla="*/ 1022452 w 5125300"/>
                <a:gd name="connsiteY75" fmla="*/ 1081666 h 1145447"/>
                <a:gd name="connsiteX76" fmla="*/ 4541604 w 5125300"/>
                <a:gd name="connsiteY76" fmla="*/ 1078186 h 1145447"/>
                <a:gd name="connsiteX77" fmla="*/ 4557319 w 5125300"/>
                <a:gd name="connsiteY77" fmla="*/ 1082820 h 1145447"/>
                <a:gd name="connsiteX78" fmla="*/ 4645296 w 5125300"/>
                <a:gd name="connsiteY78" fmla="*/ 1145447 h 1145447"/>
                <a:gd name="connsiteX79" fmla="*/ 4462912 w 5125300"/>
                <a:gd name="connsiteY79" fmla="*/ 1145447 h 1145447"/>
                <a:gd name="connsiteX80" fmla="*/ 4462912 w 5125300"/>
                <a:gd name="connsiteY80" fmla="*/ 1127651 h 1145447"/>
                <a:gd name="connsiteX81" fmla="*/ 4525888 w 5125300"/>
                <a:gd name="connsiteY81" fmla="*/ 1082820 h 1145447"/>
                <a:gd name="connsiteX82" fmla="*/ 4541604 w 5125300"/>
                <a:gd name="connsiteY82" fmla="*/ 1078186 h 1145447"/>
                <a:gd name="connsiteX83" fmla="*/ 3246883 w 5125300"/>
                <a:gd name="connsiteY83" fmla="*/ 1078186 h 1145447"/>
                <a:gd name="connsiteX84" fmla="*/ 3262599 w 5125300"/>
                <a:gd name="connsiteY84" fmla="*/ 1082820 h 1145447"/>
                <a:gd name="connsiteX85" fmla="*/ 3350579 w 5125300"/>
                <a:gd name="connsiteY85" fmla="*/ 1145447 h 1145447"/>
                <a:gd name="connsiteX86" fmla="*/ 3168193 w 5125300"/>
                <a:gd name="connsiteY86" fmla="*/ 1145447 h 1145447"/>
                <a:gd name="connsiteX87" fmla="*/ 3168193 w 5125300"/>
                <a:gd name="connsiteY87" fmla="*/ 1127651 h 1145447"/>
                <a:gd name="connsiteX88" fmla="*/ 3231169 w 5125300"/>
                <a:gd name="connsiteY88" fmla="*/ 1082820 h 1145447"/>
                <a:gd name="connsiteX89" fmla="*/ 3246883 w 5125300"/>
                <a:gd name="connsiteY89" fmla="*/ 1078186 h 1145447"/>
                <a:gd name="connsiteX90" fmla="*/ 1952425 w 5125300"/>
                <a:gd name="connsiteY90" fmla="*/ 1078186 h 1145447"/>
                <a:gd name="connsiteX91" fmla="*/ 1968143 w 5125300"/>
                <a:gd name="connsiteY91" fmla="*/ 1082820 h 1145447"/>
                <a:gd name="connsiteX92" fmla="*/ 2056120 w 5125300"/>
                <a:gd name="connsiteY92" fmla="*/ 1145447 h 1145447"/>
                <a:gd name="connsiteX93" fmla="*/ 1873735 w 5125300"/>
                <a:gd name="connsiteY93" fmla="*/ 1145447 h 1145447"/>
                <a:gd name="connsiteX94" fmla="*/ 1873735 w 5125300"/>
                <a:gd name="connsiteY94" fmla="*/ 1127651 h 1145447"/>
                <a:gd name="connsiteX95" fmla="*/ 1936710 w 5125300"/>
                <a:gd name="connsiteY95" fmla="*/ 1082820 h 1145447"/>
                <a:gd name="connsiteX96" fmla="*/ 1952425 w 5125300"/>
                <a:gd name="connsiteY96" fmla="*/ 1078186 h 1145447"/>
                <a:gd name="connsiteX97" fmla="*/ 660419 w 5125300"/>
                <a:gd name="connsiteY97" fmla="*/ 1078186 h 1145447"/>
                <a:gd name="connsiteX98" fmla="*/ 676136 w 5125300"/>
                <a:gd name="connsiteY98" fmla="*/ 1082820 h 1145447"/>
                <a:gd name="connsiteX99" fmla="*/ 764113 w 5125300"/>
                <a:gd name="connsiteY99" fmla="*/ 1145447 h 1145447"/>
                <a:gd name="connsiteX100" fmla="*/ 581727 w 5125300"/>
                <a:gd name="connsiteY100" fmla="*/ 1145447 h 1145447"/>
                <a:gd name="connsiteX101" fmla="*/ 581727 w 5125300"/>
                <a:gd name="connsiteY101" fmla="*/ 1127651 h 1145447"/>
                <a:gd name="connsiteX102" fmla="*/ 644705 w 5125300"/>
                <a:gd name="connsiteY102" fmla="*/ 1082820 h 1145447"/>
                <a:gd name="connsiteX103" fmla="*/ 660419 w 5125300"/>
                <a:gd name="connsiteY103" fmla="*/ 1078186 h 1145447"/>
                <a:gd name="connsiteX104" fmla="*/ 4397963 w 5125300"/>
                <a:gd name="connsiteY104" fmla="*/ 1075672 h 1145447"/>
                <a:gd name="connsiteX105" fmla="*/ 4411092 w 5125300"/>
                <a:gd name="connsiteY105" fmla="*/ 1079371 h 1145447"/>
                <a:gd name="connsiteX106" fmla="*/ 4426791 w 5125300"/>
                <a:gd name="connsiteY106" fmla="*/ 1090202 h 1145447"/>
                <a:gd name="connsiteX107" fmla="*/ 4427197 w 5125300"/>
                <a:gd name="connsiteY107" fmla="*/ 1108771 h 1145447"/>
                <a:gd name="connsiteX108" fmla="*/ 4384438 w 5125300"/>
                <a:gd name="connsiteY108" fmla="*/ 1140176 h 1145447"/>
                <a:gd name="connsiteX109" fmla="*/ 4358354 w 5125300"/>
                <a:gd name="connsiteY109" fmla="*/ 1140466 h 1145447"/>
                <a:gd name="connsiteX110" fmla="*/ 4342656 w 5125300"/>
                <a:gd name="connsiteY110" fmla="*/ 1129633 h 1145447"/>
                <a:gd name="connsiteX111" fmla="*/ 4342248 w 5125300"/>
                <a:gd name="connsiteY111" fmla="*/ 1111066 h 1145447"/>
                <a:gd name="connsiteX112" fmla="*/ 4385007 w 5125300"/>
                <a:gd name="connsiteY112" fmla="*/ 1079659 h 1145447"/>
                <a:gd name="connsiteX113" fmla="*/ 4397963 w 5125300"/>
                <a:gd name="connsiteY113" fmla="*/ 1075672 h 1145447"/>
                <a:gd name="connsiteX114" fmla="*/ 3103243 w 5125300"/>
                <a:gd name="connsiteY114" fmla="*/ 1075672 h 1145447"/>
                <a:gd name="connsiteX115" fmla="*/ 3116370 w 5125300"/>
                <a:gd name="connsiteY115" fmla="*/ 1079371 h 1145447"/>
                <a:gd name="connsiteX116" fmla="*/ 3132071 w 5125300"/>
                <a:gd name="connsiteY116" fmla="*/ 1090202 h 1145447"/>
                <a:gd name="connsiteX117" fmla="*/ 3132477 w 5125300"/>
                <a:gd name="connsiteY117" fmla="*/ 1108771 h 1145447"/>
                <a:gd name="connsiteX118" fmla="*/ 3089718 w 5125300"/>
                <a:gd name="connsiteY118" fmla="*/ 1140176 h 1145447"/>
                <a:gd name="connsiteX119" fmla="*/ 3063634 w 5125300"/>
                <a:gd name="connsiteY119" fmla="*/ 1140466 h 1145447"/>
                <a:gd name="connsiteX120" fmla="*/ 3047936 w 5125300"/>
                <a:gd name="connsiteY120" fmla="*/ 1129633 h 1145447"/>
                <a:gd name="connsiteX121" fmla="*/ 3047530 w 5125300"/>
                <a:gd name="connsiteY121" fmla="*/ 1111066 h 1145447"/>
                <a:gd name="connsiteX122" fmla="*/ 3090287 w 5125300"/>
                <a:gd name="connsiteY122" fmla="*/ 1079659 h 1145447"/>
                <a:gd name="connsiteX123" fmla="*/ 3103243 w 5125300"/>
                <a:gd name="connsiteY123" fmla="*/ 1075672 h 1145447"/>
                <a:gd name="connsiteX124" fmla="*/ 1808787 w 5125300"/>
                <a:gd name="connsiteY124" fmla="*/ 1075672 h 1145447"/>
                <a:gd name="connsiteX125" fmla="*/ 1821914 w 5125300"/>
                <a:gd name="connsiteY125" fmla="*/ 1079371 h 1145447"/>
                <a:gd name="connsiteX126" fmla="*/ 1837613 w 5125300"/>
                <a:gd name="connsiteY126" fmla="*/ 1090202 h 1145447"/>
                <a:gd name="connsiteX127" fmla="*/ 1838021 w 5125300"/>
                <a:gd name="connsiteY127" fmla="*/ 1108771 h 1145447"/>
                <a:gd name="connsiteX128" fmla="*/ 1795260 w 5125300"/>
                <a:gd name="connsiteY128" fmla="*/ 1140176 h 1145447"/>
                <a:gd name="connsiteX129" fmla="*/ 1769177 w 5125300"/>
                <a:gd name="connsiteY129" fmla="*/ 1140466 h 1145447"/>
                <a:gd name="connsiteX130" fmla="*/ 1753480 w 5125300"/>
                <a:gd name="connsiteY130" fmla="*/ 1129633 h 1145447"/>
                <a:gd name="connsiteX131" fmla="*/ 1753072 w 5125300"/>
                <a:gd name="connsiteY131" fmla="*/ 1111066 h 1145447"/>
                <a:gd name="connsiteX132" fmla="*/ 1795829 w 5125300"/>
                <a:gd name="connsiteY132" fmla="*/ 1079659 h 1145447"/>
                <a:gd name="connsiteX133" fmla="*/ 1808787 w 5125300"/>
                <a:gd name="connsiteY133" fmla="*/ 1075672 h 1145447"/>
                <a:gd name="connsiteX134" fmla="*/ 516780 w 5125300"/>
                <a:gd name="connsiteY134" fmla="*/ 1075672 h 1145447"/>
                <a:gd name="connsiteX135" fmla="*/ 529905 w 5125300"/>
                <a:gd name="connsiteY135" fmla="*/ 1079371 h 1145447"/>
                <a:gd name="connsiteX136" fmla="*/ 545606 w 5125300"/>
                <a:gd name="connsiteY136" fmla="*/ 1090202 h 1145447"/>
                <a:gd name="connsiteX137" fmla="*/ 546012 w 5125300"/>
                <a:gd name="connsiteY137" fmla="*/ 1108771 h 1145447"/>
                <a:gd name="connsiteX138" fmla="*/ 503255 w 5125300"/>
                <a:gd name="connsiteY138" fmla="*/ 1140176 h 1145447"/>
                <a:gd name="connsiteX139" fmla="*/ 477170 w 5125300"/>
                <a:gd name="connsiteY139" fmla="*/ 1140466 h 1145447"/>
                <a:gd name="connsiteX140" fmla="*/ 461471 w 5125300"/>
                <a:gd name="connsiteY140" fmla="*/ 1129633 h 1145447"/>
                <a:gd name="connsiteX141" fmla="*/ 461065 w 5125300"/>
                <a:gd name="connsiteY141" fmla="*/ 1111066 h 1145447"/>
                <a:gd name="connsiteX142" fmla="*/ 503822 w 5125300"/>
                <a:gd name="connsiteY142" fmla="*/ 1079659 h 1145447"/>
                <a:gd name="connsiteX143" fmla="*/ 516780 w 5125300"/>
                <a:gd name="connsiteY143" fmla="*/ 1075672 h 1145447"/>
                <a:gd name="connsiteX144" fmla="*/ 4179426 w 5125300"/>
                <a:gd name="connsiteY144" fmla="*/ 1075277 h 1145447"/>
                <a:gd name="connsiteX145" fmla="*/ 4237677 w 5125300"/>
                <a:gd name="connsiteY145" fmla="*/ 1075277 h 1145447"/>
                <a:gd name="connsiteX146" fmla="*/ 4270276 w 5125300"/>
                <a:gd name="connsiteY146" fmla="*/ 1098483 h 1145447"/>
                <a:gd name="connsiteX147" fmla="*/ 4270276 w 5125300"/>
                <a:gd name="connsiteY147" fmla="*/ 1125988 h 1145447"/>
                <a:gd name="connsiteX148" fmla="*/ 4260729 w 5125300"/>
                <a:gd name="connsiteY148" fmla="*/ 1142395 h 1145447"/>
                <a:gd name="connsiteX149" fmla="*/ 4250374 w 5125300"/>
                <a:gd name="connsiteY149" fmla="*/ 1145447 h 1145447"/>
                <a:gd name="connsiteX150" fmla="*/ 4166730 w 5125300"/>
                <a:gd name="connsiteY150" fmla="*/ 1145447 h 1145447"/>
                <a:gd name="connsiteX151" fmla="*/ 4156377 w 5125300"/>
                <a:gd name="connsiteY151" fmla="*/ 1142395 h 1145447"/>
                <a:gd name="connsiteX152" fmla="*/ 4146829 w 5125300"/>
                <a:gd name="connsiteY152" fmla="*/ 1125988 h 1145447"/>
                <a:gd name="connsiteX153" fmla="*/ 4146829 w 5125300"/>
                <a:gd name="connsiteY153" fmla="*/ 1098483 h 1145447"/>
                <a:gd name="connsiteX154" fmla="*/ 4179426 w 5125300"/>
                <a:gd name="connsiteY154" fmla="*/ 1075277 h 1145447"/>
                <a:gd name="connsiteX155" fmla="*/ 2884970 w 5125300"/>
                <a:gd name="connsiteY155" fmla="*/ 1075277 h 1145447"/>
                <a:gd name="connsiteX156" fmla="*/ 2943219 w 5125300"/>
                <a:gd name="connsiteY156" fmla="*/ 1075277 h 1145447"/>
                <a:gd name="connsiteX157" fmla="*/ 2975819 w 5125300"/>
                <a:gd name="connsiteY157" fmla="*/ 1098483 h 1145447"/>
                <a:gd name="connsiteX158" fmla="*/ 2975819 w 5125300"/>
                <a:gd name="connsiteY158" fmla="*/ 1125988 h 1145447"/>
                <a:gd name="connsiteX159" fmla="*/ 2966271 w 5125300"/>
                <a:gd name="connsiteY159" fmla="*/ 1142395 h 1145447"/>
                <a:gd name="connsiteX160" fmla="*/ 2955917 w 5125300"/>
                <a:gd name="connsiteY160" fmla="*/ 1145447 h 1145447"/>
                <a:gd name="connsiteX161" fmla="*/ 2872273 w 5125300"/>
                <a:gd name="connsiteY161" fmla="*/ 1145447 h 1145447"/>
                <a:gd name="connsiteX162" fmla="*/ 2861919 w 5125300"/>
                <a:gd name="connsiteY162" fmla="*/ 1142395 h 1145447"/>
                <a:gd name="connsiteX163" fmla="*/ 2852371 w 5125300"/>
                <a:gd name="connsiteY163" fmla="*/ 1125988 h 1145447"/>
                <a:gd name="connsiteX164" fmla="*/ 2852371 w 5125300"/>
                <a:gd name="connsiteY164" fmla="*/ 1098483 h 1145447"/>
                <a:gd name="connsiteX165" fmla="*/ 2884970 w 5125300"/>
                <a:gd name="connsiteY165" fmla="*/ 1075277 h 1145447"/>
                <a:gd name="connsiteX166" fmla="*/ 1592961 w 5125300"/>
                <a:gd name="connsiteY166" fmla="*/ 1075277 h 1145447"/>
                <a:gd name="connsiteX167" fmla="*/ 1651212 w 5125300"/>
                <a:gd name="connsiteY167" fmla="*/ 1075277 h 1145447"/>
                <a:gd name="connsiteX168" fmla="*/ 1683811 w 5125300"/>
                <a:gd name="connsiteY168" fmla="*/ 1098483 h 1145447"/>
                <a:gd name="connsiteX169" fmla="*/ 1683811 w 5125300"/>
                <a:gd name="connsiteY169" fmla="*/ 1125988 h 1145447"/>
                <a:gd name="connsiteX170" fmla="*/ 1674263 w 5125300"/>
                <a:gd name="connsiteY170" fmla="*/ 1142395 h 1145447"/>
                <a:gd name="connsiteX171" fmla="*/ 1663909 w 5125300"/>
                <a:gd name="connsiteY171" fmla="*/ 1145447 h 1145447"/>
                <a:gd name="connsiteX172" fmla="*/ 1580265 w 5125300"/>
                <a:gd name="connsiteY172" fmla="*/ 1145447 h 1145447"/>
                <a:gd name="connsiteX173" fmla="*/ 1569912 w 5125300"/>
                <a:gd name="connsiteY173" fmla="*/ 1142395 h 1145447"/>
                <a:gd name="connsiteX174" fmla="*/ 1560364 w 5125300"/>
                <a:gd name="connsiteY174" fmla="*/ 1125988 h 1145447"/>
                <a:gd name="connsiteX175" fmla="*/ 1560364 w 5125300"/>
                <a:gd name="connsiteY175" fmla="*/ 1098483 h 1145447"/>
                <a:gd name="connsiteX176" fmla="*/ 1592961 w 5125300"/>
                <a:gd name="connsiteY176" fmla="*/ 1075277 h 1145447"/>
                <a:gd name="connsiteX177" fmla="*/ 298503 w 5125300"/>
                <a:gd name="connsiteY177" fmla="*/ 1075277 h 1145447"/>
                <a:gd name="connsiteX178" fmla="*/ 356752 w 5125300"/>
                <a:gd name="connsiteY178" fmla="*/ 1075277 h 1145447"/>
                <a:gd name="connsiteX179" fmla="*/ 389351 w 5125300"/>
                <a:gd name="connsiteY179" fmla="*/ 1098483 h 1145447"/>
                <a:gd name="connsiteX180" fmla="*/ 389351 w 5125300"/>
                <a:gd name="connsiteY180" fmla="*/ 1125988 h 1145447"/>
                <a:gd name="connsiteX181" fmla="*/ 379806 w 5125300"/>
                <a:gd name="connsiteY181" fmla="*/ 1142395 h 1145447"/>
                <a:gd name="connsiteX182" fmla="*/ 369452 w 5125300"/>
                <a:gd name="connsiteY182" fmla="*/ 1145447 h 1145447"/>
                <a:gd name="connsiteX183" fmla="*/ 285806 w 5125300"/>
                <a:gd name="connsiteY183" fmla="*/ 1145447 h 1145447"/>
                <a:gd name="connsiteX184" fmla="*/ 275453 w 5125300"/>
                <a:gd name="connsiteY184" fmla="*/ 1142395 h 1145447"/>
                <a:gd name="connsiteX185" fmla="*/ 265905 w 5125300"/>
                <a:gd name="connsiteY185" fmla="*/ 1125988 h 1145447"/>
                <a:gd name="connsiteX186" fmla="*/ 265905 w 5125300"/>
                <a:gd name="connsiteY186" fmla="*/ 1098483 h 1145447"/>
                <a:gd name="connsiteX187" fmla="*/ 298503 w 5125300"/>
                <a:gd name="connsiteY187" fmla="*/ 1075277 h 1145447"/>
                <a:gd name="connsiteX188" fmla="*/ 47103 w 5125300"/>
                <a:gd name="connsiteY188" fmla="*/ 1035655 h 1145447"/>
                <a:gd name="connsiteX189" fmla="*/ 51037 w 5125300"/>
                <a:gd name="connsiteY189" fmla="*/ 1038455 h 1145447"/>
                <a:gd name="connsiteX190" fmla="*/ 65028 w 5125300"/>
                <a:gd name="connsiteY190" fmla="*/ 1053455 h 1145447"/>
                <a:gd name="connsiteX191" fmla="*/ 68851 w 5125300"/>
                <a:gd name="connsiteY191" fmla="*/ 1067439 h 1145447"/>
                <a:gd name="connsiteX192" fmla="*/ 69501 w 5125300"/>
                <a:gd name="connsiteY192" fmla="*/ 1067439 h 1145447"/>
                <a:gd name="connsiteX193" fmla="*/ 69693 w 5125300"/>
                <a:gd name="connsiteY193" fmla="*/ 1068138 h 1145447"/>
                <a:gd name="connsiteX194" fmla="*/ 69367 w 5125300"/>
                <a:gd name="connsiteY194" fmla="*/ 1069327 h 1145447"/>
                <a:gd name="connsiteX195" fmla="*/ 69693 w 5125300"/>
                <a:gd name="connsiteY195" fmla="*/ 1070519 h 1145447"/>
                <a:gd name="connsiteX196" fmla="*/ 69042 w 5125300"/>
                <a:gd name="connsiteY196" fmla="*/ 1070519 h 1145447"/>
                <a:gd name="connsiteX197" fmla="*/ 65028 w 5125300"/>
                <a:gd name="connsiteY197" fmla="*/ 1085202 h 1145447"/>
                <a:gd name="connsiteX198" fmla="*/ 51037 w 5125300"/>
                <a:gd name="connsiteY198" fmla="*/ 1100202 h 1145447"/>
                <a:gd name="connsiteX199" fmla="*/ 0 w 5125300"/>
                <a:gd name="connsiteY199" fmla="*/ 1136531 h 1145447"/>
                <a:gd name="connsiteX200" fmla="*/ 4871386 w 5125300"/>
                <a:gd name="connsiteY200" fmla="*/ 1003112 h 1145447"/>
                <a:gd name="connsiteX201" fmla="*/ 4880787 w 5125300"/>
                <a:gd name="connsiteY201" fmla="*/ 1006023 h 1145447"/>
                <a:gd name="connsiteX202" fmla="*/ 4923321 w 5125300"/>
                <a:gd name="connsiteY202" fmla="*/ 1037395 h 1145447"/>
                <a:gd name="connsiteX203" fmla="*/ 4922986 w 5125300"/>
                <a:gd name="connsiteY203" fmla="*/ 1050876 h 1145447"/>
                <a:gd name="connsiteX204" fmla="*/ 4908385 w 5125300"/>
                <a:gd name="connsiteY204" fmla="*/ 1060907 h 1145447"/>
                <a:gd name="connsiteX205" fmla="*/ 4889446 w 5125300"/>
                <a:gd name="connsiteY205" fmla="*/ 1060670 h 1145447"/>
                <a:gd name="connsiteX206" fmla="*/ 4846911 w 5125300"/>
                <a:gd name="connsiteY206" fmla="*/ 1029298 h 1145447"/>
                <a:gd name="connsiteX207" fmla="*/ 4847247 w 5125300"/>
                <a:gd name="connsiteY207" fmla="*/ 1015816 h 1145447"/>
                <a:gd name="connsiteX208" fmla="*/ 4861848 w 5125300"/>
                <a:gd name="connsiteY208" fmla="*/ 1005786 h 1145447"/>
                <a:gd name="connsiteX209" fmla="*/ 4871386 w 5125300"/>
                <a:gd name="connsiteY209" fmla="*/ 1003112 h 1145447"/>
                <a:gd name="connsiteX210" fmla="*/ 3576668 w 5125300"/>
                <a:gd name="connsiteY210" fmla="*/ 1003112 h 1145447"/>
                <a:gd name="connsiteX211" fmla="*/ 3586069 w 5125300"/>
                <a:gd name="connsiteY211" fmla="*/ 1006023 h 1145447"/>
                <a:gd name="connsiteX212" fmla="*/ 3628602 w 5125300"/>
                <a:gd name="connsiteY212" fmla="*/ 1037395 h 1145447"/>
                <a:gd name="connsiteX213" fmla="*/ 3628266 w 5125300"/>
                <a:gd name="connsiteY213" fmla="*/ 1050876 h 1145447"/>
                <a:gd name="connsiteX214" fmla="*/ 3613669 w 5125300"/>
                <a:gd name="connsiteY214" fmla="*/ 1060907 h 1145447"/>
                <a:gd name="connsiteX215" fmla="*/ 3594726 w 5125300"/>
                <a:gd name="connsiteY215" fmla="*/ 1060670 h 1145447"/>
                <a:gd name="connsiteX216" fmla="*/ 3552192 w 5125300"/>
                <a:gd name="connsiteY216" fmla="*/ 1029298 h 1145447"/>
                <a:gd name="connsiteX217" fmla="*/ 3552527 w 5125300"/>
                <a:gd name="connsiteY217" fmla="*/ 1015816 h 1145447"/>
                <a:gd name="connsiteX218" fmla="*/ 3567128 w 5125300"/>
                <a:gd name="connsiteY218" fmla="*/ 1005786 h 1145447"/>
                <a:gd name="connsiteX219" fmla="*/ 3576668 w 5125300"/>
                <a:gd name="connsiteY219" fmla="*/ 1003112 h 1145447"/>
                <a:gd name="connsiteX220" fmla="*/ 2282208 w 5125300"/>
                <a:gd name="connsiteY220" fmla="*/ 1003112 h 1145447"/>
                <a:gd name="connsiteX221" fmla="*/ 2291609 w 5125300"/>
                <a:gd name="connsiteY221" fmla="*/ 1006023 h 1145447"/>
                <a:gd name="connsiteX222" fmla="*/ 2334144 w 5125300"/>
                <a:gd name="connsiteY222" fmla="*/ 1037395 h 1145447"/>
                <a:gd name="connsiteX223" fmla="*/ 2333808 w 5125300"/>
                <a:gd name="connsiteY223" fmla="*/ 1050876 h 1145447"/>
                <a:gd name="connsiteX224" fmla="*/ 2319209 w 5125300"/>
                <a:gd name="connsiteY224" fmla="*/ 1060907 h 1145447"/>
                <a:gd name="connsiteX225" fmla="*/ 2300269 w 5125300"/>
                <a:gd name="connsiteY225" fmla="*/ 1060670 h 1145447"/>
                <a:gd name="connsiteX226" fmla="*/ 2257736 w 5125300"/>
                <a:gd name="connsiteY226" fmla="*/ 1029298 h 1145447"/>
                <a:gd name="connsiteX227" fmla="*/ 2258071 w 5125300"/>
                <a:gd name="connsiteY227" fmla="*/ 1015816 h 1145447"/>
                <a:gd name="connsiteX228" fmla="*/ 2272670 w 5125300"/>
                <a:gd name="connsiteY228" fmla="*/ 1005786 h 1145447"/>
                <a:gd name="connsiteX229" fmla="*/ 2282208 w 5125300"/>
                <a:gd name="connsiteY229" fmla="*/ 1003112 h 1145447"/>
                <a:gd name="connsiteX230" fmla="*/ 990200 w 5125300"/>
                <a:gd name="connsiteY230" fmla="*/ 1003112 h 1145447"/>
                <a:gd name="connsiteX231" fmla="*/ 999601 w 5125300"/>
                <a:gd name="connsiteY231" fmla="*/ 1006023 h 1145447"/>
                <a:gd name="connsiteX232" fmla="*/ 1042137 w 5125300"/>
                <a:gd name="connsiteY232" fmla="*/ 1037395 h 1145447"/>
                <a:gd name="connsiteX233" fmla="*/ 1041803 w 5125300"/>
                <a:gd name="connsiteY233" fmla="*/ 1050876 h 1145447"/>
                <a:gd name="connsiteX234" fmla="*/ 1027200 w 5125300"/>
                <a:gd name="connsiteY234" fmla="*/ 1060907 h 1145447"/>
                <a:gd name="connsiteX235" fmla="*/ 1008262 w 5125300"/>
                <a:gd name="connsiteY235" fmla="*/ 1060670 h 1145447"/>
                <a:gd name="connsiteX236" fmla="*/ 965728 w 5125300"/>
                <a:gd name="connsiteY236" fmla="*/ 1029298 h 1145447"/>
                <a:gd name="connsiteX237" fmla="*/ 966062 w 5125300"/>
                <a:gd name="connsiteY237" fmla="*/ 1015816 h 1145447"/>
                <a:gd name="connsiteX238" fmla="*/ 980663 w 5125300"/>
                <a:gd name="connsiteY238" fmla="*/ 1005786 h 1145447"/>
                <a:gd name="connsiteX239" fmla="*/ 990200 w 5125300"/>
                <a:gd name="connsiteY239" fmla="*/ 1003112 h 1145447"/>
                <a:gd name="connsiteX240" fmla="*/ 4509179 w 5125300"/>
                <a:gd name="connsiteY240" fmla="*/ 977765 h 1145447"/>
                <a:gd name="connsiteX241" fmla="*/ 4520426 w 5125300"/>
                <a:gd name="connsiteY241" fmla="*/ 978928 h 1145447"/>
                <a:gd name="connsiteX242" fmla="*/ 4565933 w 5125300"/>
                <a:gd name="connsiteY242" fmla="*/ 990514 h 1145447"/>
                <a:gd name="connsiteX243" fmla="*/ 4583245 w 5125300"/>
                <a:gd name="connsiteY243" fmla="*/ 1016557 h 1145447"/>
                <a:gd name="connsiteX244" fmla="*/ 4568646 w 5125300"/>
                <a:gd name="connsiteY244" fmla="*/ 1045617 h 1145447"/>
                <a:gd name="connsiteX245" fmla="*/ 4532062 w 5125300"/>
                <a:gd name="connsiteY245" fmla="*/ 1057939 h 1145447"/>
                <a:gd name="connsiteX246" fmla="*/ 4486552 w 5125300"/>
                <a:gd name="connsiteY246" fmla="*/ 1046353 h 1145447"/>
                <a:gd name="connsiteX247" fmla="*/ 4469241 w 5125300"/>
                <a:gd name="connsiteY247" fmla="*/ 1020308 h 1145447"/>
                <a:gd name="connsiteX248" fmla="*/ 4483840 w 5125300"/>
                <a:gd name="connsiteY248" fmla="*/ 991251 h 1145447"/>
                <a:gd name="connsiteX249" fmla="*/ 4509179 w 5125300"/>
                <a:gd name="connsiteY249" fmla="*/ 977765 h 1145447"/>
                <a:gd name="connsiteX250" fmla="*/ 3214462 w 5125300"/>
                <a:gd name="connsiteY250" fmla="*/ 977765 h 1145447"/>
                <a:gd name="connsiteX251" fmla="*/ 3225708 w 5125300"/>
                <a:gd name="connsiteY251" fmla="*/ 978928 h 1145447"/>
                <a:gd name="connsiteX252" fmla="*/ 3271216 w 5125300"/>
                <a:gd name="connsiteY252" fmla="*/ 990514 h 1145447"/>
                <a:gd name="connsiteX253" fmla="*/ 3288528 w 5125300"/>
                <a:gd name="connsiteY253" fmla="*/ 1016557 h 1145447"/>
                <a:gd name="connsiteX254" fmla="*/ 3273928 w 5125300"/>
                <a:gd name="connsiteY254" fmla="*/ 1045617 h 1145447"/>
                <a:gd name="connsiteX255" fmla="*/ 3237343 w 5125300"/>
                <a:gd name="connsiteY255" fmla="*/ 1057939 h 1145447"/>
                <a:gd name="connsiteX256" fmla="*/ 3191833 w 5125300"/>
                <a:gd name="connsiteY256" fmla="*/ 1046353 h 1145447"/>
                <a:gd name="connsiteX257" fmla="*/ 3174521 w 5125300"/>
                <a:gd name="connsiteY257" fmla="*/ 1020308 h 1145447"/>
                <a:gd name="connsiteX258" fmla="*/ 3189120 w 5125300"/>
                <a:gd name="connsiteY258" fmla="*/ 991251 h 1145447"/>
                <a:gd name="connsiteX259" fmla="*/ 3214462 w 5125300"/>
                <a:gd name="connsiteY259" fmla="*/ 977765 h 1145447"/>
                <a:gd name="connsiteX260" fmla="*/ 1920003 w 5125300"/>
                <a:gd name="connsiteY260" fmla="*/ 977765 h 1145447"/>
                <a:gd name="connsiteX261" fmla="*/ 1931252 w 5125300"/>
                <a:gd name="connsiteY261" fmla="*/ 978928 h 1145447"/>
                <a:gd name="connsiteX262" fmla="*/ 1976758 w 5125300"/>
                <a:gd name="connsiteY262" fmla="*/ 990514 h 1145447"/>
                <a:gd name="connsiteX263" fmla="*/ 1994070 w 5125300"/>
                <a:gd name="connsiteY263" fmla="*/ 1016557 h 1145447"/>
                <a:gd name="connsiteX264" fmla="*/ 1979472 w 5125300"/>
                <a:gd name="connsiteY264" fmla="*/ 1045617 h 1145447"/>
                <a:gd name="connsiteX265" fmla="*/ 1942884 w 5125300"/>
                <a:gd name="connsiteY265" fmla="*/ 1057939 h 1145447"/>
                <a:gd name="connsiteX266" fmla="*/ 1897375 w 5125300"/>
                <a:gd name="connsiteY266" fmla="*/ 1046353 h 1145447"/>
                <a:gd name="connsiteX267" fmla="*/ 1880065 w 5125300"/>
                <a:gd name="connsiteY267" fmla="*/ 1020308 h 1145447"/>
                <a:gd name="connsiteX268" fmla="*/ 1894664 w 5125300"/>
                <a:gd name="connsiteY268" fmla="*/ 991251 h 1145447"/>
                <a:gd name="connsiteX269" fmla="*/ 1920003 w 5125300"/>
                <a:gd name="connsiteY269" fmla="*/ 977765 h 1145447"/>
                <a:gd name="connsiteX270" fmla="*/ 627996 w 5125300"/>
                <a:gd name="connsiteY270" fmla="*/ 977765 h 1145447"/>
                <a:gd name="connsiteX271" fmla="*/ 639243 w 5125300"/>
                <a:gd name="connsiteY271" fmla="*/ 978928 h 1145447"/>
                <a:gd name="connsiteX272" fmla="*/ 684752 w 5125300"/>
                <a:gd name="connsiteY272" fmla="*/ 990514 h 1145447"/>
                <a:gd name="connsiteX273" fmla="*/ 702062 w 5125300"/>
                <a:gd name="connsiteY273" fmla="*/ 1016557 h 1145447"/>
                <a:gd name="connsiteX274" fmla="*/ 687463 w 5125300"/>
                <a:gd name="connsiteY274" fmla="*/ 1045617 h 1145447"/>
                <a:gd name="connsiteX275" fmla="*/ 650878 w 5125300"/>
                <a:gd name="connsiteY275" fmla="*/ 1057939 h 1145447"/>
                <a:gd name="connsiteX276" fmla="*/ 605368 w 5125300"/>
                <a:gd name="connsiteY276" fmla="*/ 1046353 h 1145447"/>
                <a:gd name="connsiteX277" fmla="*/ 588058 w 5125300"/>
                <a:gd name="connsiteY277" fmla="*/ 1020308 h 1145447"/>
                <a:gd name="connsiteX278" fmla="*/ 602657 w 5125300"/>
                <a:gd name="connsiteY278" fmla="*/ 991251 h 1145447"/>
                <a:gd name="connsiteX279" fmla="*/ 627996 w 5125300"/>
                <a:gd name="connsiteY279" fmla="*/ 977765 h 1145447"/>
                <a:gd name="connsiteX280" fmla="*/ 74233 w 5125300"/>
                <a:gd name="connsiteY280" fmla="*/ 977554 h 1145447"/>
                <a:gd name="connsiteX281" fmla="*/ 79323 w 5125300"/>
                <a:gd name="connsiteY281" fmla="*/ 983929 h 1145447"/>
                <a:gd name="connsiteX282" fmla="*/ 73269 w 5125300"/>
                <a:gd name="connsiteY282" fmla="*/ 999593 h 1145447"/>
                <a:gd name="connsiteX283" fmla="*/ 61768 w 5125300"/>
                <a:gd name="connsiteY283" fmla="*/ 1004249 h 1145447"/>
                <a:gd name="connsiteX284" fmla="*/ 5113414 w 5125300"/>
                <a:gd name="connsiteY284" fmla="*/ 976610 h 1145447"/>
                <a:gd name="connsiteX285" fmla="*/ 5120511 w 5125300"/>
                <a:gd name="connsiteY285" fmla="*/ 978702 h 1145447"/>
                <a:gd name="connsiteX286" fmla="*/ 5120511 w 5125300"/>
                <a:gd name="connsiteY286" fmla="*/ 1145447 h 1145447"/>
                <a:gd name="connsiteX287" fmla="*/ 5063712 w 5125300"/>
                <a:gd name="connsiteY287" fmla="*/ 1145447 h 1145447"/>
                <a:gd name="connsiteX288" fmla="*/ 5000151 w 5125300"/>
                <a:gd name="connsiteY288" fmla="*/ 1100202 h 1145447"/>
                <a:gd name="connsiteX289" fmla="*/ 4986157 w 5125300"/>
                <a:gd name="connsiteY289" fmla="*/ 1085202 h 1145447"/>
                <a:gd name="connsiteX290" fmla="*/ 4982146 w 5125300"/>
                <a:gd name="connsiteY290" fmla="*/ 1070519 h 1145447"/>
                <a:gd name="connsiteX291" fmla="*/ 4981495 w 5125300"/>
                <a:gd name="connsiteY291" fmla="*/ 1070519 h 1145447"/>
                <a:gd name="connsiteX292" fmla="*/ 4981820 w 5125300"/>
                <a:gd name="connsiteY292" fmla="*/ 1069327 h 1145447"/>
                <a:gd name="connsiteX293" fmla="*/ 4981495 w 5125300"/>
                <a:gd name="connsiteY293" fmla="*/ 1068138 h 1145447"/>
                <a:gd name="connsiteX294" fmla="*/ 4981686 w 5125300"/>
                <a:gd name="connsiteY294" fmla="*/ 1067439 h 1145447"/>
                <a:gd name="connsiteX295" fmla="*/ 4982335 w 5125300"/>
                <a:gd name="connsiteY295" fmla="*/ 1067439 h 1145447"/>
                <a:gd name="connsiteX296" fmla="*/ 4986157 w 5125300"/>
                <a:gd name="connsiteY296" fmla="*/ 1053455 h 1145447"/>
                <a:gd name="connsiteX297" fmla="*/ 5000151 w 5125300"/>
                <a:gd name="connsiteY297" fmla="*/ 1038455 h 1145447"/>
                <a:gd name="connsiteX298" fmla="*/ 5068375 w 5125300"/>
                <a:gd name="connsiteY298" fmla="*/ 989891 h 1145447"/>
                <a:gd name="connsiteX299" fmla="*/ 5113414 w 5125300"/>
                <a:gd name="connsiteY299" fmla="*/ 976610 h 1145447"/>
                <a:gd name="connsiteX300" fmla="*/ 4723526 w 5125300"/>
                <a:gd name="connsiteY300" fmla="*/ 976610 h 1145447"/>
                <a:gd name="connsiteX301" fmla="*/ 4768569 w 5125300"/>
                <a:gd name="connsiteY301" fmla="*/ 989891 h 1145447"/>
                <a:gd name="connsiteX302" fmla="*/ 4836792 w 5125300"/>
                <a:gd name="connsiteY302" fmla="*/ 1038455 h 1145447"/>
                <a:gd name="connsiteX303" fmla="*/ 4850784 w 5125300"/>
                <a:gd name="connsiteY303" fmla="*/ 1053455 h 1145447"/>
                <a:gd name="connsiteX304" fmla="*/ 4854608 w 5125300"/>
                <a:gd name="connsiteY304" fmla="*/ 1067439 h 1145447"/>
                <a:gd name="connsiteX305" fmla="*/ 4855259 w 5125300"/>
                <a:gd name="connsiteY305" fmla="*/ 1067439 h 1145447"/>
                <a:gd name="connsiteX306" fmla="*/ 4855448 w 5125300"/>
                <a:gd name="connsiteY306" fmla="*/ 1068138 h 1145447"/>
                <a:gd name="connsiteX307" fmla="*/ 4855123 w 5125300"/>
                <a:gd name="connsiteY307" fmla="*/ 1069327 h 1145447"/>
                <a:gd name="connsiteX308" fmla="*/ 4855448 w 5125300"/>
                <a:gd name="connsiteY308" fmla="*/ 1070519 h 1145447"/>
                <a:gd name="connsiteX309" fmla="*/ 4854797 w 5125300"/>
                <a:gd name="connsiteY309" fmla="*/ 1070519 h 1145447"/>
                <a:gd name="connsiteX310" fmla="*/ 4850784 w 5125300"/>
                <a:gd name="connsiteY310" fmla="*/ 1085202 h 1145447"/>
                <a:gd name="connsiteX311" fmla="*/ 4836792 w 5125300"/>
                <a:gd name="connsiteY311" fmla="*/ 1100202 h 1145447"/>
                <a:gd name="connsiteX312" fmla="*/ 4773231 w 5125300"/>
                <a:gd name="connsiteY312" fmla="*/ 1145447 h 1145447"/>
                <a:gd name="connsiteX313" fmla="*/ 4673826 w 5125300"/>
                <a:gd name="connsiteY313" fmla="*/ 1145447 h 1145447"/>
                <a:gd name="connsiteX314" fmla="*/ 4610263 w 5125300"/>
                <a:gd name="connsiteY314" fmla="*/ 1100202 h 1145447"/>
                <a:gd name="connsiteX315" fmla="*/ 4596273 w 5125300"/>
                <a:gd name="connsiteY315" fmla="*/ 1085202 h 1145447"/>
                <a:gd name="connsiteX316" fmla="*/ 4592258 w 5125300"/>
                <a:gd name="connsiteY316" fmla="*/ 1070519 h 1145447"/>
                <a:gd name="connsiteX317" fmla="*/ 4591607 w 5125300"/>
                <a:gd name="connsiteY317" fmla="*/ 1070519 h 1145447"/>
                <a:gd name="connsiteX318" fmla="*/ 4591933 w 5125300"/>
                <a:gd name="connsiteY318" fmla="*/ 1069327 h 1145447"/>
                <a:gd name="connsiteX319" fmla="*/ 4591607 w 5125300"/>
                <a:gd name="connsiteY319" fmla="*/ 1068138 h 1145447"/>
                <a:gd name="connsiteX320" fmla="*/ 4591799 w 5125300"/>
                <a:gd name="connsiteY320" fmla="*/ 1067439 h 1145447"/>
                <a:gd name="connsiteX321" fmla="*/ 4592449 w 5125300"/>
                <a:gd name="connsiteY321" fmla="*/ 1067439 h 1145447"/>
                <a:gd name="connsiteX322" fmla="*/ 4596273 w 5125300"/>
                <a:gd name="connsiteY322" fmla="*/ 1053455 h 1145447"/>
                <a:gd name="connsiteX323" fmla="*/ 4610263 w 5125300"/>
                <a:gd name="connsiteY323" fmla="*/ 1038455 h 1145447"/>
                <a:gd name="connsiteX324" fmla="*/ 4678488 w 5125300"/>
                <a:gd name="connsiteY324" fmla="*/ 989891 h 1145447"/>
                <a:gd name="connsiteX325" fmla="*/ 4723526 w 5125300"/>
                <a:gd name="connsiteY325" fmla="*/ 976610 h 1145447"/>
                <a:gd name="connsiteX326" fmla="*/ 3818696 w 5125300"/>
                <a:gd name="connsiteY326" fmla="*/ 976610 h 1145447"/>
                <a:gd name="connsiteX327" fmla="*/ 3863737 w 5125300"/>
                <a:gd name="connsiteY327" fmla="*/ 989891 h 1145447"/>
                <a:gd name="connsiteX328" fmla="*/ 3931959 w 5125300"/>
                <a:gd name="connsiteY328" fmla="*/ 1038455 h 1145447"/>
                <a:gd name="connsiteX329" fmla="*/ 3945951 w 5125300"/>
                <a:gd name="connsiteY329" fmla="*/ 1053455 h 1145447"/>
                <a:gd name="connsiteX330" fmla="*/ 3949773 w 5125300"/>
                <a:gd name="connsiteY330" fmla="*/ 1067439 h 1145447"/>
                <a:gd name="connsiteX331" fmla="*/ 3950424 w 5125300"/>
                <a:gd name="connsiteY331" fmla="*/ 1067439 h 1145447"/>
                <a:gd name="connsiteX332" fmla="*/ 3950615 w 5125300"/>
                <a:gd name="connsiteY332" fmla="*/ 1068138 h 1145447"/>
                <a:gd name="connsiteX333" fmla="*/ 3950290 w 5125300"/>
                <a:gd name="connsiteY333" fmla="*/ 1069327 h 1145447"/>
                <a:gd name="connsiteX334" fmla="*/ 3950615 w 5125300"/>
                <a:gd name="connsiteY334" fmla="*/ 1070519 h 1145447"/>
                <a:gd name="connsiteX335" fmla="*/ 3949965 w 5125300"/>
                <a:gd name="connsiteY335" fmla="*/ 1070519 h 1145447"/>
                <a:gd name="connsiteX336" fmla="*/ 3945951 w 5125300"/>
                <a:gd name="connsiteY336" fmla="*/ 1085202 h 1145447"/>
                <a:gd name="connsiteX337" fmla="*/ 3931959 w 5125300"/>
                <a:gd name="connsiteY337" fmla="*/ 1100202 h 1145447"/>
                <a:gd name="connsiteX338" fmla="*/ 3868399 w 5125300"/>
                <a:gd name="connsiteY338" fmla="*/ 1145447 h 1145447"/>
                <a:gd name="connsiteX339" fmla="*/ 3768992 w 5125300"/>
                <a:gd name="connsiteY339" fmla="*/ 1145447 h 1145447"/>
                <a:gd name="connsiteX340" fmla="*/ 3705431 w 5125300"/>
                <a:gd name="connsiteY340" fmla="*/ 1100202 h 1145447"/>
                <a:gd name="connsiteX341" fmla="*/ 3691439 w 5125300"/>
                <a:gd name="connsiteY341" fmla="*/ 1085202 h 1145447"/>
                <a:gd name="connsiteX342" fmla="*/ 3687426 w 5125300"/>
                <a:gd name="connsiteY342" fmla="*/ 1070519 h 1145447"/>
                <a:gd name="connsiteX343" fmla="*/ 3686775 w 5125300"/>
                <a:gd name="connsiteY343" fmla="*/ 1070519 h 1145447"/>
                <a:gd name="connsiteX344" fmla="*/ 3687101 w 5125300"/>
                <a:gd name="connsiteY344" fmla="*/ 1069327 h 1145447"/>
                <a:gd name="connsiteX345" fmla="*/ 3686775 w 5125300"/>
                <a:gd name="connsiteY345" fmla="*/ 1068138 h 1145447"/>
                <a:gd name="connsiteX346" fmla="*/ 3686966 w 5125300"/>
                <a:gd name="connsiteY346" fmla="*/ 1067439 h 1145447"/>
                <a:gd name="connsiteX347" fmla="*/ 3687617 w 5125300"/>
                <a:gd name="connsiteY347" fmla="*/ 1067439 h 1145447"/>
                <a:gd name="connsiteX348" fmla="*/ 3691439 w 5125300"/>
                <a:gd name="connsiteY348" fmla="*/ 1053455 h 1145447"/>
                <a:gd name="connsiteX349" fmla="*/ 3705431 w 5125300"/>
                <a:gd name="connsiteY349" fmla="*/ 1038455 h 1145447"/>
                <a:gd name="connsiteX350" fmla="*/ 3773655 w 5125300"/>
                <a:gd name="connsiteY350" fmla="*/ 989891 h 1145447"/>
                <a:gd name="connsiteX351" fmla="*/ 3818696 w 5125300"/>
                <a:gd name="connsiteY351" fmla="*/ 976610 h 1145447"/>
                <a:gd name="connsiteX352" fmla="*/ 3428809 w 5125300"/>
                <a:gd name="connsiteY352" fmla="*/ 976610 h 1145447"/>
                <a:gd name="connsiteX353" fmla="*/ 3473848 w 5125300"/>
                <a:gd name="connsiteY353" fmla="*/ 989891 h 1145447"/>
                <a:gd name="connsiteX354" fmla="*/ 3542074 w 5125300"/>
                <a:gd name="connsiteY354" fmla="*/ 1038455 h 1145447"/>
                <a:gd name="connsiteX355" fmla="*/ 3556066 w 5125300"/>
                <a:gd name="connsiteY355" fmla="*/ 1053455 h 1145447"/>
                <a:gd name="connsiteX356" fmla="*/ 3559888 w 5125300"/>
                <a:gd name="connsiteY356" fmla="*/ 1067439 h 1145447"/>
                <a:gd name="connsiteX357" fmla="*/ 3560539 w 5125300"/>
                <a:gd name="connsiteY357" fmla="*/ 1067439 h 1145447"/>
                <a:gd name="connsiteX358" fmla="*/ 3560730 w 5125300"/>
                <a:gd name="connsiteY358" fmla="*/ 1068138 h 1145447"/>
                <a:gd name="connsiteX359" fmla="*/ 3560405 w 5125300"/>
                <a:gd name="connsiteY359" fmla="*/ 1069327 h 1145447"/>
                <a:gd name="connsiteX360" fmla="*/ 3560730 w 5125300"/>
                <a:gd name="connsiteY360" fmla="*/ 1070519 h 1145447"/>
                <a:gd name="connsiteX361" fmla="*/ 3560079 w 5125300"/>
                <a:gd name="connsiteY361" fmla="*/ 1070519 h 1145447"/>
                <a:gd name="connsiteX362" fmla="*/ 3556066 w 5125300"/>
                <a:gd name="connsiteY362" fmla="*/ 1085202 h 1145447"/>
                <a:gd name="connsiteX363" fmla="*/ 3542074 w 5125300"/>
                <a:gd name="connsiteY363" fmla="*/ 1100202 h 1145447"/>
                <a:gd name="connsiteX364" fmla="*/ 3478511 w 5125300"/>
                <a:gd name="connsiteY364" fmla="*/ 1145447 h 1145447"/>
                <a:gd name="connsiteX365" fmla="*/ 3379106 w 5125300"/>
                <a:gd name="connsiteY365" fmla="*/ 1145447 h 1145447"/>
                <a:gd name="connsiteX366" fmla="*/ 3315546 w 5125300"/>
                <a:gd name="connsiteY366" fmla="*/ 1100202 h 1145447"/>
                <a:gd name="connsiteX367" fmla="*/ 3301553 w 5125300"/>
                <a:gd name="connsiteY367" fmla="*/ 1085202 h 1145447"/>
                <a:gd name="connsiteX368" fmla="*/ 3297540 w 5125300"/>
                <a:gd name="connsiteY368" fmla="*/ 1070519 h 1145447"/>
                <a:gd name="connsiteX369" fmla="*/ 3296890 w 5125300"/>
                <a:gd name="connsiteY369" fmla="*/ 1070519 h 1145447"/>
                <a:gd name="connsiteX370" fmla="*/ 3297213 w 5125300"/>
                <a:gd name="connsiteY370" fmla="*/ 1069327 h 1145447"/>
                <a:gd name="connsiteX371" fmla="*/ 3296890 w 5125300"/>
                <a:gd name="connsiteY371" fmla="*/ 1068138 h 1145447"/>
                <a:gd name="connsiteX372" fmla="*/ 3297081 w 5125300"/>
                <a:gd name="connsiteY372" fmla="*/ 1067439 h 1145447"/>
                <a:gd name="connsiteX373" fmla="*/ 3297732 w 5125300"/>
                <a:gd name="connsiteY373" fmla="*/ 1067439 h 1145447"/>
                <a:gd name="connsiteX374" fmla="*/ 3301553 w 5125300"/>
                <a:gd name="connsiteY374" fmla="*/ 1053455 h 1145447"/>
                <a:gd name="connsiteX375" fmla="*/ 3315546 w 5125300"/>
                <a:gd name="connsiteY375" fmla="*/ 1038455 h 1145447"/>
                <a:gd name="connsiteX376" fmla="*/ 3383768 w 5125300"/>
                <a:gd name="connsiteY376" fmla="*/ 989891 h 1145447"/>
                <a:gd name="connsiteX377" fmla="*/ 3428809 w 5125300"/>
                <a:gd name="connsiteY377" fmla="*/ 976610 h 1145447"/>
                <a:gd name="connsiteX378" fmla="*/ 2524239 w 5125300"/>
                <a:gd name="connsiteY378" fmla="*/ 976610 h 1145447"/>
                <a:gd name="connsiteX379" fmla="*/ 2569279 w 5125300"/>
                <a:gd name="connsiteY379" fmla="*/ 989891 h 1145447"/>
                <a:gd name="connsiteX380" fmla="*/ 2637502 w 5125300"/>
                <a:gd name="connsiteY380" fmla="*/ 1038455 h 1145447"/>
                <a:gd name="connsiteX381" fmla="*/ 2651494 w 5125300"/>
                <a:gd name="connsiteY381" fmla="*/ 1053455 h 1145447"/>
                <a:gd name="connsiteX382" fmla="*/ 2655316 w 5125300"/>
                <a:gd name="connsiteY382" fmla="*/ 1067439 h 1145447"/>
                <a:gd name="connsiteX383" fmla="*/ 2655968 w 5125300"/>
                <a:gd name="connsiteY383" fmla="*/ 1067439 h 1145447"/>
                <a:gd name="connsiteX384" fmla="*/ 2656157 w 5125300"/>
                <a:gd name="connsiteY384" fmla="*/ 1068138 h 1145447"/>
                <a:gd name="connsiteX385" fmla="*/ 2655832 w 5125300"/>
                <a:gd name="connsiteY385" fmla="*/ 1069327 h 1145447"/>
                <a:gd name="connsiteX386" fmla="*/ 2656157 w 5125300"/>
                <a:gd name="connsiteY386" fmla="*/ 1070519 h 1145447"/>
                <a:gd name="connsiteX387" fmla="*/ 2655507 w 5125300"/>
                <a:gd name="connsiteY387" fmla="*/ 1070519 h 1145447"/>
                <a:gd name="connsiteX388" fmla="*/ 2651494 w 5125300"/>
                <a:gd name="connsiteY388" fmla="*/ 1085202 h 1145447"/>
                <a:gd name="connsiteX389" fmla="*/ 2637502 w 5125300"/>
                <a:gd name="connsiteY389" fmla="*/ 1100202 h 1145447"/>
                <a:gd name="connsiteX390" fmla="*/ 2573941 w 5125300"/>
                <a:gd name="connsiteY390" fmla="*/ 1145447 h 1145447"/>
                <a:gd name="connsiteX391" fmla="*/ 2474534 w 5125300"/>
                <a:gd name="connsiteY391" fmla="*/ 1145447 h 1145447"/>
                <a:gd name="connsiteX392" fmla="*/ 2410975 w 5125300"/>
                <a:gd name="connsiteY392" fmla="*/ 1100202 h 1145447"/>
                <a:gd name="connsiteX393" fmla="*/ 2396983 w 5125300"/>
                <a:gd name="connsiteY393" fmla="*/ 1085202 h 1145447"/>
                <a:gd name="connsiteX394" fmla="*/ 2392968 w 5125300"/>
                <a:gd name="connsiteY394" fmla="*/ 1070519 h 1145447"/>
                <a:gd name="connsiteX395" fmla="*/ 2392319 w 5125300"/>
                <a:gd name="connsiteY395" fmla="*/ 1070519 h 1145447"/>
                <a:gd name="connsiteX396" fmla="*/ 2392642 w 5125300"/>
                <a:gd name="connsiteY396" fmla="*/ 1069327 h 1145447"/>
                <a:gd name="connsiteX397" fmla="*/ 2392319 w 5125300"/>
                <a:gd name="connsiteY397" fmla="*/ 1068138 h 1145447"/>
                <a:gd name="connsiteX398" fmla="*/ 2392509 w 5125300"/>
                <a:gd name="connsiteY398" fmla="*/ 1067439 h 1145447"/>
                <a:gd name="connsiteX399" fmla="*/ 2393159 w 5125300"/>
                <a:gd name="connsiteY399" fmla="*/ 1067439 h 1145447"/>
                <a:gd name="connsiteX400" fmla="*/ 2396981 w 5125300"/>
                <a:gd name="connsiteY400" fmla="*/ 1053455 h 1145447"/>
                <a:gd name="connsiteX401" fmla="*/ 2410975 w 5125300"/>
                <a:gd name="connsiteY401" fmla="*/ 1038455 h 1145447"/>
                <a:gd name="connsiteX402" fmla="*/ 2479197 w 5125300"/>
                <a:gd name="connsiteY402" fmla="*/ 989891 h 1145447"/>
                <a:gd name="connsiteX403" fmla="*/ 2524239 w 5125300"/>
                <a:gd name="connsiteY403" fmla="*/ 976610 h 1145447"/>
                <a:gd name="connsiteX404" fmla="*/ 2134351 w 5125300"/>
                <a:gd name="connsiteY404" fmla="*/ 976610 h 1145447"/>
                <a:gd name="connsiteX405" fmla="*/ 2179392 w 5125300"/>
                <a:gd name="connsiteY405" fmla="*/ 989891 h 1145447"/>
                <a:gd name="connsiteX406" fmla="*/ 2247617 w 5125300"/>
                <a:gd name="connsiteY406" fmla="*/ 1038455 h 1145447"/>
                <a:gd name="connsiteX407" fmla="*/ 2261606 w 5125300"/>
                <a:gd name="connsiteY407" fmla="*/ 1053455 h 1145447"/>
                <a:gd name="connsiteX408" fmla="*/ 2265428 w 5125300"/>
                <a:gd name="connsiteY408" fmla="*/ 1067439 h 1145447"/>
                <a:gd name="connsiteX409" fmla="*/ 2266081 w 5125300"/>
                <a:gd name="connsiteY409" fmla="*/ 1067439 h 1145447"/>
                <a:gd name="connsiteX410" fmla="*/ 2266270 w 5125300"/>
                <a:gd name="connsiteY410" fmla="*/ 1068138 h 1145447"/>
                <a:gd name="connsiteX411" fmla="*/ 2265947 w 5125300"/>
                <a:gd name="connsiteY411" fmla="*/ 1069327 h 1145447"/>
                <a:gd name="connsiteX412" fmla="*/ 2266270 w 5125300"/>
                <a:gd name="connsiteY412" fmla="*/ 1070519 h 1145447"/>
                <a:gd name="connsiteX413" fmla="*/ 2265620 w 5125300"/>
                <a:gd name="connsiteY413" fmla="*/ 1070519 h 1145447"/>
                <a:gd name="connsiteX414" fmla="*/ 2261606 w 5125300"/>
                <a:gd name="connsiteY414" fmla="*/ 1085202 h 1145447"/>
                <a:gd name="connsiteX415" fmla="*/ 2247617 w 5125300"/>
                <a:gd name="connsiteY415" fmla="*/ 1100202 h 1145447"/>
                <a:gd name="connsiteX416" fmla="*/ 2184055 w 5125300"/>
                <a:gd name="connsiteY416" fmla="*/ 1145447 h 1145447"/>
                <a:gd name="connsiteX417" fmla="*/ 2084649 w 5125300"/>
                <a:gd name="connsiteY417" fmla="*/ 1145447 h 1145447"/>
                <a:gd name="connsiteX418" fmla="*/ 2021087 w 5125300"/>
                <a:gd name="connsiteY418" fmla="*/ 1100202 h 1145447"/>
                <a:gd name="connsiteX419" fmla="*/ 2007095 w 5125300"/>
                <a:gd name="connsiteY419" fmla="*/ 1085202 h 1145447"/>
                <a:gd name="connsiteX420" fmla="*/ 2003082 w 5125300"/>
                <a:gd name="connsiteY420" fmla="*/ 1070519 h 1145447"/>
                <a:gd name="connsiteX421" fmla="*/ 2002430 w 5125300"/>
                <a:gd name="connsiteY421" fmla="*/ 1070519 h 1145447"/>
                <a:gd name="connsiteX422" fmla="*/ 2002757 w 5125300"/>
                <a:gd name="connsiteY422" fmla="*/ 1069327 h 1145447"/>
                <a:gd name="connsiteX423" fmla="*/ 2002430 w 5125300"/>
                <a:gd name="connsiteY423" fmla="*/ 1068138 h 1145447"/>
                <a:gd name="connsiteX424" fmla="*/ 2002621 w 5125300"/>
                <a:gd name="connsiteY424" fmla="*/ 1067439 h 1145447"/>
                <a:gd name="connsiteX425" fmla="*/ 2003272 w 5125300"/>
                <a:gd name="connsiteY425" fmla="*/ 1067439 h 1145447"/>
                <a:gd name="connsiteX426" fmla="*/ 2007095 w 5125300"/>
                <a:gd name="connsiteY426" fmla="*/ 1053455 h 1145447"/>
                <a:gd name="connsiteX427" fmla="*/ 2021087 w 5125300"/>
                <a:gd name="connsiteY427" fmla="*/ 1038455 h 1145447"/>
                <a:gd name="connsiteX428" fmla="*/ 2089312 w 5125300"/>
                <a:gd name="connsiteY428" fmla="*/ 989891 h 1145447"/>
                <a:gd name="connsiteX429" fmla="*/ 2134351 w 5125300"/>
                <a:gd name="connsiteY429" fmla="*/ 976610 h 1145447"/>
                <a:gd name="connsiteX430" fmla="*/ 1232231 w 5125300"/>
                <a:gd name="connsiteY430" fmla="*/ 976610 h 1145447"/>
                <a:gd name="connsiteX431" fmla="*/ 1277270 w 5125300"/>
                <a:gd name="connsiteY431" fmla="*/ 989891 h 1145447"/>
                <a:gd name="connsiteX432" fmla="*/ 1345494 w 5125300"/>
                <a:gd name="connsiteY432" fmla="*/ 1038455 h 1145447"/>
                <a:gd name="connsiteX433" fmla="*/ 1359486 w 5125300"/>
                <a:gd name="connsiteY433" fmla="*/ 1053455 h 1145447"/>
                <a:gd name="connsiteX434" fmla="*/ 1363308 w 5125300"/>
                <a:gd name="connsiteY434" fmla="*/ 1067439 h 1145447"/>
                <a:gd name="connsiteX435" fmla="*/ 1363959 w 5125300"/>
                <a:gd name="connsiteY435" fmla="*/ 1067439 h 1145447"/>
                <a:gd name="connsiteX436" fmla="*/ 1364150 w 5125300"/>
                <a:gd name="connsiteY436" fmla="*/ 1068138 h 1145447"/>
                <a:gd name="connsiteX437" fmla="*/ 1363823 w 5125300"/>
                <a:gd name="connsiteY437" fmla="*/ 1069327 h 1145447"/>
                <a:gd name="connsiteX438" fmla="*/ 1364150 w 5125300"/>
                <a:gd name="connsiteY438" fmla="*/ 1070519 h 1145447"/>
                <a:gd name="connsiteX439" fmla="*/ 1363499 w 5125300"/>
                <a:gd name="connsiteY439" fmla="*/ 1070519 h 1145447"/>
                <a:gd name="connsiteX440" fmla="*/ 1359486 w 5125300"/>
                <a:gd name="connsiteY440" fmla="*/ 1085202 h 1145447"/>
                <a:gd name="connsiteX441" fmla="*/ 1345494 w 5125300"/>
                <a:gd name="connsiteY441" fmla="*/ 1100202 h 1145447"/>
                <a:gd name="connsiteX442" fmla="*/ 1281933 w 5125300"/>
                <a:gd name="connsiteY442" fmla="*/ 1145447 h 1145447"/>
                <a:gd name="connsiteX443" fmla="*/ 1182527 w 5125300"/>
                <a:gd name="connsiteY443" fmla="*/ 1145447 h 1145447"/>
                <a:gd name="connsiteX444" fmla="*/ 1118966 w 5125300"/>
                <a:gd name="connsiteY444" fmla="*/ 1100202 h 1145447"/>
                <a:gd name="connsiteX445" fmla="*/ 1104974 w 5125300"/>
                <a:gd name="connsiteY445" fmla="*/ 1085202 h 1145447"/>
                <a:gd name="connsiteX446" fmla="*/ 1100962 w 5125300"/>
                <a:gd name="connsiteY446" fmla="*/ 1070519 h 1145447"/>
                <a:gd name="connsiteX447" fmla="*/ 1100310 w 5125300"/>
                <a:gd name="connsiteY447" fmla="*/ 1070519 h 1145447"/>
                <a:gd name="connsiteX448" fmla="*/ 1100635 w 5125300"/>
                <a:gd name="connsiteY448" fmla="*/ 1069327 h 1145447"/>
                <a:gd name="connsiteX449" fmla="*/ 1100310 w 5125300"/>
                <a:gd name="connsiteY449" fmla="*/ 1068138 h 1145447"/>
                <a:gd name="connsiteX450" fmla="*/ 1100502 w 5125300"/>
                <a:gd name="connsiteY450" fmla="*/ 1067439 h 1145447"/>
                <a:gd name="connsiteX451" fmla="*/ 1101152 w 5125300"/>
                <a:gd name="connsiteY451" fmla="*/ 1067439 h 1145447"/>
                <a:gd name="connsiteX452" fmla="*/ 1104974 w 5125300"/>
                <a:gd name="connsiteY452" fmla="*/ 1053455 h 1145447"/>
                <a:gd name="connsiteX453" fmla="*/ 1118966 w 5125300"/>
                <a:gd name="connsiteY453" fmla="*/ 1038455 h 1145447"/>
                <a:gd name="connsiteX454" fmla="*/ 1187190 w 5125300"/>
                <a:gd name="connsiteY454" fmla="*/ 989891 h 1145447"/>
                <a:gd name="connsiteX455" fmla="*/ 1232231 w 5125300"/>
                <a:gd name="connsiteY455" fmla="*/ 976610 h 1145447"/>
                <a:gd name="connsiteX456" fmla="*/ 842344 w 5125300"/>
                <a:gd name="connsiteY456" fmla="*/ 976610 h 1145447"/>
                <a:gd name="connsiteX457" fmla="*/ 887385 w 5125300"/>
                <a:gd name="connsiteY457" fmla="*/ 989891 h 1145447"/>
                <a:gd name="connsiteX458" fmla="*/ 955609 w 5125300"/>
                <a:gd name="connsiteY458" fmla="*/ 1038455 h 1145447"/>
                <a:gd name="connsiteX459" fmla="*/ 969599 w 5125300"/>
                <a:gd name="connsiteY459" fmla="*/ 1053455 h 1145447"/>
                <a:gd name="connsiteX460" fmla="*/ 973423 w 5125300"/>
                <a:gd name="connsiteY460" fmla="*/ 1067439 h 1145447"/>
                <a:gd name="connsiteX461" fmla="*/ 974074 w 5125300"/>
                <a:gd name="connsiteY461" fmla="*/ 1067439 h 1145447"/>
                <a:gd name="connsiteX462" fmla="*/ 974265 w 5125300"/>
                <a:gd name="connsiteY462" fmla="*/ 1068138 h 1145447"/>
                <a:gd name="connsiteX463" fmla="*/ 973939 w 5125300"/>
                <a:gd name="connsiteY463" fmla="*/ 1069327 h 1145447"/>
                <a:gd name="connsiteX464" fmla="*/ 974265 w 5125300"/>
                <a:gd name="connsiteY464" fmla="*/ 1070519 h 1145447"/>
                <a:gd name="connsiteX465" fmla="*/ 973614 w 5125300"/>
                <a:gd name="connsiteY465" fmla="*/ 1070519 h 1145447"/>
                <a:gd name="connsiteX466" fmla="*/ 969599 w 5125300"/>
                <a:gd name="connsiteY466" fmla="*/ 1085202 h 1145447"/>
                <a:gd name="connsiteX467" fmla="*/ 955609 w 5125300"/>
                <a:gd name="connsiteY467" fmla="*/ 1100202 h 1145447"/>
                <a:gd name="connsiteX468" fmla="*/ 892048 w 5125300"/>
                <a:gd name="connsiteY468" fmla="*/ 1145447 h 1145447"/>
                <a:gd name="connsiteX469" fmla="*/ 792641 w 5125300"/>
                <a:gd name="connsiteY469" fmla="*/ 1145447 h 1145447"/>
                <a:gd name="connsiteX470" fmla="*/ 729080 w 5125300"/>
                <a:gd name="connsiteY470" fmla="*/ 1100202 h 1145447"/>
                <a:gd name="connsiteX471" fmla="*/ 715089 w 5125300"/>
                <a:gd name="connsiteY471" fmla="*/ 1085202 h 1145447"/>
                <a:gd name="connsiteX472" fmla="*/ 711073 w 5125300"/>
                <a:gd name="connsiteY472" fmla="*/ 1070519 h 1145447"/>
                <a:gd name="connsiteX473" fmla="*/ 710425 w 5125300"/>
                <a:gd name="connsiteY473" fmla="*/ 1070519 h 1145447"/>
                <a:gd name="connsiteX474" fmla="*/ 710749 w 5125300"/>
                <a:gd name="connsiteY474" fmla="*/ 1069327 h 1145447"/>
                <a:gd name="connsiteX475" fmla="*/ 710425 w 5125300"/>
                <a:gd name="connsiteY475" fmla="*/ 1068138 h 1145447"/>
                <a:gd name="connsiteX476" fmla="*/ 710616 w 5125300"/>
                <a:gd name="connsiteY476" fmla="*/ 1067439 h 1145447"/>
                <a:gd name="connsiteX477" fmla="*/ 711266 w 5125300"/>
                <a:gd name="connsiteY477" fmla="*/ 1067439 h 1145447"/>
                <a:gd name="connsiteX478" fmla="*/ 715089 w 5125300"/>
                <a:gd name="connsiteY478" fmla="*/ 1053455 h 1145447"/>
                <a:gd name="connsiteX479" fmla="*/ 729080 w 5125300"/>
                <a:gd name="connsiteY479" fmla="*/ 1038455 h 1145447"/>
                <a:gd name="connsiteX480" fmla="*/ 797303 w 5125300"/>
                <a:gd name="connsiteY480" fmla="*/ 989891 h 1145447"/>
                <a:gd name="connsiteX481" fmla="*/ 842344 w 5125300"/>
                <a:gd name="connsiteY481" fmla="*/ 976610 h 1145447"/>
                <a:gd name="connsiteX482" fmla="*/ 3938164 w 5125300"/>
                <a:gd name="connsiteY482" fmla="*/ 963085 h 1145447"/>
                <a:gd name="connsiteX483" fmla="*/ 3947915 w 5125300"/>
                <a:gd name="connsiteY483" fmla="*/ 968483 h 1145447"/>
                <a:gd name="connsiteX484" fmla="*/ 3960248 w 5125300"/>
                <a:gd name="connsiteY484" fmla="*/ 983929 h 1145447"/>
                <a:gd name="connsiteX485" fmla="*/ 3954193 w 5125300"/>
                <a:gd name="connsiteY485" fmla="*/ 999593 h 1145447"/>
                <a:gd name="connsiteX486" fmla="*/ 3932943 w 5125300"/>
                <a:gd name="connsiteY486" fmla="*/ 1008195 h 1145447"/>
                <a:gd name="connsiteX487" fmla="*/ 3910937 w 5125300"/>
                <a:gd name="connsiteY487" fmla="*/ 1003884 h 1145447"/>
                <a:gd name="connsiteX488" fmla="*/ 3898603 w 5125300"/>
                <a:gd name="connsiteY488" fmla="*/ 988439 h 1145447"/>
                <a:gd name="connsiteX489" fmla="*/ 3904657 w 5125300"/>
                <a:gd name="connsiteY489" fmla="*/ 972774 h 1145447"/>
                <a:gd name="connsiteX490" fmla="*/ 3925909 w 5125300"/>
                <a:gd name="connsiteY490" fmla="*/ 964174 h 1145447"/>
                <a:gd name="connsiteX491" fmla="*/ 3938164 w 5125300"/>
                <a:gd name="connsiteY491" fmla="*/ 963085 h 1145447"/>
                <a:gd name="connsiteX492" fmla="*/ 2643706 w 5125300"/>
                <a:gd name="connsiteY492" fmla="*/ 963085 h 1145447"/>
                <a:gd name="connsiteX493" fmla="*/ 2653457 w 5125300"/>
                <a:gd name="connsiteY493" fmla="*/ 968483 h 1145447"/>
                <a:gd name="connsiteX494" fmla="*/ 2665791 w 5125300"/>
                <a:gd name="connsiteY494" fmla="*/ 983929 h 1145447"/>
                <a:gd name="connsiteX495" fmla="*/ 2659737 w 5125300"/>
                <a:gd name="connsiteY495" fmla="*/ 999593 h 1145447"/>
                <a:gd name="connsiteX496" fmla="*/ 2638485 w 5125300"/>
                <a:gd name="connsiteY496" fmla="*/ 1008195 h 1145447"/>
                <a:gd name="connsiteX497" fmla="*/ 2616481 w 5125300"/>
                <a:gd name="connsiteY497" fmla="*/ 1003884 h 1145447"/>
                <a:gd name="connsiteX498" fmla="*/ 2604146 w 5125300"/>
                <a:gd name="connsiteY498" fmla="*/ 988439 h 1145447"/>
                <a:gd name="connsiteX499" fmla="*/ 2610199 w 5125300"/>
                <a:gd name="connsiteY499" fmla="*/ 972774 h 1145447"/>
                <a:gd name="connsiteX500" fmla="*/ 2631449 w 5125300"/>
                <a:gd name="connsiteY500" fmla="*/ 964174 h 1145447"/>
                <a:gd name="connsiteX501" fmla="*/ 2643706 w 5125300"/>
                <a:gd name="connsiteY501" fmla="*/ 963085 h 1145447"/>
                <a:gd name="connsiteX502" fmla="*/ 1351701 w 5125300"/>
                <a:gd name="connsiteY502" fmla="*/ 963085 h 1145447"/>
                <a:gd name="connsiteX503" fmla="*/ 1361448 w 5125300"/>
                <a:gd name="connsiteY503" fmla="*/ 968483 h 1145447"/>
                <a:gd name="connsiteX504" fmla="*/ 1373783 w 5125300"/>
                <a:gd name="connsiteY504" fmla="*/ 983929 h 1145447"/>
                <a:gd name="connsiteX505" fmla="*/ 1367728 w 5125300"/>
                <a:gd name="connsiteY505" fmla="*/ 999593 h 1145447"/>
                <a:gd name="connsiteX506" fmla="*/ 1346477 w 5125300"/>
                <a:gd name="connsiteY506" fmla="*/ 1008195 h 1145447"/>
                <a:gd name="connsiteX507" fmla="*/ 1324472 w 5125300"/>
                <a:gd name="connsiteY507" fmla="*/ 1003884 h 1145447"/>
                <a:gd name="connsiteX508" fmla="*/ 1312139 w 5125300"/>
                <a:gd name="connsiteY508" fmla="*/ 988439 h 1145447"/>
                <a:gd name="connsiteX509" fmla="*/ 1318192 w 5125300"/>
                <a:gd name="connsiteY509" fmla="*/ 972774 h 1145447"/>
                <a:gd name="connsiteX510" fmla="*/ 1339444 w 5125300"/>
                <a:gd name="connsiteY510" fmla="*/ 964174 h 1145447"/>
                <a:gd name="connsiteX511" fmla="*/ 1351701 w 5125300"/>
                <a:gd name="connsiteY511" fmla="*/ 963085 h 1145447"/>
                <a:gd name="connsiteX512" fmla="*/ 4013861 w 5125300"/>
                <a:gd name="connsiteY512" fmla="*/ 958439 h 1145447"/>
                <a:gd name="connsiteX513" fmla="*/ 4070882 w 5125300"/>
                <a:gd name="connsiteY513" fmla="*/ 958439 h 1145447"/>
                <a:gd name="connsiteX514" fmla="*/ 4108527 w 5125300"/>
                <a:gd name="connsiteY514" fmla="*/ 985237 h 1145447"/>
                <a:gd name="connsiteX515" fmla="*/ 4108527 w 5125300"/>
                <a:gd name="connsiteY515" fmla="*/ 1067439 h 1145447"/>
                <a:gd name="connsiteX516" fmla="*/ 4108527 w 5125300"/>
                <a:gd name="connsiteY516" fmla="*/ 1070519 h 1145447"/>
                <a:gd name="connsiteX517" fmla="*/ 4108527 w 5125300"/>
                <a:gd name="connsiteY517" fmla="*/ 1117099 h 1145447"/>
                <a:gd name="connsiteX518" fmla="*/ 4070882 w 5125300"/>
                <a:gd name="connsiteY518" fmla="*/ 1143898 h 1145447"/>
                <a:gd name="connsiteX519" fmla="*/ 4013863 w 5125300"/>
                <a:gd name="connsiteY519" fmla="*/ 1143898 h 1145447"/>
                <a:gd name="connsiteX520" fmla="*/ 3976216 w 5125300"/>
                <a:gd name="connsiteY520" fmla="*/ 1117099 h 1145447"/>
                <a:gd name="connsiteX521" fmla="*/ 3976216 w 5125300"/>
                <a:gd name="connsiteY521" fmla="*/ 1070519 h 1145447"/>
                <a:gd name="connsiteX522" fmla="*/ 3976216 w 5125300"/>
                <a:gd name="connsiteY522" fmla="*/ 1067439 h 1145447"/>
                <a:gd name="connsiteX523" fmla="*/ 3976216 w 5125300"/>
                <a:gd name="connsiteY523" fmla="*/ 985237 h 1145447"/>
                <a:gd name="connsiteX524" fmla="*/ 4013861 w 5125300"/>
                <a:gd name="connsiteY524" fmla="*/ 958439 h 1145447"/>
                <a:gd name="connsiteX525" fmla="*/ 2719405 w 5125300"/>
                <a:gd name="connsiteY525" fmla="*/ 958439 h 1145447"/>
                <a:gd name="connsiteX526" fmla="*/ 2776424 w 5125300"/>
                <a:gd name="connsiteY526" fmla="*/ 958439 h 1145447"/>
                <a:gd name="connsiteX527" fmla="*/ 2814071 w 5125300"/>
                <a:gd name="connsiteY527" fmla="*/ 985237 h 1145447"/>
                <a:gd name="connsiteX528" fmla="*/ 2814071 w 5125300"/>
                <a:gd name="connsiteY528" fmla="*/ 1067439 h 1145447"/>
                <a:gd name="connsiteX529" fmla="*/ 2814071 w 5125300"/>
                <a:gd name="connsiteY529" fmla="*/ 1070519 h 1145447"/>
                <a:gd name="connsiteX530" fmla="*/ 2814071 w 5125300"/>
                <a:gd name="connsiteY530" fmla="*/ 1117099 h 1145447"/>
                <a:gd name="connsiteX531" fmla="*/ 2776424 w 5125300"/>
                <a:gd name="connsiteY531" fmla="*/ 1143898 h 1145447"/>
                <a:gd name="connsiteX532" fmla="*/ 2719405 w 5125300"/>
                <a:gd name="connsiteY532" fmla="*/ 1143898 h 1145447"/>
                <a:gd name="connsiteX533" fmla="*/ 2681757 w 5125300"/>
                <a:gd name="connsiteY533" fmla="*/ 1117099 h 1145447"/>
                <a:gd name="connsiteX534" fmla="*/ 2681757 w 5125300"/>
                <a:gd name="connsiteY534" fmla="*/ 1070519 h 1145447"/>
                <a:gd name="connsiteX535" fmla="*/ 2681757 w 5125300"/>
                <a:gd name="connsiteY535" fmla="*/ 1067439 h 1145447"/>
                <a:gd name="connsiteX536" fmla="*/ 2681757 w 5125300"/>
                <a:gd name="connsiteY536" fmla="*/ 985237 h 1145447"/>
                <a:gd name="connsiteX537" fmla="*/ 2719405 w 5125300"/>
                <a:gd name="connsiteY537" fmla="*/ 958439 h 1145447"/>
                <a:gd name="connsiteX538" fmla="*/ 1427396 w 5125300"/>
                <a:gd name="connsiteY538" fmla="*/ 958439 h 1145447"/>
                <a:gd name="connsiteX539" fmla="*/ 1484416 w 5125300"/>
                <a:gd name="connsiteY539" fmla="*/ 958439 h 1145447"/>
                <a:gd name="connsiteX540" fmla="*/ 1522063 w 5125300"/>
                <a:gd name="connsiteY540" fmla="*/ 985237 h 1145447"/>
                <a:gd name="connsiteX541" fmla="*/ 1522063 w 5125300"/>
                <a:gd name="connsiteY541" fmla="*/ 1067439 h 1145447"/>
                <a:gd name="connsiteX542" fmla="*/ 1522063 w 5125300"/>
                <a:gd name="connsiteY542" fmla="*/ 1070519 h 1145447"/>
                <a:gd name="connsiteX543" fmla="*/ 1522063 w 5125300"/>
                <a:gd name="connsiteY543" fmla="*/ 1117099 h 1145447"/>
                <a:gd name="connsiteX544" fmla="*/ 1484416 w 5125300"/>
                <a:gd name="connsiteY544" fmla="*/ 1143898 h 1145447"/>
                <a:gd name="connsiteX545" fmla="*/ 1427396 w 5125300"/>
                <a:gd name="connsiteY545" fmla="*/ 1143898 h 1145447"/>
                <a:gd name="connsiteX546" fmla="*/ 1389749 w 5125300"/>
                <a:gd name="connsiteY546" fmla="*/ 1117099 h 1145447"/>
                <a:gd name="connsiteX547" fmla="*/ 1389749 w 5125300"/>
                <a:gd name="connsiteY547" fmla="*/ 1070519 h 1145447"/>
                <a:gd name="connsiteX548" fmla="*/ 1389749 w 5125300"/>
                <a:gd name="connsiteY548" fmla="*/ 1067439 h 1145447"/>
                <a:gd name="connsiteX549" fmla="*/ 1389749 w 5125300"/>
                <a:gd name="connsiteY549" fmla="*/ 985237 h 1145447"/>
                <a:gd name="connsiteX550" fmla="*/ 1427396 w 5125300"/>
                <a:gd name="connsiteY550" fmla="*/ 958439 h 1145447"/>
                <a:gd name="connsiteX551" fmla="*/ 132936 w 5125300"/>
                <a:gd name="connsiteY551" fmla="*/ 958439 h 1145447"/>
                <a:gd name="connsiteX552" fmla="*/ 189959 w 5125300"/>
                <a:gd name="connsiteY552" fmla="*/ 958439 h 1145447"/>
                <a:gd name="connsiteX553" fmla="*/ 227603 w 5125300"/>
                <a:gd name="connsiteY553" fmla="*/ 985237 h 1145447"/>
                <a:gd name="connsiteX554" fmla="*/ 227603 w 5125300"/>
                <a:gd name="connsiteY554" fmla="*/ 1067439 h 1145447"/>
                <a:gd name="connsiteX555" fmla="*/ 227603 w 5125300"/>
                <a:gd name="connsiteY555" fmla="*/ 1070519 h 1145447"/>
                <a:gd name="connsiteX556" fmla="*/ 227603 w 5125300"/>
                <a:gd name="connsiteY556" fmla="*/ 1117099 h 1145447"/>
                <a:gd name="connsiteX557" fmla="*/ 189959 w 5125300"/>
                <a:gd name="connsiteY557" fmla="*/ 1143898 h 1145447"/>
                <a:gd name="connsiteX558" fmla="*/ 132940 w 5125300"/>
                <a:gd name="connsiteY558" fmla="*/ 1143898 h 1145447"/>
                <a:gd name="connsiteX559" fmla="*/ 95293 w 5125300"/>
                <a:gd name="connsiteY559" fmla="*/ 1117099 h 1145447"/>
                <a:gd name="connsiteX560" fmla="*/ 95293 w 5125300"/>
                <a:gd name="connsiteY560" fmla="*/ 1070519 h 1145447"/>
                <a:gd name="connsiteX561" fmla="*/ 95293 w 5125300"/>
                <a:gd name="connsiteY561" fmla="*/ 1067439 h 1145447"/>
                <a:gd name="connsiteX562" fmla="*/ 95293 w 5125300"/>
                <a:gd name="connsiteY562" fmla="*/ 985237 h 1145447"/>
                <a:gd name="connsiteX563" fmla="*/ 132936 w 5125300"/>
                <a:gd name="connsiteY563" fmla="*/ 958439 h 1145447"/>
                <a:gd name="connsiteX564" fmla="*/ 4949969 w 5125300"/>
                <a:gd name="connsiteY564" fmla="*/ 953603 h 1145447"/>
                <a:gd name="connsiteX565" fmla="*/ 4967062 w 5125300"/>
                <a:gd name="connsiteY565" fmla="*/ 958643 h 1145447"/>
                <a:gd name="connsiteX566" fmla="*/ 5007577 w 5125300"/>
                <a:gd name="connsiteY566" fmla="*/ 987482 h 1145447"/>
                <a:gd name="connsiteX567" fmla="*/ 5007575 w 5125300"/>
                <a:gd name="connsiteY567" fmla="*/ 1011817 h 1145447"/>
                <a:gd name="connsiteX568" fmla="*/ 4981684 w 5125300"/>
                <a:gd name="connsiteY568" fmla="*/ 1030249 h 1145447"/>
                <a:gd name="connsiteX569" fmla="*/ 4947499 w 5125300"/>
                <a:gd name="connsiteY569" fmla="*/ 1030249 h 1145447"/>
                <a:gd name="connsiteX570" fmla="*/ 4906983 w 5125300"/>
                <a:gd name="connsiteY570" fmla="*/ 1001410 h 1145447"/>
                <a:gd name="connsiteX571" fmla="*/ 4906983 w 5125300"/>
                <a:gd name="connsiteY571" fmla="*/ 977074 h 1145447"/>
                <a:gd name="connsiteX572" fmla="*/ 4932874 w 5125300"/>
                <a:gd name="connsiteY572" fmla="*/ 958643 h 1145447"/>
                <a:gd name="connsiteX573" fmla="*/ 4949969 w 5125300"/>
                <a:gd name="connsiteY573" fmla="*/ 953603 h 1145447"/>
                <a:gd name="connsiteX574" fmla="*/ 3655250 w 5125300"/>
                <a:gd name="connsiteY574" fmla="*/ 953603 h 1145447"/>
                <a:gd name="connsiteX575" fmla="*/ 3672342 w 5125300"/>
                <a:gd name="connsiteY575" fmla="*/ 958643 h 1145447"/>
                <a:gd name="connsiteX576" fmla="*/ 3712856 w 5125300"/>
                <a:gd name="connsiteY576" fmla="*/ 987482 h 1145447"/>
                <a:gd name="connsiteX577" fmla="*/ 3712856 w 5125300"/>
                <a:gd name="connsiteY577" fmla="*/ 1011817 h 1145447"/>
                <a:gd name="connsiteX578" fmla="*/ 3686966 w 5125300"/>
                <a:gd name="connsiteY578" fmla="*/ 1030249 h 1145447"/>
                <a:gd name="connsiteX579" fmla="*/ 3652779 w 5125300"/>
                <a:gd name="connsiteY579" fmla="*/ 1030249 h 1145447"/>
                <a:gd name="connsiteX580" fmla="*/ 3612266 w 5125300"/>
                <a:gd name="connsiteY580" fmla="*/ 1001410 h 1145447"/>
                <a:gd name="connsiteX581" fmla="*/ 3612266 w 5125300"/>
                <a:gd name="connsiteY581" fmla="*/ 977074 h 1145447"/>
                <a:gd name="connsiteX582" fmla="*/ 3638157 w 5125300"/>
                <a:gd name="connsiteY582" fmla="*/ 958643 h 1145447"/>
                <a:gd name="connsiteX583" fmla="*/ 3655250 w 5125300"/>
                <a:gd name="connsiteY583" fmla="*/ 953603 h 1145447"/>
                <a:gd name="connsiteX584" fmla="*/ 2360791 w 5125300"/>
                <a:gd name="connsiteY584" fmla="*/ 953603 h 1145447"/>
                <a:gd name="connsiteX585" fmla="*/ 2377886 w 5125300"/>
                <a:gd name="connsiteY585" fmla="*/ 958643 h 1145447"/>
                <a:gd name="connsiteX586" fmla="*/ 2418398 w 5125300"/>
                <a:gd name="connsiteY586" fmla="*/ 987482 h 1145447"/>
                <a:gd name="connsiteX587" fmla="*/ 2418398 w 5125300"/>
                <a:gd name="connsiteY587" fmla="*/ 1011817 h 1145447"/>
                <a:gd name="connsiteX588" fmla="*/ 2392509 w 5125300"/>
                <a:gd name="connsiteY588" fmla="*/ 1030249 h 1145447"/>
                <a:gd name="connsiteX589" fmla="*/ 2358321 w 5125300"/>
                <a:gd name="connsiteY589" fmla="*/ 1030249 h 1145447"/>
                <a:gd name="connsiteX590" fmla="*/ 2317808 w 5125300"/>
                <a:gd name="connsiteY590" fmla="*/ 1001410 h 1145447"/>
                <a:gd name="connsiteX591" fmla="*/ 2317808 w 5125300"/>
                <a:gd name="connsiteY591" fmla="*/ 977074 h 1145447"/>
                <a:gd name="connsiteX592" fmla="*/ 2343699 w 5125300"/>
                <a:gd name="connsiteY592" fmla="*/ 958643 h 1145447"/>
                <a:gd name="connsiteX593" fmla="*/ 2360791 w 5125300"/>
                <a:gd name="connsiteY593" fmla="*/ 953603 h 1145447"/>
                <a:gd name="connsiteX594" fmla="*/ 1068786 w 5125300"/>
                <a:gd name="connsiteY594" fmla="*/ 953603 h 1145447"/>
                <a:gd name="connsiteX595" fmla="*/ 1085877 w 5125300"/>
                <a:gd name="connsiteY595" fmla="*/ 958643 h 1145447"/>
                <a:gd name="connsiteX596" fmla="*/ 1126392 w 5125300"/>
                <a:gd name="connsiteY596" fmla="*/ 987482 h 1145447"/>
                <a:gd name="connsiteX597" fmla="*/ 1126390 w 5125300"/>
                <a:gd name="connsiteY597" fmla="*/ 1011817 h 1145447"/>
                <a:gd name="connsiteX598" fmla="*/ 1100501 w 5125300"/>
                <a:gd name="connsiteY598" fmla="*/ 1030249 h 1145447"/>
                <a:gd name="connsiteX599" fmla="*/ 1066316 w 5125300"/>
                <a:gd name="connsiteY599" fmla="*/ 1030249 h 1145447"/>
                <a:gd name="connsiteX600" fmla="*/ 1025800 w 5125300"/>
                <a:gd name="connsiteY600" fmla="*/ 1001410 h 1145447"/>
                <a:gd name="connsiteX601" fmla="*/ 1025800 w 5125300"/>
                <a:gd name="connsiteY601" fmla="*/ 977074 h 1145447"/>
                <a:gd name="connsiteX602" fmla="*/ 1051691 w 5125300"/>
                <a:gd name="connsiteY602" fmla="*/ 958643 h 1145447"/>
                <a:gd name="connsiteX603" fmla="*/ 1068786 w 5125300"/>
                <a:gd name="connsiteY603" fmla="*/ 953603 h 1145447"/>
                <a:gd name="connsiteX604" fmla="*/ 3856210 w 5125300"/>
                <a:gd name="connsiteY604" fmla="*/ 931544 h 1145447"/>
                <a:gd name="connsiteX605" fmla="*/ 3865611 w 5125300"/>
                <a:gd name="connsiteY605" fmla="*/ 934456 h 1145447"/>
                <a:gd name="connsiteX606" fmla="*/ 3879703 w 5125300"/>
                <a:gd name="connsiteY606" fmla="*/ 944848 h 1145447"/>
                <a:gd name="connsiteX607" fmla="*/ 3879366 w 5125300"/>
                <a:gd name="connsiteY607" fmla="*/ 958331 h 1145447"/>
                <a:gd name="connsiteX608" fmla="*/ 3864766 w 5125300"/>
                <a:gd name="connsiteY608" fmla="*/ 968362 h 1145447"/>
                <a:gd name="connsiteX609" fmla="*/ 3845825 w 5125300"/>
                <a:gd name="connsiteY609" fmla="*/ 968123 h 1145447"/>
                <a:gd name="connsiteX610" fmla="*/ 3831735 w 5125300"/>
                <a:gd name="connsiteY610" fmla="*/ 957731 h 1145447"/>
                <a:gd name="connsiteX611" fmla="*/ 3832070 w 5125300"/>
                <a:gd name="connsiteY611" fmla="*/ 944246 h 1145447"/>
                <a:gd name="connsiteX612" fmla="*/ 3846668 w 5125300"/>
                <a:gd name="connsiteY612" fmla="*/ 934217 h 1145447"/>
                <a:gd name="connsiteX613" fmla="*/ 3856210 w 5125300"/>
                <a:gd name="connsiteY613" fmla="*/ 931544 h 1145447"/>
                <a:gd name="connsiteX614" fmla="*/ 2561752 w 5125300"/>
                <a:gd name="connsiteY614" fmla="*/ 931544 h 1145447"/>
                <a:gd name="connsiteX615" fmla="*/ 2571153 w 5125300"/>
                <a:gd name="connsiteY615" fmla="*/ 934456 h 1145447"/>
                <a:gd name="connsiteX616" fmla="*/ 2585243 w 5125300"/>
                <a:gd name="connsiteY616" fmla="*/ 944848 h 1145447"/>
                <a:gd name="connsiteX617" fmla="*/ 2584908 w 5125300"/>
                <a:gd name="connsiteY617" fmla="*/ 958331 h 1145447"/>
                <a:gd name="connsiteX618" fmla="*/ 2570309 w 5125300"/>
                <a:gd name="connsiteY618" fmla="*/ 968362 h 1145447"/>
                <a:gd name="connsiteX619" fmla="*/ 2551368 w 5125300"/>
                <a:gd name="connsiteY619" fmla="*/ 968123 h 1145447"/>
                <a:gd name="connsiteX620" fmla="*/ 2537277 w 5125300"/>
                <a:gd name="connsiteY620" fmla="*/ 957731 h 1145447"/>
                <a:gd name="connsiteX621" fmla="*/ 2537613 w 5125300"/>
                <a:gd name="connsiteY621" fmla="*/ 944246 h 1145447"/>
                <a:gd name="connsiteX622" fmla="*/ 2552212 w 5125300"/>
                <a:gd name="connsiteY622" fmla="*/ 934217 h 1145447"/>
                <a:gd name="connsiteX623" fmla="*/ 2561752 w 5125300"/>
                <a:gd name="connsiteY623" fmla="*/ 931544 h 1145447"/>
                <a:gd name="connsiteX624" fmla="*/ 1269744 w 5125300"/>
                <a:gd name="connsiteY624" fmla="*/ 931544 h 1145447"/>
                <a:gd name="connsiteX625" fmla="*/ 1279145 w 5125300"/>
                <a:gd name="connsiteY625" fmla="*/ 934456 h 1145447"/>
                <a:gd name="connsiteX626" fmla="*/ 1293236 w 5125300"/>
                <a:gd name="connsiteY626" fmla="*/ 944848 h 1145447"/>
                <a:gd name="connsiteX627" fmla="*/ 1292901 w 5125300"/>
                <a:gd name="connsiteY627" fmla="*/ 958331 h 1145447"/>
                <a:gd name="connsiteX628" fmla="*/ 1278301 w 5125300"/>
                <a:gd name="connsiteY628" fmla="*/ 968362 h 1145447"/>
                <a:gd name="connsiteX629" fmla="*/ 1259360 w 5125300"/>
                <a:gd name="connsiteY629" fmla="*/ 968123 h 1145447"/>
                <a:gd name="connsiteX630" fmla="*/ 1245270 w 5125300"/>
                <a:gd name="connsiteY630" fmla="*/ 957731 h 1145447"/>
                <a:gd name="connsiteX631" fmla="*/ 1245605 w 5125300"/>
                <a:gd name="connsiteY631" fmla="*/ 944246 h 1145447"/>
                <a:gd name="connsiteX632" fmla="*/ 1260204 w 5125300"/>
                <a:gd name="connsiteY632" fmla="*/ 934217 h 1145447"/>
                <a:gd name="connsiteX633" fmla="*/ 1269744 w 5125300"/>
                <a:gd name="connsiteY633" fmla="*/ 931544 h 1145447"/>
                <a:gd name="connsiteX634" fmla="*/ 4488703 w 5125300"/>
                <a:gd name="connsiteY634" fmla="*/ 930775 h 1145447"/>
                <a:gd name="connsiteX635" fmla="*/ 4498951 w 5125300"/>
                <a:gd name="connsiteY635" fmla="*/ 934182 h 1145447"/>
                <a:gd name="connsiteX636" fmla="*/ 4510778 w 5125300"/>
                <a:gd name="connsiteY636" fmla="*/ 943385 h 1145447"/>
                <a:gd name="connsiteX637" fmla="*/ 4509850 w 5125300"/>
                <a:gd name="connsiteY637" fmla="*/ 958248 h 1145447"/>
                <a:gd name="connsiteX638" fmla="*/ 4496927 w 5125300"/>
                <a:gd name="connsiteY638" fmla="*/ 966668 h 1145447"/>
                <a:gd name="connsiteX639" fmla="*/ 4476045 w 5125300"/>
                <a:gd name="connsiteY639" fmla="*/ 966007 h 1145447"/>
                <a:gd name="connsiteX640" fmla="*/ 4464218 w 5125300"/>
                <a:gd name="connsiteY640" fmla="*/ 956808 h 1145447"/>
                <a:gd name="connsiteX641" fmla="*/ 4465144 w 5125300"/>
                <a:gd name="connsiteY641" fmla="*/ 941943 h 1145447"/>
                <a:gd name="connsiteX642" fmla="*/ 4478069 w 5125300"/>
                <a:gd name="connsiteY642" fmla="*/ 933524 h 1145447"/>
                <a:gd name="connsiteX643" fmla="*/ 4488703 w 5125300"/>
                <a:gd name="connsiteY643" fmla="*/ 930775 h 1145447"/>
                <a:gd name="connsiteX644" fmla="*/ 3193983 w 5125300"/>
                <a:gd name="connsiteY644" fmla="*/ 930775 h 1145447"/>
                <a:gd name="connsiteX645" fmla="*/ 3204233 w 5125300"/>
                <a:gd name="connsiteY645" fmla="*/ 934182 h 1145447"/>
                <a:gd name="connsiteX646" fmla="*/ 3216058 w 5125300"/>
                <a:gd name="connsiteY646" fmla="*/ 943385 h 1145447"/>
                <a:gd name="connsiteX647" fmla="*/ 3215134 w 5125300"/>
                <a:gd name="connsiteY647" fmla="*/ 958248 h 1145447"/>
                <a:gd name="connsiteX648" fmla="*/ 3202207 w 5125300"/>
                <a:gd name="connsiteY648" fmla="*/ 966668 h 1145447"/>
                <a:gd name="connsiteX649" fmla="*/ 3181325 w 5125300"/>
                <a:gd name="connsiteY649" fmla="*/ 966007 h 1145447"/>
                <a:gd name="connsiteX650" fmla="*/ 3169499 w 5125300"/>
                <a:gd name="connsiteY650" fmla="*/ 956808 h 1145447"/>
                <a:gd name="connsiteX651" fmla="*/ 3170426 w 5125300"/>
                <a:gd name="connsiteY651" fmla="*/ 941943 h 1145447"/>
                <a:gd name="connsiteX652" fmla="*/ 3183352 w 5125300"/>
                <a:gd name="connsiteY652" fmla="*/ 933524 h 1145447"/>
                <a:gd name="connsiteX653" fmla="*/ 3193983 w 5125300"/>
                <a:gd name="connsiteY653" fmla="*/ 930775 h 1145447"/>
                <a:gd name="connsiteX654" fmla="*/ 1899525 w 5125300"/>
                <a:gd name="connsiteY654" fmla="*/ 930775 h 1145447"/>
                <a:gd name="connsiteX655" fmla="*/ 1909776 w 5125300"/>
                <a:gd name="connsiteY655" fmla="*/ 934182 h 1145447"/>
                <a:gd name="connsiteX656" fmla="*/ 1921602 w 5125300"/>
                <a:gd name="connsiteY656" fmla="*/ 943385 h 1145447"/>
                <a:gd name="connsiteX657" fmla="*/ 1920676 w 5125300"/>
                <a:gd name="connsiteY657" fmla="*/ 958248 h 1145447"/>
                <a:gd name="connsiteX658" fmla="*/ 1907749 w 5125300"/>
                <a:gd name="connsiteY658" fmla="*/ 966668 h 1145447"/>
                <a:gd name="connsiteX659" fmla="*/ 1886869 w 5125300"/>
                <a:gd name="connsiteY659" fmla="*/ 966007 h 1145447"/>
                <a:gd name="connsiteX660" fmla="*/ 1875041 w 5125300"/>
                <a:gd name="connsiteY660" fmla="*/ 956808 h 1145447"/>
                <a:gd name="connsiteX661" fmla="*/ 1875966 w 5125300"/>
                <a:gd name="connsiteY661" fmla="*/ 941943 h 1145447"/>
                <a:gd name="connsiteX662" fmla="*/ 1888892 w 5125300"/>
                <a:gd name="connsiteY662" fmla="*/ 933524 h 1145447"/>
                <a:gd name="connsiteX663" fmla="*/ 1899525 w 5125300"/>
                <a:gd name="connsiteY663" fmla="*/ 930775 h 1145447"/>
                <a:gd name="connsiteX664" fmla="*/ 607516 w 5125300"/>
                <a:gd name="connsiteY664" fmla="*/ 930775 h 1145447"/>
                <a:gd name="connsiteX665" fmla="*/ 617768 w 5125300"/>
                <a:gd name="connsiteY665" fmla="*/ 934182 h 1145447"/>
                <a:gd name="connsiteX666" fmla="*/ 629594 w 5125300"/>
                <a:gd name="connsiteY666" fmla="*/ 943385 h 1145447"/>
                <a:gd name="connsiteX667" fmla="*/ 628667 w 5125300"/>
                <a:gd name="connsiteY667" fmla="*/ 958248 h 1145447"/>
                <a:gd name="connsiteX668" fmla="*/ 615742 w 5125300"/>
                <a:gd name="connsiteY668" fmla="*/ 966668 h 1145447"/>
                <a:gd name="connsiteX669" fmla="*/ 594862 w 5125300"/>
                <a:gd name="connsiteY669" fmla="*/ 966007 h 1145447"/>
                <a:gd name="connsiteX670" fmla="*/ 583034 w 5125300"/>
                <a:gd name="connsiteY670" fmla="*/ 956808 h 1145447"/>
                <a:gd name="connsiteX671" fmla="*/ 583961 w 5125300"/>
                <a:gd name="connsiteY671" fmla="*/ 941943 h 1145447"/>
                <a:gd name="connsiteX672" fmla="*/ 596884 w 5125300"/>
                <a:gd name="connsiteY672" fmla="*/ 933524 h 1145447"/>
                <a:gd name="connsiteX673" fmla="*/ 607516 w 5125300"/>
                <a:gd name="connsiteY673" fmla="*/ 930775 h 1145447"/>
                <a:gd name="connsiteX674" fmla="*/ 104445 w 5125300"/>
                <a:gd name="connsiteY674" fmla="*/ 912853 h 1145447"/>
                <a:gd name="connsiteX675" fmla="*/ 112197 w 5125300"/>
                <a:gd name="connsiteY675" fmla="*/ 915253 h 1145447"/>
                <a:gd name="connsiteX676" fmla="*/ 126290 w 5125300"/>
                <a:gd name="connsiteY676" fmla="*/ 925647 h 1145447"/>
                <a:gd name="connsiteX677" fmla="*/ 125952 w 5125300"/>
                <a:gd name="connsiteY677" fmla="*/ 939130 h 1145447"/>
                <a:gd name="connsiteX678" fmla="*/ 111353 w 5125300"/>
                <a:gd name="connsiteY678" fmla="*/ 949159 h 1145447"/>
                <a:gd name="connsiteX679" fmla="*/ 92412 w 5125300"/>
                <a:gd name="connsiteY679" fmla="*/ 948922 h 1145447"/>
                <a:gd name="connsiteX680" fmla="*/ 88835 w 5125300"/>
                <a:gd name="connsiteY680" fmla="*/ 946284 h 1145447"/>
                <a:gd name="connsiteX681" fmla="*/ 3983720 w 5125300"/>
                <a:gd name="connsiteY681" fmla="*/ 912342 h 1145447"/>
                <a:gd name="connsiteX682" fmla="*/ 3993120 w 5125300"/>
                <a:gd name="connsiteY682" fmla="*/ 915253 h 1145447"/>
                <a:gd name="connsiteX683" fmla="*/ 4007211 w 5125300"/>
                <a:gd name="connsiteY683" fmla="*/ 925647 h 1145447"/>
                <a:gd name="connsiteX684" fmla="*/ 4006877 w 5125300"/>
                <a:gd name="connsiteY684" fmla="*/ 939130 h 1145447"/>
                <a:gd name="connsiteX685" fmla="*/ 3992278 w 5125300"/>
                <a:gd name="connsiteY685" fmla="*/ 949159 h 1145447"/>
                <a:gd name="connsiteX686" fmla="*/ 3973337 w 5125300"/>
                <a:gd name="connsiteY686" fmla="*/ 948922 h 1145447"/>
                <a:gd name="connsiteX687" fmla="*/ 3959247 w 5125300"/>
                <a:gd name="connsiteY687" fmla="*/ 938530 h 1145447"/>
                <a:gd name="connsiteX688" fmla="*/ 3959581 w 5125300"/>
                <a:gd name="connsiteY688" fmla="*/ 925047 h 1145447"/>
                <a:gd name="connsiteX689" fmla="*/ 3974177 w 5125300"/>
                <a:gd name="connsiteY689" fmla="*/ 915016 h 1145447"/>
                <a:gd name="connsiteX690" fmla="*/ 3983720 w 5125300"/>
                <a:gd name="connsiteY690" fmla="*/ 912342 h 1145447"/>
                <a:gd name="connsiteX691" fmla="*/ 2689261 w 5125300"/>
                <a:gd name="connsiteY691" fmla="*/ 912342 h 1145447"/>
                <a:gd name="connsiteX692" fmla="*/ 2698662 w 5125300"/>
                <a:gd name="connsiteY692" fmla="*/ 915253 h 1145447"/>
                <a:gd name="connsiteX693" fmla="*/ 2712755 w 5125300"/>
                <a:gd name="connsiteY693" fmla="*/ 925647 h 1145447"/>
                <a:gd name="connsiteX694" fmla="*/ 2712418 w 5125300"/>
                <a:gd name="connsiteY694" fmla="*/ 939130 h 1145447"/>
                <a:gd name="connsiteX695" fmla="*/ 2697818 w 5125300"/>
                <a:gd name="connsiteY695" fmla="*/ 949159 h 1145447"/>
                <a:gd name="connsiteX696" fmla="*/ 2678877 w 5125300"/>
                <a:gd name="connsiteY696" fmla="*/ 948922 h 1145447"/>
                <a:gd name="connsiteX697" fmla="*/ 2664787 w 5125300"/>
                <a:gd name="connsiteY697" fmla="*/ 938530 h 1145447"/>
                <a:gd name="connsiteX698" fmla="*/ 2665123 w 5125300"/>
                <a:gd name="connsiteY698" fmla="*/ 925047 h 1145447"/>
                <a:gd name="connsiteX699" fmla="*/ 2679720 w 5125300"/>
                <a:gd name="connsiteY699" fmla="*/ 915016 h 1145447"/>
                <a:gd name="connsiteX700" fmla="*/ 2689261 w 5125300"/>
                <a:gd name="connsiteY700" fmla="*/ 912342 h 1145447"/>
                <a:gd name="connsiteX701" fmla="*/ 1397256 w 5125300"/>
                <a:gd name="connsiteY701" fmla="*/ 912342 h 1145447"/>
                <a:gd name="connsiteX702" fmla="*/ 1406657 w 5125300"/>
                <a:gd name="connsiteY702" fmla="*/ 915253 h 1145447"/>
                <a:gd name="connsiteX703" fmla="*/ 1420747 w 5125300"/>
                <a:gd name="connsiteY703" fmla="*/ 925647 h 1145447"/>
                <a:gd name="connsiteX704" fmla="*/ 1420412 w 5125300"/>
                <a:gd name="connsiteY704" fmla="*/ 939130 h 1145447"/>
                <a:gd name="connsiteX705" fmla="*/ 1405813 w 5125300"/>
                <a:gd name="connsiteY705" fmla="*/ 949159 h 1145447"/>
                <a:gd name="connsiteX706" fmla="*/ 1386872 w 5125300"/>
                <a:gd name="connsiteY706" fmla="*/ 948922 h 1145447"/>
                <a:gd name="connsiteX707" fmla="*/ 1372782 w 5125300"/>
                <a:gd name="connsiteY707" fmla="*/ 938530 h 1145447"/>
                <a:gd name="connsiteX708" fmla="*/ 1373115 w 5125300"/>
                <a:gd name="connsiteY708" fmla="*/ 925047 h 1145447"/>
                <a:gd name="connsiteX709" fmla="*/ 1387715 w 5125300"/>
                <a:gd name="connsiteY709" fmla="*/ 915016 h 1145447"/>
                <a:gd name="connsiteX710" fmla="*/ 1397256 w 5125300"/>
                <a:gd name="connsiteY710" fmla="*/ 912342 h 1145447"/>
                <a:gd name="connsiteX711" fmla="*/ 4823374 w 5125300"/>
                <a:gd name="connsiteY711" fmla="*/ 895191 h 1145447"/>
                <a:gd name="connsiteX712" fmla="*/ 4847652 w 5125300"/>
                <a:gd name="connsiteY712" fmla="*/ 902350 h 1145447"/>
                <a:gd name="connsiteX713" fmla="*/ 4884429 w 5125300"/>
                <a:gd name="connsiteY713" fmla="*/ 928531 h 1145447"/>
                <a:gd name="connsiteX714" fmla="*/ 4884429 w 5125300"/>
                <a:gd name="connsiteY714" fmla="*/ 963098 h 1145447"/>
                <a:gd name="connsiteX715" fmla="*/ 4845775 w 5125300"/>
                <a:gd name="connsiteY715" fmla="*/ 990613 h 1145447"/>
                <a:gd name="connsiteX716" fmla="*/ 4797217 w 5125300"/>
                <a:gd name="connsiteY716" fmla="*/ 990613 h 1145447"/>
                <a:gd name="connsiteX717" fmla="*/ 4760440 w 5125300"/>
                <a:gd name="connsiteY717" fmla="*/ 964434 h 1145447"/>
                <a:gd name="connsiteX718" fmla="*/ 4760440 w 5125300"/>
                <a:gd name="connsiteY718" fmla="*/ 929866 h 1145447"/>
                <a:gd name="connsiteX719" fmla="*/ 4799095 w 5125300"/>
                <a:gd name="connsiteY719" fmla="*/ 902350 h 1145447"/>
                <a:gd name="connsiteX720" fmla="*/ 4823374 w 5125300"/>
                <a:gd name="connsiteY720" fmla="*/ 895191 h 1145447"/>
                <a:gd name="connsiteX721" fmla="*/ 3528655 w 5125300"/>
                <a:gd name="connsiteY721" fmla="*/ 895191 h 1145447"/>
                <a:gd name="connsiteX722" fmla="*/ 3552935 w 5125300"/>
                <a:gd name="connsiteY722" fmla="*/ 902350 h 1145447"/>
                <a:gd name="connsiteX723" fmla="*/ 3589710 w 5125300"/>
                <a:gd name="connsiteY723" fmla="*/ 928531 h 1145447"/>
                <a:gd name="connsiteX724" fmla="*/ 3589710 w 5125300"/>
                <a:gd name="connsiteY724" fmla="*/ 963098 h 1145447"/>
                <a:gd name="connsiteX725" fmla="*/ 3551055 w 5125300"/>
                <a:gd name="connsiteY725" fmla="*/ 990613 h 1145447"/>
                <a:gd name="connsiteX726" fmla="*/ 3502497 w 5125300"/>
                <a:gd name="connsiteY726" fmla="*/ 990613 h 1145447"/>
                <a:gd name="connsiteX727" fmla="*/ 3465722 w 5125300"/>
                <a:gd name="connsiteY727" fmla="*/ 964434 h 1145447"/>
                <a:gd name="connsiteX728" fmla="*/ 3465722 w 5125300"/>
                <a:gd name="connsiteY728" fmla="*/ 929866 h 1145447"/>
                <a:gd name="connsiteX729" fmla="*/ 3504375 w 5125300"/>
                <a:gd name="connsiteY729" fmla="*/ 902350 h 1145447"/>
                <a:gd name="connsiteX730" fmla="*/ 3528655 w 5125300"/>
                <a:gd name="connsiteY730" fmla="*/ 895191 h 1145447"/>
                <a:gd name="connsiteX731" fmla="*/ 2234195 w 5125300"/>
                <a:gd name="connsiteY731" fmla="*/ 895191 h 1145447"/>
                <a:gd name="connsiteX732" fmla="*/ 2258475 w 5125300"/>
                <a:gd name="connsiteY732" fmla="*/ 902350 h 1145447"/>
                <a:gd name="connsiteX733" fmla="*/ 2295252 w 5125300"/>
                <a:gd name="connsiteY733" fmla="*/ 928531 h 1145447"/>
                <a:gd name="connsiteX734" fmla="*/ 2295252 w 5125300"/>
                <a:gd name="connsiteY734" fmla="*/ 963098 h 1145447"/>
                <a:gd name="connsiteX735" fmla="*/ 2256599 w 5125300"/>
                <a:gd name="connsiteY735" fmla="*/ 990613 h 1145447"/>
                <a:gd name="connsiteX736" fmla="*/ 2208039 w 5125300"/>
                <a:gd name="connsiteY736" fmla="*/ 990613 h 1145447"/>
                <a:gd name="connsiteX737" fmla="*/ 2171266 w 5125300"/>
                <a:gd name="connsiteY737" fmla="*/ 964434 h 1145447"/>
                <a:gd name="connsiteX738" fmla="*/ 2171266 w 5125300"/>
                <a:gd name="connsiteY738" fmla="*/ 929866 h 1145447"/>
                <a:gd name="connsiteX739" fmla="*/ 2209919 w 5125300"/>
                <a:gd name="connsiteY739" fmla="*/ 902350 h 1145447"/>
                <a:gd name="connsiteX740" fmla="*/ 2234195 w 5125300"/>
                <a:gd name="connsiteY740" fmla="*/ 895191 h 1145447"/>
                <a:gd name="connsiteX741" fmla="*/ 942190 w 5125300"/>
                <a:gd name="connsiteY741" fmla="*/ 895191 h 1145447"/>
                <a:gd name="connsiteX742" fmla="*/ 966468 w 5125300"/>
                <a:gd name="connsiteY742" fmla="*/ 902350 h 1145447"/>
                <a:gd name="connsiteX743" fmla="*/ 1003245 w 5125300"/>
                <a:gd name="connsiteY743" fmla="*/ 928531 h 1145447"/>
                <a:gd name="connsiteX744" fmla="*/ 1003245 w 5125300"/>
                <a:gd name="connsiteY744" fmla="*/ 963098 h 1145447"/>
                <a:gd name="connsiteX745" fmla="*/ 964592 w 5125300"/>
                <a:gd name="connsiteY745" fmla="*/ 990613 h 1145447"/>
                <a:gd name="connsiteX746" fmla="*/ 916034 w 5125300"/>
                <a:gd name="connsiteY746" fmla="*/ 990613 h 1145447"/>
                <a:gd name="connsiteX747" fmla="*/ 879257 w 5125300"/>
                <a:gd name="connsiteY747" fmla="*/ 964434 h 1145447"/>
                <a:gd name="connsiteX748" fmla="*/ 879257 w 5125300"/>
                <a:gd name="connsiteY748" fmla="*/ 929866 h 1145447"/>
                <a:gd name="connsiteX749" fmla="*/ 917910 w 5125300"/>
                <a:gd name="connsiteY749" fmla="*/ 902350 h 1145447"/>
                <a:gd name="connsiteX750" fmla="*/ 942190 w 5125300"/>
                <a:gd name="connsiteY750" fmla="*/ 895191 h 1145447"/>
                <a:gd name="connsiteX751" fmla="*/ 4191615 w 5125300"/>
                <a:gd name="connsiteY751" fmla="*/ 891999 h 1145447"/>
                <a:gd name="connsiteX752" fmla="*/ 4284064 w 5125300"/>
                <a:gd name="connsiteY752" fmla="*/ 891999 h 1145447"/>
                <a:gd name="connsiteX753" fmla="*/ 4376519 w 5125300"/>
                <a:gd name="connsiteY753" fmla="*/ 891999 h 1145447"/>
                <a:gd name="connsiteX754" fmla="*/ 4442104 w 5125300"/>
                <a:gd name="connsiteY754" fmla="*/ 938687 h 1145447"/>
                <a:gd name="connsiteX755" fmla="*/ 4442104 w 5125300"/>
                <a:gd name="connsiteY755" fmla="*/ 1009409 h 1145447"/>
                <a:gd name="connsiteX756" fmla="*/ 4376519 w 5125300"/>
                <a:gd name="connsiteY756" fmla="*/ 1056097 h 1145447"/>
                <a:gd name="connsiteX757" fmla="*/ 4284064 w 5125300"/>
                <a:gd name="connsiteY757" fmla="*/ 1056097 h 1145447"/>
                <a:gd name="connsiteX758" fmla="*/ 4191613 w 5125300"/>
                <a:gd name="connsiteY758" fmla="*/ 1056097 h 1145447"/>
                <a:gd name="connsiteX759" fmla="*/ 4126025 w 5125300"/>
                <a:gd name="connsiteY759" fmla="*/ 1009409 h 1145447"/>
                <a:gd name="connsiteX760" fmla="*/ 4126025 w 5125300"/>
                <a:gd name="connsiteY760" fmla="*/ 938687 h 1145447"/>
                <a:gd name="connsiteX761" fmla="*/ 4191615 w 5125300"/>
                <a:gd name="connsiteY761" fmla="*/ 891999 h 1145447"/>
                <a:gd name="connsiteX762" fmla="*/ 2897155 w 5125300"/>
                <a:gd name="connsiteY762" fmla="*/ 891999 h 1145447"/>
                <a:gd name="connsiteX763" fmla="*/ 2989607 w 5125300"/>
                <a:gd name="connsiteY763" fmla="*/ 891999 h 1145447"/>
                <a:gd name="connsiteX764" fmla="*/ 3081801 w 5125300"/>
                <a:gd name="connsiteY764" fmla="*/ 891999 h 1145447"/>
                <a:gd name="connsiteX765" fmla="*/ 3147386 w 5125300"/>
                <a:gd name="connsiteY765" fmla="*/ 938687 h 1145447"/>
                <a:gd name="connsiteX766" fmla="*/ 3147386 w 5125300"/>
                <a:gd name="connsiteY766" fmla="*/ 1009409 h 1145447"/>
                <a:gd name="connsiteX767" fmla="*/ 3081801 w 5125300"/>
                <a:gd name="connsiteY767" fmla="*/ 1056097 h 1145447"/>
                <a:gd name="connsiteX768" fmla="*/ 2989607 w 5125300"/>
                <a:gd name="connsiteY768" fmla="*/ 1056097 h 1145447"/>
                <a:gd name="connsiteX769" fmla="*/ 2989347 w 5125300"/>
                <a:gd name="connsiteY769" fmla="*/ 1056097 h 1145447"/>
                <a:gd name="connsiteX770" fmla="*/ 2897155 w 5125300"/>
                <a:gd name="connsiteY770" fmla="*/ 1056097 h 1145447"/>
                <a:gd name="connsiteX771" fmla="*/ 2831567 w 5125300"/>
                <a:gd name="connsiteY771" fmla="*/ 1009409 h 1145447"/>
                <a:gd name="connsiteX772" fmla="*/ 2831569 w 5125300"/>
                <a:gd name="connsiteY772" fmla="*/ 938687 h 1145447"/>
                <a:gd name="connsiteX773" fmla="*/ 2897155 w 5125300"/>
                <a:gd name="connsiteY773" fmla="*/ 891999 h 1145447"/>
                <a:gd name="connsiteX774" fmla="*/ 1605150 w 5125300"/>
                <a:gd name="connsiteY774" fmla="*/ 891999 h 1145447"/>
                <a:gd name="connsiteX775" fmla="*/ 1697599 w 5125300"/>
                <a:gd name="connsiteY775" fmla="*/ 891999 h 1145447"/>
                <a:gd name="connsiteX776" fmla="*/ 1787343 w 5125300"/>
                <a:gd name="connsiteY776" fmla="*/ 891999 h 1145447"/>
                <a:gd name="connsiteX777" fmla="*/ 1852929 w 5125300"/>
                <a:gd name="connsiteY777" fmla="*/ 938687 h 1145447"/>
                <a:gd name="connsiteX778" fmla="*/ 1852929 w 5125300"/>
                <a:gd name="connsiteY778" fmla="*/ 1009409 h 1145447"/>
                <a:gd name="connsiteX779" fmla="*/ 1787343 w 5125300"/>
                <a:gd name="connsiteY779" fmla="*/ 1056097 h 1145447"/>
                <a:gd name="connsiteX780" fmla="*/ 1697599 w 5125300"/>
                <a:gd name="connsiteY780" fmla="*/ 1056097 h 1145447"/>
                <a:gd name="connsiteX781" fmla="*/ 1694887 w 5125300"/>
                <a:gd name="connsiteY781" fmla="*/ 1056097 h 1145447"/>
                <a:gd name="connsiteX782" fmla="*/ 1605148 w 5125300"/>
                <a:gd name="connsiteY782" fmla="*/ 1056097 h 1145447"/>
                <a:gd name="connsiteX783" fmla="*/ 1539560 w 5125300"/>
                <a:gd name="connsiteY783" fmla="*/ 1009409 h 1145447"/>
                <a:gd name="connsiteX784" fmla="*/ 1539564 w 5125300"/>
                <a:gd name="connsiteY784" fmla="*/ 938687 h 1145447"/>
                <a:gd name="connsiteX785" fmla="*/ 1605150 w 5125300"/>
                <a:gd name="connsiteY785" fmla="*/ 891999 h 1145447"/>
                <a:gd name="connsiteX786" fmla="*/ 310690 w 5125300"/>
                <a:gd name="connsiteY786" fmla="*/ 891999 h 1145447"/>
                <a:gd name="connsiteX787" fmla="*/ 403139 w 5125300"/>
                <a:gd name="connsiteY787" fmla="*/ 891999 h 1145447"/>
                <a:gd name="connsiteX788" fmla="*/ 495334 w 5125300"/>
                <a:gd name="connsiteY788" fmla="*/ 891999 h 1145447"/>
                <a:gd name="connsiteX789" fmla="*/ 560921 w 5125300"/>
                <a:gd name="connsiteY789" fmla="*/ 938687 h 1145447"/>
                <a:gd name="connsiteX790" fmla="*/ 560921 w 5125300"/>
                <a:gd name="connsiteY790" fmla="*/ 1009409 h 1145447"/>
                <a:gd name="connsiteX791" fmla="*/ 495334 w 5125300"/>
                <a:gd name="connsiteY791" fmla="*/ 1056097 h 1145447"/>
                <a:gd name="connsiteX792" fmla="*/ 403139 w 5125300"/>
                <a:gd name="connsiteY792" fmla="*/ 1056097 h 1145447"/>
                <a:gd name="connsiteX793" fmla="*/ 402880 w 5125300"/>
                <a:gd name="connsiteY793" fmla="*/ 1056097 h 1145447"/>
                <a:gd name="connsiteX794" fmla="*/ 310690 w 5125300"/>
                <a:gd name="connsiteY794" fmla="*/ 1056097 h 1145447"/>
                <a:gd name="connsiteX795" fmla="*/ 245102 w 5125300"/>
                <a:gd name="connsiteY795" fmla="*/ 1009409 h 1145447"/>
                <a:gd name="connsiteX796" fmla="*/ 245104 w 5125300"/>
                <a:gd name="connsiteY796" fmla="*/ 938687 h 1145447"/>
                <a:gd name="connsiteX797" fmla="*/ 310690 w 5125300"/>
                <a:gd name="connsiteY797" fmla="*/ 891999 h 1145447"/>
                <a:gd name="connsiteX798" fmla="*/ 5048055 w 5125300"/>
                <a:gd name="connsiteY798" fmla="*/ 885513 h 1145447"/>
                <a:gd name="connsiteX799" fmla="*/ 5069308 w 5125300"/>
                <a:gd name="connsiteY799" fmla="*/ 891778 h 1145447"/>
                <a:gd name="connsiteX800" fmla="*/ 5101500 w 5125300"/>
                <a:gd name="connsiteY800" fmla="*/ 914698 h 1145447"/>
                <a:gd name="connsiteX801" fmla="*/ 5101500 w 5125300"/>
                <a:gd name="connsiteY801" fmla="*/ 944957 h 1145447"/>
                <a:gd name="connsiteX802" fmla="*/ 5060636 w 5125300"/>
                <a:gd name="connsiteY802" fmla="*/ 974046 h 1145447"/>
                <a:gd name="connsiteX803" fmla="*/ 5018129 w 5125300"/>
                <a:gd name="connsiteY803" fmla="*/ 974046 h 1145447"/>
                <a:gd name="connsiteX804" fmla="*/ 4985935 w 5125300"/>
                <a:gd name="connsiteY804" fmla="*/ 951128 h 1145447"/>
                <a:gd name="connsiteX805" fmla="*/ 4985935 w 5125300"/>
                <a:gd name="connsiteY805" fmla="*/ 920868 h 1145447"/>
                <a:gd name="connsiteX806" fmla="*/ 5026800 w 5125300"/>
                <a:gd name="connsiteY806" fmla="*/ 891778 h 1145447"/>
                <a:gd name="connsiteX807" fmla="*/ 5048055 w 5125300"/>
                <a:gd name="connsiteY807" fmla="*/ 885513 h 1145447"/>
                <a:gd name="connsiteX808" fmla="*/ 3753334 w 5125300"/>
                <a:gd name="connsiteY808" fmla="*/ 885513 h 1145447"/>
                <a:gd name="connsiteX809" fmla="*/ 3774588 w 5125300"/>
                <a:gd name="connsiteY809" fmla="*/ 891778 h 1145447"/>
                <a:gd name="connsiteX810" fmla="*/ 3806780 w 5125300"/>
                <a:gd name="connsiteY810" fmla="*/ 914698 h 1145447"/>
                <a:gd name="connsiteX811" fmla="*/ 3806780 w 5125300"/>
                <a:gd name="connsiteY811" fmla="*/ 944957 h 1145447"/>
                <a:gd name="connsiteX812" fmla="*/ 3765918 w 5125300"/>
                <a:gd name="connsiteY812" fmla="*/ 974046 h 1145447"/>
                <a:gd name="connsiteX813" fmla="*/ 3723409 w 5125300"/>
                <a:gd name="connsiteY813" fmla="*/ 974046 h 1145447"/>
                <a:gd name="connsiteX814" fmla="*/ 3691219 w 5125300"/>
                <a:gd name="connsiteY814" fmla="*/ 951128 h 1145447"/>
                <a:gd name="connsiteX815" fmla="*/ 3691219 w 5125300"/>
                <a:gd name="connsiteY815" fmla="*/ 920868 h 1145447"/>
                <a:gd name="connsiteX816" fmla="*/ 3732079 w 5125300"/>
                <a:gd name="connsiteY816" fmla="*/ 891778 h 1145447"/>
                <a:gd name="connsiteX817" fmla="*/ 3753334 w 5125300"/>
                <a:gd name="connsiteY817" fmla="*/ 885513 h 1145447"/>
                <a:gd name="connsiteX818" fmla="*/ 2458878 w 5125300"/>
                <a:gd name="connsiteY818" fmla="*/ 885513 h 1145447"/>
                <a:gd name="connsiteX819" fmla="*/ 2480131 w 5125300"/>
                <a:gd name="connsiteY819" fmla="*/ 891778 h 1145447"/>
                <a:gd name="connsiteX820" fmla="*/ 2512322 w 5125300"/>
                <a:gd name="connsiteY820" fmla="*/ 914698 h 1145447"/>
                <a:gd name="connsiteX821" fmla="*/ 2512322 w 5125300"/>
                <a:gd name="connsiteY821" fmla="*/ 944957 h 1145447"/>
                <a:gd name="connsiteX822" fmla="*/ 2471460 w 5125300"/>
                <a:gd name="connsiteY822" fmla="*/ 974046 h 1145447"/>
                <a:gd name="connsiteX823" fmla="*/ 2428953 w 5125300"/>
                <a:gd name="connsiteY823" fmla="*/ 974046 h 1145447"/>
                <a:gd name="connsiteX824" fmla="*/ 2396760 w 5125300"/>
                <a:gd name="connsiteY824" fmla="*/ 951128 h 1145447"/>
                <a:gd name="connsiteX825" fmla="*/ 2396760 w 5125300"/>
                <a:gd name="connsiteY825" fmla="*/ 920868 h 1145447"/>
                <a:gd name="connsiteX826" fmla="*/ 2437623 w 5125300"/>
                <a:gd name="connsiteY826" fmla="*/ 891778 h 1145447"/>
                <a:gd name="connsiteX827" fmla="*/ 2458878 w 5125300"/>
                <a:gd name="connsiteY827" fmla="*/ 885513 h 1145447"/>
                <a:gd name="connsiteX828" fmla="*/ 1166870 w 5125300"/>
                <a:gd name="connsiteY828" fmla="*/ 885513 h 1145447"/>
                <a:gd name="connsiteX829" fmla="*/ 1188123 w 5125300"/>
                <a:gd name="connsiteY829" fmla="*/ 891778 h 1145447"/>
                <a:gd name="connsiteX830" fmla="*/ 1220317 w 5125300"/>
                <a:gd name="connsiteY830" fmla="*/ 914698 h 1145447"/>
                <a:gd name="connsiteX831" fmla="*/ 1220316 w 5125300"/>
                <a:gd name="connsiteY831" fmla="*/ 944957 h 1145447"/>
                <a:gd name="connsiteX832" fmla="*/ 1179453 w 5125300"/>
                <a:gd name="connsiteY832" fmla="*/ 974046 h 1145447"/>
                <a:gd name="connsiteX833" fmla="*/ 1136945 w 5125300"/>
                <a:gd name="connsiteY833" fmla="*/ 974046 h 1145447"/>
                <a:gd name="connsiteX834" fmla="*/ 1104752 w 5125300"/>
                <a:gd name="connsiteY834" fmla="*/ 951128 h 1145447"/>
                <a:gd name="connsiteX835" fmla="*/ 1104752 w 5125300"/>
                <a:gd name="connsiteY835" fmla="*/ 920868 h 1145447"/>
                <a:gd name="connsiteX836" fmla="*/ 1145615 w 5125300"/>
                <a:gd name="connsiteY836" fmla="*/ 891778 h 1145447"/>
                <a:gd name="connsiteX837" fmla="*/ 1166870 w 5125300"/>
                <a:gd name="connsiteY837" fmla="*/ 885513 h 1145447"/>
                <a:gd name="connsiteX838" fmla="*/ 4067642 w 5125300"/>
                <a:gd name="connsiteY838" fmla="*/ 855409 h 1145447"/>
                <a:gd name="connsiteX839" fmla="*/ 4085865 w 5125300"/>
                <a:gd name="connsiteY839" fmla="*/ 858650 h 1145447"/>
                <a:gd name="connsiteX840" fmla="*/ 4115742 w 5125300"/>
                <a:gd name="connsiteY840" fmla="*/ 874394 h 1145447"/>
                <a:gd name="connsiteX841" fmla="*/ 4120864 w 5125300"/>
                <a:gd name="connsiteY841" fmla="*/ 898829 h 1145447"/>
                <a:gd name="connsiteX842" fmla="*/ 4087503 w 5125300"/>
                <a:gd name="connsiteY842" fmla="*/ 930907 h 1145447"/>
                <a:gd name="connsiteX843" fmla="*/ 4053175 w 5125300"/>
                <a:gd name="connsiteY843" fmla="*/ 934554 h 1145447"/>
                <a:gd name="connsiteX844" fmla="*/ 4023300 w 5125300"/>
                <a:gd name="connsiteY844" fmla="*/ 918808 h 1145447"/>
                <a:gd name="connsiteX845" fmla="*/ 4018179 w 5125300"/>
                <a:gd name="connsiteY845" fmla="*/ 894372 h 1145447"/>
                <a:gd name="connsiteX846" fmla="*/ 4051541 w 5125300"/>
                <a:gd name="connsiteY846" fmla="*/ 862294 h 1145447"/>
                <a:gd name="connsiteX847" fmla="*/ 4067642 w 5125300"/>
                <a:gd name="connsiteY847" fmla="*/ 855409 h 1145447"/>
                <a:gd name="connsiteX848" fmla="*/ 2773184 w 5125300"/>
                <a:gd name="connsiteY848" fmla="*/ 855409 h 1145447"/>
                <a:gd name="connsiteX849" fmla="*/ 2791409 w 5125300"/>
                <a:gd name="connsiteY849" fmla="*/ 858650 h 1145447"/>
                <a:gd name="connsiteX850" fmla="*/ 2821286 w 5125300"/>
                <a:gd name="connsiteY850" fmla="*/ 874394 h 1145447"/>
                <a:gd name="connsiteX851" fmla="*/ 2826407 w 5125300"/>
                <a:gd name="connsiteY851" fmla="*/ 898829 h 1145447"/>
                <a:gd name="connsiteX852" fmla="*/ 2793045 w 5125300"/>
                <a:gd name="connsiteY852" fmla="*/ 930907 h 1145447"/>
                <a:gd name="connsiteX853" fmla="*/ 2758719 w 5125300"/>
                <a:gd name="connsiteY853" fmla="*/ 934554 h 1145447"/>
                <a:gd name="connsiteX854" fmla="*/ 2728842 w 5125300"/>
                <a:gd name="connsiteY854" fmla="*/ 918808 h 1145447"/>
                <a:gd name="connsiteX855" fmla="*/ 2723722 w 5125300"/>
                <a:gd name="connsiteY855" fmla="*/ 894372 h 1145447"/>
                <a:gd name="connsiteX856" fmla="*/ 2757082 w 5125300"/>
                <a:gd name="connsiteY856" fmla="*/ 862294 h 1145447"/>
                <a:gd name="connsiteX857" fmla="*/ 2773184 w 5125300"/>
                <a:gd name="connsiteY857" fmla="*/ 855409 h 1145447"/>
                <a:gd name="connsiteX858" fmla="*/ 1481179 w 5125300"/>
                <a:gd name="connsiteY858" fmla="*/ 855409 h 1145447"/>
                <a:gd name="connsiteX859" fmla="*/ 1499400 w 5125300"/>
                <a:gd name="connsiteY859" fmla="*/ 858650 h 1145447"/>
                <a:gd name="connsiteX860" fmla="*/ 1529277 w 5125300"/>
                <a:gd name="connsiteY860" fmla="*/ 874394 h 1145447"/>
                <a:gd name="connsiteX861" fmla="*/ 1534399 w 5125300"/>
                <a:gd name="connsiteY861" fmla="*/ 898829 h 1145447"/>
                <a:gd name="connsiteX862" fmla="*/ 1501038 w 5125300"/>
                <a:gd name="connsiteY862" fmla="*/ 930907 h 1145447"/>
                <a:gd name="connsiteX863" fmla="*/ 1466711 w 5125300"/>
                <a:gd name="connsiteY863" fmla="*/ 934554 h 1145447"/>
                <a:gd name="connsiteX864" fmla="*/ 1436834 w 5125300"/>
                <a:gd name="connsiteY864" fmla="*/ 918808 h 1145447"/>
                <a:gd name="connsiteX865" fmla="*/ 1431714 w 5125300"/>
                <a:gd name="connsiteY865" fmla="*/ 894372 h 1145447"/>
                <a:gd name="connsiteX866" fmla="*/ 1465075 w 5125300"/>
                <a:gd name="connsiteY866" fmla="*/ 862294 h 1145447"/>
                <a:gd name="connsiteX867" fmla="*/ 1481179 w 5125300"/>
                <a:gd name="connsiteY867" fmla="*/ 855409 h 1145447"/>
                <a:gd name="connsiteX868" fmla="*/ 186719 w 5125300"/>
                <a:gd name="connsiteY868" fmla="*/ 855409 h 1145447"/>
                <a:gd name="connsiteX869" fmla="*/ 204942 w 5125300"/>
                <a:gd name="connsiteY869" fmla="*/ 858650 h 1145447"/>
                <a:gd name="connsiteX870" fmla="*/ 234819 w 5125300"/>
                <a:gd name="connsiteY870" fmla="*/ 874394 h 1145447"/>
                <a:gd name="connsiteX871" fmla="*/ 239942 w 5125300"/>
                <a:gd name="connsiteY871" fmla="*/ 898829 h 1145447"/>
                <a:gd name="connsiteX872" fmla="*/ 206580 w 5125300"/>
                <a:gd name="connsiteY872" fmla="*/ 930907 h 1145447"/>
                <a:gd name="connsiteX873" fmla="*/ 172253 w 5125300"/>
                <a:gd name="connsiteY873" fmla="*/ 934554 h 1145447"/>
                <a:gd name="connsiteX874" fmla="*/ 142377 w 5125300"/>
                <a:gd name="connsiteY874" fmla="*/ 918808 h 1145447"/>
                <a:gd name="connsiteX875" fmla="*/ 137254 w 5125300"/>
                <a:gd name="connsiteY875" fmla="*/ 894372 h 1145447"/>
                <a:gd name="connsiteX876" fmla="*/ 170617 w 5125300"/>
                <a:gd name="connsiteY876" fmla="*/ 862294 h 1145447"/>
                <a:gd name="connsiteX877" fmla="*/ 186719 w 5125300"/>
                <a:gd name="connsiteY877" fmla="*/ 855409 h 1145447"/>
                <a:gd name="connsiteX878" fmla="*/ 4211614 w 5125300"/>
                <a:gd name="connsiteY878" fmla="*/ 845242 h 1145447"/>
                <a:gd name="connsiteX879" fmla="*/ 4221865 w 5125300"/>
                <a:gd name="connsiteY879" fmla="*/ 848650 h 1145447"/>
                <a:gd name="connsiteX880" fmla="*/ 4233691 w 5125300"/>
                <a:gd name="connsiteY880" fmla="*/ 857851 h 1145447"/>
                <a:gd name="connsiteX881" fmla="*/ 4232763 w 5125300"/>
                <a:gd name="connsiteY881" fmla="*/ 872716 h 1145447"/>
                <a:gd name="connsiteX882" fmla="*/ 4219838 w 5125300"/>
                <a:gd name="connsiteY882" fmla="*/ 881136 h 1145447"/>
                <a:gd name="connsiteX883" fmla="*/ 4198954 w 5125300"/>
                <a:gd name="connsiteY883" fmla="*/ 880476 h 1145447"/>
                <a:gd name="connsiteX884" fmla="*/ 4187128 w 5125300"/>
                <a:gd name="connsiteY884" fmla="*/ 871276 h 1145447"/>
                <a:gd name="connsiteX885" fmla="*/ 4188055 w 5125300"/>
                <a:gd name="connsiteY885" fmla="*/ 856409 h 1145447"/>
                <a:gd name="connsiteX886" fmla="*/ 4200981 w 5125300"/>
                <a:gd name="connsiteY886" fmla="*/ 847992 h 1145447"/>
                <a:gd name="connsiteX887" fmla="*/ 4211614 w 5125300"/>
                <a:gd name="connsiteY887" fmla="*/ 845242 h 1145447"/>
                <a:gd name="connsiteX888" fmla="*/ 2917157 w 5125300"/>
                <a:gd name="connsiteY888" fmla="*/ 845242 h 1145447"/>
                <a:gd name="connsiteX889" fmla="*/ 2927405 w 5125300"/>
                <a:gd name="connsiteY889" fmla="*/ 848650 h 1145447"/>
                <a:gd name="connsiteX890" fmla="*/ 2939231 w 5125300"/>
                <a:gd name="connsiteY890" fmla="*/ 857851 h 1145447"/>
                <a:gd name="connsiteX891" fmla="*/ 2938304 w 5125300"/>
                <a:gd name="connsiteY891" fmla="*/ 872716 h 1145447"/>
                <a:gd name="connsiteX892" fmla="*/ 2925381 w 5125300"/>
                <a:gd name="connsiteY892" fmla="*/ 881136 h 1145447"/>
                <a:gd name="connsiteX893" fmla="*/ 2904498 w 5125300"/>
                <a:gd name="connsiteY893" fmla="*/ 880476 h 1145447"/>
                <a:gd name="connsiteX894" fmla="*/ 2892672 w 5125300"/>
                <a:gd name="connsiteY894" fmla="*/ 871276 h 1145447"/>
                <a:gd name="connsiteX895" fmla="*/ 2893598 w 5125300"/>
                <a:gd name="connsiteY895" fmla="*/ 856409 h 1145447"/>
                <a:gd name="connsiteX896" fmla="*/ 2906525 w 5125300"/>
                <a:gd name="connsiteY896" fmla="*/ 847992 h 1145447"/>
                <a:gd name="connsiteX897" fmla="*/ 2917157 w 5125300"/>
                <a:gd name="connsiteY897" fmla="*/ 845242 h 1145447"/>
                <a:gd name="connsiteX898" fmla="*/ 1625149 w 5125300"/>
                <a:gd name="connsiteY898" fmla="*/ 845242 h 1145447"/>
                <a:gd name="connsiteX899" fmla="*/ 1635400 w 5125300"/>
                <a:gd name="connsiteY899" fmla="*/ 848650 h 1145447"/>
                <a:gd name="connsiteX900" fmla="*/ 1647223 w 5125300"/>
                <a:gd name="connsiteY900" fmla="*/ 857851 h 1145447"/>
                <a:gd name="connsiteX901" fmla="*/ 1646299 w 5125300"/>
                <a:gd name="connsiteY901" fmla="*/ 872716 h 1145447"/>
                <a:gd name="connsiteX902" fmla="*/ 1633373 w 5125300"/>
                <a:gd name="connsiteY902" fmla="*/ 881136 h 1145447"/>
                <a:gd name="connsiteX903" fmla="*/ 1612489 w 5125300"/>
                <a:gd name="connsiteY903" fmla="*/ 880476 h 1145447"/>
                <a:gd name="connsiteX904" fmla="*/ 1600667 w 5125300"/>
                <a:gd name="connsiteY904" fmla="*/ 871276 h 1145447"/>
                <a:gd name="connsiteX905" fmla="*/ 1601591 w 5125300"/>
                <a:gd name="connsiteY905" fmla="*/ 856409 h 1145447"/>
                <a:gd name="connsiteX906" fmla="*/ 1614516 w 5125300"/>
                <a:gd name="connsiteY906" fmla="*/ 847992 h 1145447"/>
                <a:gd name="connsiteX907" fmla="*/ 1625149 w 5125300"/>
                <a:gd name="connsiteY907" fmla="*/ 845242 h 1145447"/>
                <a:gd name="connsiteX908" fmla="*/ 330692 w 5125300"/>
                <a:gd name="connsiteY908" fmla="*/ 845242 h 1145447"/>
                <a:gd name="connsiteX909" fmla="*/ 340942 w 5125300"/>
                <a:gd name="connsiteY909" fmla="*/ 848650 h 1145447"/>
                <a:gd name="connsiteX910" fmla="*/ 352766 w 5125300"/>
                <a:gd name="connsiteY910" fmla="*/ 857851 h 1145447"/>
                <a:gd name="connsiteX911" fmla="*/ 351840 w 5125300"/>
                <a:gd name="connsiteY911" fmla="*/ 872716 h 1145447"/>
                <a:gd name="connsiteX912" fmla="*/ 338917 w 5125300"/>
                <a:gd name="connsiteY912" fmla="*/ 881136 h 1145447"/>
                <a:gd name="connsiteX913" fmla="*/ 318033 w 5125300"/>
                <a:gd name="connsiteY913" fmla="*/ 880476 h 1145447"/>
                <a:gd name="connsiteX914" fmla="*/ 306207 w 5125300"/>
                <a:gd name="connsiteY914" fmla="*/ 871276 h 1145447"/>
                <a:gd name="connsiteX915" fmla="*/ 307135 w 5125300"/>
                <a:gd name="connsiteY915" fmla="*/ 856409 h 1145447"/>
                <a:gd name="connsiteX916" fmla="*/ 320058 w 5125300"/>
                <a:gd name="connsiteY916" fmla="*/ 847992 h 1145447"/>
                <a:gd name="connsiteX917" fmla="*/ 330692 w 5125300"/>
                <a:gd name="connsiteY917" fmla="*/ 845242 h 1145447"/>
                <a:gd name="connsiteX918" fmla="*/ 4370998 w 5125300"/>
                <a:gd name="connsiteY918" fmla="*/ 845241 h 1145447"/>
                <a:gd name="connsiteX919" fmla="*/ 4381249 w 5125300"/>
                <a:gd name="connsiteY919" fmla="*/ 848649 h 1145447"/>
                <a:gd name="connsiteX920" fmla="*/ 4393075 w 5125300"/>
                <a:gd name="connsiteY920" fmla="*/ 857851 h 1145447"/>
                <a:gd name="connsiteX921" fmla="*/ 4392149 w 5125300"/>
                <a:gd name="connsiteY921" fmla="*/ 872715 h 1145447"/>
                <a:gd name="connsiteX922" fmla="*/ 4379222 w 5125300"/>
                <a:gd name="connsiteY922" fmla="*/ 881134 h 1145447"/>
                <a:gd name="connsiteX923" fmla="*/ 4358342 w 5125300"/>
                <a:gd name="connsiteY923" fmla="*/ 880475 h 1145447"/>
                <a:gd name="connsiteX924" fmla="*/ 4346516 w 5125300"/>
                <a:gd name="connsiteY924" fmla="*/ 871276 h 1145447"/>
                <a:gd name="connsiteX925" fmla="*/ 4347443 w 5125300"/>
                <a:gd name="connsiteY925" fmla="*/ 856409 h 1145447"/>
                <a:gd name="connsiteX926" fmla="*/ 4360367 w 5125300"/>
                <a:gd name="connsiteY926" fmla="*/ 847989 h 1145447"/>
                <a:gd name="connsiteX927" fmla="*/ 4370998 w 5125300"/>
                <a:gd name="connsiteY927" fmla="*/ 845241 h 1145447"/>
                <a:gd name="connsiteX928" fmla="*/ 3076281 w 5125300"/>
                <a:gd name="connsiteY928" fmla="*/ 845241 h 1145447"/>
                <a:gd name="connsiteX929" fmla="*/ 3086531 w 5125300"/>
                <a:gd name="connsiteY929" fmla="*/ 848649 h 1145447"/>
                <a:gd name="connsiteX930" fmla="*/ 3098357 w 5125300"/>
                <a:gd name="connsiteY930" fmla="*/ 857851 h 1145447"/>
                <a:gd name="connsiteX931" fmla="*/ 3097429 w 5125300"/>
                <a:gd name="connsiteY931" fmla="*/ 872715 h 1145447"/>
                <a:gd name="connsiteX932" fmla="*/ 3084506 w 5125300"/>
                <a:gd name="connsiteY932" fmla="*/ 881134 h 1145447"/>
                <a:gd name="connsiteX933" fmla="*/ 3063624 w 5125300"/>
                <a:gd name="connsiteY933" fmla="*/ 880475 h 1145447"/>
                <a:gd name="connsiteX934" fmla="*/ 3051796 w 5125300"/>
                <a:gd name="connsiteY934" fmla="*/ 871276 h 1145447"/>
                <a:gd name="connsiteX935" fmla="*/ 3052724 w 5125300"/>
                <a:gd name="connsiteY935" fmla="*/ 856409 h 1145447"/>
                <a:gd name="connsiteX936" fmla="*/ 3065647 w 5125300"/>
                <a:gd name="connsiteY936" fmla="*/ 847989 h 1145447"/>
                <a:gd name="connsiteX937" fmla="*/ 3076281 w 5125300"/>
                <a:gd name="connsiteY937" fmla="*/ 845241 h 1145447"/>
                <a:gd name="connsiteX938" fmla="*/ 1781823 w 5125300"/>
                <a:gd name="connsiteY938" fmla="*/ 845241 h 1145447"/>
                <a:gd name="connsiteX939" fmla="*/ 1792073 w 5125300"/>
                <a:gd name="connsiteY939" fmla="*/ 848649 h 1145447"/>
                <a:gd name="connsiteX940" fmla="*/ 1803897 w 5125300"/>
                <a:gd name="connsiteY940" fmla="*/ 857851 h 1145447"/>
                <a:gd name="connsiteX941" fmla="*/ 1802972 w 5125300"/>
                <a:gd name="connsiteY941" fmla="*/ 872715 h 1145447"/>
                <a:gd name="connsiteX942" fmla="*/ 1790048 w 5125300"/>
                <a:gd name="connsiteY942" fmla="*/ 881134 h 1145447"/>
                <a:gd name="connsiteX943" fmla="*/ 1769164 w 5125300"/>
                <a:gd name="connsiteY943" fmla="*/ 880475 h 1145447"/>
                <a:gd name="connsiteX944" fmla="*/ 1757338 w 5125300"/>
                <a:gd name="connsiteY944" fmla="*/ 871276 h 1145447"/>
                <a:gd name="connsiteX945" fmla="*/ 1758265 w 5125300"/>
                <a:gd name="connsiteY945" fmla="*/ 856409 h 1145447"/>
                <a:gd name="connsiteX946" fmla="*/ 1771189 w 5125300"/>
                <a:gd name="connsiteY946" fmla="*/ 847989 h 1145447"/>
                <a:gd name="connsiteX947" fmla="*/ 1781823 w 5125300"/>
                <a:gd name="connsiteY947" fmla="*/ 845241 h 1145447"/>
                <a:gd name="connsiteX948" fmla="*/ 489815 w 5125300"/>
                <a:gd name="connsiteY948" fmla="*/ 845241 h 1145447"/>
                <a:gd name="connsiteX949" fmla="*/ 500065 w 5125300"/>
                <a:gd name="connsiteY949" fmla="*/ 848649 h 1145447"/>
                <a:gd name="connsiteX950" fmla="*/ 511892 w 5125300"/>
                <a:gd name="connsiteY950" fmla="*/ 857851 h 1145447"/>
                <a:gd name="connsiteX951" fmla="*/ 510964 w 5125300"/>
                <a:gd name="connsiteY951" fmla="*/ 872715 h 1145447"/>
                <a:gd name="connsiteX952" fmla="*/ 498041 w 5125300"/>
                <a:gd name="connsiteY952" fmla="*/ 881134 h 1145447"/>
                <a:gd name="connsiteX953" fmla="*/ 477159 w 5125300"/>
                <a:gd name="connsiteY953" fmla="*/ 880475 h 1145447"/>
                <a:gd name="connsiteX954" fmla="*/ 465331 w 5125300"/>
                <a:gd name="connsiteY954" fmla="*/ 871276 h 1145447"/>
                <a:gd name="connsiteX955" fmla="*/ 466259 w 5125300"/>
                <a:gd name="connsiteY955" fmla="*/ 856409 h 1145447"/>
                <a:gd name="connsiteX956" fmla="*/ 479182 w 5125300"/>
                <a:gd name="connsiteY956" fmla="*/ 847989 h 1145447"/>
                <a:gd name="connsiteX957" fmla="*/ 489815 w 5125300"/>
                <a:gd name="connsiteY957" fmla="*/ 845241 h 1145447"/>
                <a:gd name="connsiteX958" fmla="*/ 4915428 w 5125300"/>
                <a:gd name="connsiteY958" fmla="*/ 841152 h 1145447"/>
                <a:gd name="connsiteX959" fmla="*/ 4934044 w 5125300"/>
                <a:gd name="connsiteY959" fmla="*/ 846920 h 1145447"/>
                <a:gd name="connsiteX960" fmla="*/ 4978286 w 5125300"/>
                <a:gd name="connsiteY960" fmla="*/ 879548 h 1145447"/>
                <a:gd name="connsiteX961" fmla="*/ 4977622 w 5125300"/>
                <a:gd name="connsiteY961" fmla="*/ 906251 h 1145447"/>
                <a:gd name="connsiteX962" fmla="*/ 4948709 w 5125300"/>
                <a:gd name="connsiteY962" fmla="*/ 926114 h 1145447"/>
                <a:gd name="connsiteX963" fmla="*/ 4911198 w 5125300"/>
                <a:gd name="connsiteY963" fmla="*/ 925642 h 1145447"/>
                <a:gd name="connsiteX964" fmla="*/ 4866959 w 5125300"/>
                <a:gd name="connsiteY964" fmla="*/ 893013 h 1145447"/>
                <a:gd name="connsiteX965" fmla="*/ 4867622 w 5125300"/>
                <a:gd name="connsiteY965" fmla="*/ 866310 h 1145447"/>
                <a:gd name="connsiteX966" fmla="*/ 4896536 w 5125300"/>
                <a:gd name="connsiteY966" fmla="*/ 846447 h 1145447"/>
                <a:gd name="connsiteX967" fmla="*/ 4915428 w 5125300"/>
                <a:gd name="connsiteY967" fmla="*/ 841152 h 1145447"/>
                <a:gd name="connsiteX968" fmla="*/ 3620708 w 5125300"/>
                <a:gd name="connsiteY968" fmla="*/ 841152 h 1145447"/>
                <a:gd name="connsiteX969" fmla="*/ 3639327 w 5125300"/>
                <a:gd name="connsiteY969" fmla="*/ 846920 h 1145447"/>
                <a:gd name="connsiteX970" fmla="*/ 3683566 w 5125300"/>
                <a:gd name="connsiteY970" fmla="*/ 879548 h 1145447"/>
                <a:gd name="connsiteX971" fmla="*/ 3682903 w 5125300"/>
                <a:gd name="connsiteY971" fmla="*/ 906251 h 1145447"/>
                <a:gd name="connsiteX972" fmla="*/ 3653989 w 5125300"/>
                <a:gd name="connsiteY972" fmla="*/ 926114 h 1145447"/>
                <a:gd name="connsiteX973" fmla="*/ 3616478 w 5125300"/>
                <a:gd name="connsiteY973" fmla="*/ 925642 h 1145447"/>
                <a:gd name="connsiteX974" fmla="*/ 3572241 w 5125300"/>
                <a:gd name="connsiteY974" fmla="*/ 893013 h 1145447"/>
                <a:gd name="connsiteX975" fmla="*/ 3572904 w 5125300"/>
                <a:gd name="connsiteY975" fmla="*/ 866310 h 1145447"/>
                <a:gd name="connsiteX976" fmla="*/ 3601816 w 5125300"/>
                <a:gd name="connsiteY976" fmla="*/ 846447 h 1145447"/>
                <a:gd name="connsiteX977" fmla="*/ 3620708 w 5125300"/>
                <a:gd name="connsiteY977" fmla="*/ 841152 h 1145447"/>
                <a:gd name="connsiteX978" fmla="*/ 2326251 w 5125300"/>
                <a:gd name="connsiteY978" fmla="*/ 841152 h 1145447"/>
                <a:gd name="connsiteX979" fmla="*/ 2344869 w 5125300"/>
                <a:gd name="connsiteY979" fmla="*/ 846920 h 1145447"/>
                <a:gd name="connsiteX980" fmla="*/ 2389110 w 5125300"/>
                <a:gd name="connsiteY980" fmla="*/ 879548 h 1145447"/>
                <a:gd name="connsiteX981" fmla="*/ 2388443 w 5125300"/>
                <a:gd name="connsiteY981" fmla="*/ 906251 h 1145447"/>
                <a:gd name="connsiteX982" fmla="*/ 2359531 w 5125300"/>
                <a:gd name="connsiteY982" fmla="*/ 926114 h 1145447"/>
                <a:gd name="connsiteX983" fmla="*/ 2322021 w 5125300"/>
                <a:gd name="connsiteY983" fmla="*/ 925642 h 1145447"/>
                <a:gd name="connsiteX984" fmla="*/ 2277783 w 5125300"/>
                <a:gd name="connsiteY984" fmla="*/ 893013 h 1145447"/>
                <a:gd name="connsiteX985" fmla="*/ 2278447 w 5125300"/>
                <a:gd name="connsiteY985" fmla="*/ 866310 h 1145447"/>
                <a:gd name="connsiteX986" fmla="*/ 2307358 w 5125300"/>
                <a:gd name="connsiteY986" fmla="*/ 846447 h 1145447"/>
                <a:gd name="connsiteX987" fmla="*/ 2326251 w 5125300"/>
                <a:gd name="connsiteY987" fmla="*/ 841152 h 1145447"/>
                <a:gd name="connsiteX988" fmla="*/ 1034243 w 5125300"/>
                <a:gd name="connsiteY988" fmla="*/ 841152 h 1145447"/>
                <a:gd name="connsiteX989" fmla="*/ 1052863 w 5125300"/>
                <a:gd name="connsiteY989" fmla="*/ 846920 h 1145447"/>
                <a:gd name="connsiteX990" fmla="*/ 1097101 w 5125300"/>
                <a:gd name="connsiteY990" fmla="*/ 879548 h 1145447"/>
                <a:gd name="connsiteX991" fmla="*/ 1096438 w 5125300"/>
                <a:gd name="connsiteY991" fmla="*/ 906251 h 1145447"/>
                <a:gd name="connsiteX992" fmla="*/ 1067524 w 5125300"/>
                <a:gd name="connsiteY992" fmla="*/ 926114 h 1145447"/>
                <a:gd name="connsiteX993" fmla="*/ 1030015 w 5125300"/>
                <a:gd name="connsiteY993" fmla="*/ 925642 h 1145447"/>
                <a:gd name="connsiteX994" fmla="*/ 985774 w 5125300"/>
                <a:gd name="connsiteY994" fmla="*/ 893013 h 1145447"/>
                <a:gd name="connsiteX995" fmla="*/ 986439 w 5125300"/>
                <a:gd name="connsiteY995" fmla="*/ 866310 h 1145447"/>
                <a:gd name="connsiteX996" fmla="*/ 1015353 w 5125300"/>
                <a:gd name="connsiteY996" fmla="*/ 846447 h 1145447"/>
                <a:gd name="connsiteX997" fmla="*/ 1034243 w 5125300"/>
                <a:gd name="connsiteY997" fmla="*/ 841152 h 1145447"/>
                <a:gd name="connsiteX998" fmla="*/ 4276869 w 5125300"/>
                <a:gd name="connsiteY998" fmla="*/ 823117 h 1145447"/>
                <a:gd name="connsiteX999" fmla="*/ 4284064 w 5125300"/>
                <a:gd name="connsiteY999" fmla="*/ 823117 h 1145447"/>
                <a:gd name="connsiteX1000" fmla="*/ 4298563 w 5125300"/>
                <a:gd name="connsiteY1000" fmla="*/ 823117 h 1145447"/>
                <a:gd name="connsiteX1001" fmla="*/ 4321074 w 5125300"/>
                <a:gd name="connsiteY1001" fmla="*/ 839141 h 1145447"/>
                <a:gd name="connsiteX1002" fmla="*/ 4321074 w 5125300"/>
                <a:gd name="connsiteY1002" fmla="*/ 859148 h 1145447"/>
                <a:gd name="connsiteX1003" fmla="*/ 4298565 w 5125300"/>
                <a:gd name="connsiteY1003" fmla="*/ 875173 h 1145447"/>
                <a:gd name="connsiteX1004" fmla="*/ 4284064 w 5125300"/>
                <a:gd name="connsiteY1004" fmla="*/ 875173 h 1145447"/>
                <a:gd name="connsiteX1005" fmla="*/ 4276869 w 5125300"/>
                <a:gd name="connsiteY1005" fmla="*/ 875173 h 1145447"/>
                <a:gd name="connsiteX1006" fmla="*/ 4254357 w 5125300"/>
                <a:gd name="connsiteY1006" fmla="*/ 859148 h 1145447"/>
                <a:gd name="connsiteX1007" fmla="*/ 4254357 w 5125300"/>
                <a:gd name="connsiteY1007" fmla="*/ 839141 h 1145447"/>
                <a:gd name="connsiteX1008" fmla="*/ 4276869 w 5125300"/>
                <a:gd name="connsiteY1008" fmla="*/ 823117 h 1145447"/>
                <a:gd name="connsiteX1009" fmla="*/ 2982409 w 5125300"/>
                <a:gd name="connsiteY1009" fmla="*/ 823117 h 1145447"/>
                <a:gd name="connsiteX1010" fmla="*/ 2989347 w 5125300"/>
                <a:gd name="connsiteY1010" fmla="*/ 823117 h 1145447"/>
                <a:gd name="connsiteX1011" fmla="*/ 3003845 w 5125300"/>
                <a:gd name="connsiteY1011" fmla="*/ 823117 h 1145447"/>
                <a:gd name="connsiteX1012" fmla="*/ 3026354 w 5125300"/>
                <a:gd name="connsiteY1012" fmla="*/ 839141 h 1145447"/>
                <a:gd name="connsiteX1013" fmla="*/ 3026356 w 5125300"/>
                <a:gd name="connsiteY1013" fmla="*/ 859148 h 1145447"/>
                <a:gd name="connsiteX1014" fmla="*/ 3003846 w 5125300"/>
                <a:gd name="connsiteY1014" fmla="*/ 875173 h 1145447"/>
                <a:gd name="connsiteX1015" fmla="*/ 2989347 w 5125300"/>
                <a:gd name="connsiteY1015" fmla="*/ 875173 h 1145447"/>
                <a:gd name="connsiteX1016" fmla="*/ 2982411 w 5125300"/>
                <a:gd name="connsiteY1016" fmla="*/ 875173 h 1145447"/>
                <a:gd name="connsiteX1017" fmla="*/ 2959901 w 5125300"/>
                <a:gd name="connsiteY1017" fmla="*/ 859148 h 1145447"/>
                <a:gd name="connsiteX1018" fmla="*/ 2959901 w 5125300"/>
                <a:gd name="connsiteY1018" fmla="*/ 839141 h 1145447"/>
                <a:gd name="connsiteX1019" fmla="*/ 2982409 w 5125300"/>
                <a:gd name="connsiteY1019" fmla="*/ 823117 h 1145447"/>
                <a:gd name="connsiteX1020" fmla="*/ 1690402 w 5125300"/>
                <a:gd name="connsiteY1020" fmla="*/ 823117 h 1145447"/>
                <a:gd name="connsiteX1021" fmla="*/ 1694887 w 5125300"/>
                <a:gd name="connsiteY1021" fmla="*/ 823117 h 1145447"/>
                <a:gd name="connsiteX1022" fmla="*/ 1709388 w 5125300"/>
                <a:gd name="connsiteY1022" fmla="*/ 823117 h 1145447"/>
                <a:gd name="connsiteX1023" fmla="*/ 1731898 w 5125300"/>
                <a:gd name="connsiteY1023" fmla="*/ 839141 h 1145447"/>
                <a:gd name="connsiteX1024" fmla="*/ 1731900 w 5125300"/>
                <a:gd name="connsiteY1024" fmla="*/ 859148 h 1145447"/>
                <a:gd name="connsiteX1025" fmla="*/ 1709388 w 5125300"/>
                <a:gd name="connsiteY1025" fmla="*/ 875173 h 1145447"/>
                <a:gd name="connsiteX1026" fmla="*/ 1694887 w 5125300"/>
                <a:gd name="connsiteY1026" fmla="*/ 875173 h 1145447"/>
                <a:gd name="connsiteX1027" fmla="*/ 1690406 w 5125300"/>
                <a:gd name="connsiteY1027" fmla="*/ 875173 h 1145447"/>
                <a:gd name="connsiteX1028" fmla="*/ 1667893 w 5125300"/>
                <a:gd name="connsiteY1028" fmla="*/ 859148 h 1145447"/>
                <a:gd name="connsiteX1029" fmla="*/ 1667893 w 5125300"/>
                <a:gd name="connsiteY1029" fmla="*/ 839141 h 1145447"/>
                <a:gd name="connsiteX1030" fmla="*/ 1690402 w 5125300"/>
                <a:gd name="connsiteY1030" fmla="*/ 823117 h 1145447"/>
                <a:gd name="connsiteX1031" fmla="*/ 395946 w 5125300"/>
                <a:gd name="connsiteY1031" fmla="*/ 823117 h 1145447"/>
                <a:gd name="connsiteX1032" fmla="*/ 402880 w 5125300"/>
                <a:gd name="connsiteY1032" fmla="*/ 823117 h 1145447"/>
                <a:gd name="connsiteX1033" fmla="*/ 417380 w 5125300"/>
                <a:gd name="connsiteY1033" fmla="*/ 823117 h 1145447"/>
                <a:gd name="connsiteX1034" fmla="*/ 439891 w 5125300"/>
                <a:gd name="connsiteY1034" fmla="*/ 839141 h 1145447"/>
                <a:gd name="connsiteX1035" fmla="*/ 439891 w 5125300"/>
                <a:gd name="connsiteY1035" fmla="*/ 859148 h 1145447"/>
                <a:gd name="connsiteX1036" fmla="*/ 417380 w 5125300"/>
                <a:gd name="connsiteY1036" fmla="*/ 875173 h 1145447"/>
                <a:gd name="connsiteX1037" fmla="*/ 402880 w 5125300"/>
                <a:gd name="connsiteY1037" fmla="*/ 875173 h 1145447"/>
                <a:gd name="connsiteX1038" fmla="*/ 395946 w 5125300"/>
                <a:gd name="connsiteY1038" fmla="*/ 875173 h 1145447"/>
                <a:gd name="connsiteX1039" fmla="*/ 373434 w 5125300"/>
                <a:gd name="connsiteY1039" fmla="*/ 859148 h 1145447"/>
                <a:gd name="connsiteX1040" fmla="*/ 373434 w 5125300"/>
                <a:gd name="connsiteY1040" fmla="*/ 839141 h 1145447"/>
                <a:gd name="connsiteX1041" fmla="*/ 395946 w 5125300"/>
                <a:gd name="connsiteY1041" fmla="*/ 823117 h 1145447"/>
                <a:gd name="connsiteX1042" fmla="*/ 4964415 w 5125300"/>
                <a:gd name="connsiteY1042" fmla="*/ 803347 h 1145447"/>
                <a:gd name="connsiteX1043" fmla="*/ 4974665 w 5125300"/>
                <a:gd name="connsiteY1043" fmla="*/ 806755 h 1145447"/>
                <a:gd name="connsiteX1044" fmla="*/ 4986491 w 5125300"/>
                <a:gd name="connsiteY1044" fmla="*/ 815957 h 1145447"/>
                <a:gd name="connsiteX1045" fmla="*/ 4985564 w 5125300"/>
                <a:gd name="connsiteY1045" fmla="*/ 830821 h 1145447"/>
                <a:gd name="connsiteX1046" fmla="*/ 4972639 w 5125300"/>
                <a:gd name="connsiteY1046" fmla="*/ 839241 h 1145447"/>
                <a:gd name="connsiteX1047" fmla="*/ 4951756 w 5125300"/>
                <a:gd name="connsiteY1047" fmla="*/ 838583 h 1145447"/>
                <a:gd name="connsiteX1048" fmla="*/ 4939931 w 5125300"/>
                <a:gd name="connsiteY1048" fmla="*/ 829382 h 1145447"/>
                <a:gd name="connsiteX1049" fmla="*/ 4940856 w 5125300"/>
                <a:gd name="connsiteY1049" fmla="*/ 814517 h 1145447"/>
                <a:gd name="connsiteX1050" fmla="*/ 4953781 w 5125300"/>
                <a:gd name="connsiteY1050" fmla="*/ 806097 h 1145447"/>
                <a:gd name="connsiteX1051" fmla="*/ 4964415 w 5125300"/>
                <a:gd name="connsiteY1051" fmla="*/ 803347 h 1145447"/>
                <a:gd name="connsiteX1052" fmla="*/ 3669695 w 5125300"/>
                <a:gd name="connsiteY1052" fmla="*/ 803347 h 1145447"/>
                <a:gd name="connsiteX1053" fmla="*/ 3679945 w 5125300"/>
                <a:gd name="connsiteY1053" fmla="*/ 806755 h 1145447"/>
                <a:gd name="connsiteX1054" fmla="*/ 3691772 w 5125300"/>
                <a:gd name="connsiteY1054" fmla="*/ 815957 h 1145447"/>
                <a:gd name="connsiteX1055" fmla="*/ 3690844 w 5125300"/>
                <a:gd name="connsiteY1055" fmla="*/ 830821 h 1145447"/>
                <a:gd name="connsiteX1056" fmla="*/ 3677921 w 5125300"/>
                <a:gd name="connsiteY1056" fmla="*/ 839241 h 1145447"/>
                <a:gd name="connsiteX1057" fmla="*/ 3657039 w 5125300"/>
                <a:gd name="connsiteY1057" fmla="*/ 838583 h 1145447"/>
                <a:gd name="connsiteX1058" fmla="*/ 3645213 w 5125300"/>
                <a:gd name="connsiteY1058" fmla="*/ 829382 h 1145447"/>
                <a:gd name="connsiteX1059" fmla="*/ 3646139 w 5125300"/>
                <a:gd name="connsiteY1059" fmla="*/ 814517 h 1145447"/>
                <a:gd name="connsiteX1060" fmla="*/ 3659063 w 5125300"/>
                <a:gd name="connsiteY1060" fmla="*/ 806097 h 1145447"/>
                <a:gd name="connsiteX1061" fmla="*/ 3669695 w 5125300"/>
                <a:gd name="connsiteY1061" fmla="*/ 803347 h 1145447"/>
                <a:gd name="connsiteX1062" fmla="*/ 2375239 w 5125300"/>
                <a:gd name="connsiteY1062" fmla="*/ 803347 h 1145447"/>
                <a:gd name="connsiteX1063" fmla="*/ 2385487 w 5125300"/>
                <a:gd name="connsiteY1063" fmla="*/ 806755 h 1145447"/>
                <a:gd name="connsiteX1064" fmla="*/ 2397312 w 5125300"/>
                <a:gd name="connsiteY1064" fmla="*/ 815957 h 1145447"/>
                <a:gd name="connsiteX1065" fmla="*/ 2396388 w 5125300"/>
                <a:gd name="connsiteY1065" fmla="*/ 830821 h 1145447"/>
                <a:gd name="connsiteX1066" fmla="*/ 2383463 w 5125300"/>
                <a:gd name="connsiteY1066" fmla="*/ 839241 h 1145447"/>
                <a:gd name="connsiteX1067" fmla="*/ 2362581 w 5125300"/>
                <a:gd name="connsiteY1067" fmla="*/ 838583 h 1145447"/>
                <a:gd name="connsiteX1068" fmla="*/ 2350753 w 5125300"/>
                <a:gd name="connsiteY1068" fmla="*/ 829382 h 1145447"/>
                <a:gd name="connsiteX1069" fmla="*/ 2351681 w 5125300"/>
                <a:gd name="connsiteY1069" fmla="*/ 814517 h 1145447"/>
                <a:gd name="connsiteX1070" fmla="*/ 2364606 w 5125300"/>
                <a:gd name="connsiteY1070" fmla="*/ 806097 h 1145447"/>
                <a:gd name="connsiteX1071" fmla="*/ 2375239 w 5125300"/>
                <a:gd name="connsiteY1071" fmla="*/ 803347 h 1145447"/>
                <a:gd name="connsiteX1072" fmla="*/ 1083230 w 5125300"/>
                <a:gd name="connsiteY1072" fmla="*/ 803347 h 1145447"/>
                <a:gd name="connsiteX1073" fmla="*/ 1093480 w 5125300"/>
                <a:gd name="connsiteY1073" fmla="*/ 806755 h 1145447"/>
                <a:gd name="connsiteX1074" fmla="*/ 1105307 w 5125300"/>
                <a:gd name="connsiteY1074" fmla="*/ 815957 h 1145447"/>
                <a:gd name="connsiteX1075" fmla="*/ 1104379 w 5125300"/>
                <a:gd name="connsiteY1075" fmla="*/ 830821 h 1145447"/>
                <a:gd name="connsiteX1076" fmla="*/ 1091454 w 5125300"/>
                <a:gd name="connsiteY1076" fmla="*/ 839241 h 1145447"/>
                <a:gd name="connsiteX1077" fmla="*/ 1070574 w 5125300"/>
                <a:gd name="connsiteY1077" fmla="*/ 838583 h 1145447"/>
                <a:gd name="connsiteX1078" fmla="*/ 1058748 w 5125300"/>
                <a:gd name="connsiteY1078" fmla="*/ 829382 h 1145447"/>
                <a:gd name="connsiteX1079" fmla="*/ 1059673 w 5125300"/>
                <a:gd name="connsiteY1079" fmla="*/ 814517 h 1145447"/>
                <a:gd name="connsiteX1080" fmla="*/ 1072598 w 5125300"/>
                <a:gd name="connsiteY1080" fmla="*/ 806097 h 1145447"/>
                <a:gd name="connsiteX1081" fmla="*/ 1083230 w 5125300"/>
                <a:gd name="connsiteY1081" fmla="*/ 803347 h 1145447"/>
                <a:gd name="connsiteX1082" fmla="*/ 4613039 w 5125300"/>
                <a:gd name="connsiteY1082" fmla="*/ 753569 h 1145447"/>
                <a:gd name="connsiteX1083" fmla="*/ 4642635 w 5125300"/>
                <a:gd name="connsiteY1083" fmla="*/ 762294 h 1145447"/>
                <a:gd name="connsiteX1084" fmla="*/ 4772850 w 5125300"/>
                <a:gd name="connsiteY1084" fmla="*/ 854992 h 1145447"/>
                <a:gd name="connsiteX1085" fmla="*/ 4772850 w 5125300"/>
                <a:gd name="connsiteY1085" fmla="*/ 897127 h 1145447"/>
                <a:gd name="connsiteX1086" fmla="*/ 4654261 w 5125300"/>
                <a:gd name="connsiteY1086" fmla="*/ 981547 h 1145447"/>
                <a:gd name="connsiteX1087" fmla="*/ 4595071 w 5125300"/>
                <a:gd name="connsiteY1087" fmla="*/ 981545 h 1145447"/>
                <a:gd name="connsiteX1088" fmla="*/ 4464856 w 5125300"/>
                <a:gd name="connsiteY1088" fmla="*/ 888850 h 1145447"/>
                <a:gd name="connsiteX1089" fmla="*/ 4464854 w 5125300"/>
                <a:gd name="connsiteY1089" fmla="*/ 846714 h 1145447"/>
                <a:gd name="connsiteX1090" fmla="*/ 4583442 w 5125300"/>
                <a:gd name="connsiteY1090" fmla="*/ 762294 h 1145447"/>
                <a:gd name="connsiteX1091" fmla="*/ 4613039 w 5125300"/>
                <a:gd name="connsiteY1091" fmla="*/ 753569 h 1145447"/>
                <a:gd name="connsiteX1092" fmla="*/ 3318321 w 5125300"/>
                <a:gd name="connsiteY1092" fmla="*/ 753569 h 1145447"/>
                <a:gd name="connsiteX1093" fmla="*/ 3347914 w 5125300"/>
                <a:gd name="connsiteY1093" fmla="*/ 762294 h 1145447"/>
                <a:gd name="connsiteX1094" fmla="*/ 3478131 w 5125300"/>
                <a:gd name="connsiteY1094" fmla="*/ 854992 h 1145447"/>
                <a:gd name="connsiteX1095" fmla="*/ 3478131 w 5125300"/>
                <a:gd name="connsiteY1095" fmla="*/ 897127 h 1145447"/>
                <a:gd name="connsiteX1096" fmla="*/ 3359541 w 5125300"/>
                <a:gd name="connsiteY1096" fmla="*/ 981547 h 1145447"/>
                <a:gd name="connsiteX1097" fmla="*/ 3300351 w 5125300"/>
                <a:gd name="connsiteY1097" fmla="*/ 981545 h 1145447"/>
                <a:gd name="connsiteX1098" fmla="*/ 3170136 w 5125300"/>
                <a:gd name="connsiteY1098" fmla="*/ 888850 h 1145447"/>
                <a:gd name="connsiteX1099" fmla="*/ 3170136 w 5125300"/>
                <a:gd name="connsiteY1099" fmla="*/ 846714 h 1145447"/>
                <a:gd name="connsiteX1100" fmla="*/ 3288724 w 5125300"/>
                <a:gd name="connsiteY1100" fmla="*/ 762294 h 1145447"/>
                <a:gd name="connsiteX1101" fmla="*/ 3318321 w 5125300"/>
                <a:gd name="connsiteY1101" fmla="*/ 753569 h 1145447"/>
                <a:gd name="connsiteX1102" fmla="*/ 2023863 w 5125300"/>
                <a:gd name="connsiteY1102" fmla="*/ 753569 h 1145447"/>
                <a:gd name="connsiteX1103" fmla="*/ 2053456 w 5125300"/>
                <a:gd name="connsiteY1103" fmla="*/ 762294 h 1145447"/>
                <a:gd name="connsiteX1104" fmla="*/ 2183672 w 5125300"/>
                <a:gd name="connsiteY1104" fmla="*/ 854992 h 1145447"/>
                <a:gd name="connsiteX1105" fmla="*/ 2183672 w 5125300"/>
                <a:gd name="connsiteY1105" fmla="*/ 897127 h 1145447"/>
                <a:gd name="connsiteX1106" fmla="*/ 2065083 w 5125300"/>
                <a:gd name="connsiteY1106" fmla="*/ 981547 h 1145447"/>
                <a:gd name="connsiteX1107" fmla="*/ 2005895 w 5125300"/>
                <a:gd name="connsiteY1107" fmla="*/ 981545 h 1145447"/>
                <a:gd name="connsiteX1108" fmla="*/ 1875679 w 5125300"/>
                <a:gd name="connsiteY1108" fmla="*/ 888850 h 1145447"/>
                <a:gd name="connsiteX1109" fmla="*/ 1875678 w 5125300"/>
                <a:gd name="connsiteY1109" fmla="*/ 846714 h 1145447"/>
                <a:gd name="connsiteX1110" fmla="*/ 1994266 w 5125300"/>
                <a:gd name="connsiteY1110" fmla="*/ 762294 h 1145447"/>
                <a:gd name="connsiteX1111" fmla="*/ 2023863 w 5125300"/>
                <a:gd name="connsiteY1111" fmla="*/ 753569 h 1145447"/>
                <a:gd name="connsiteX1112" fmla="*/ 731854 w 5125300"/>
                <a:gd name="connsiteY1112" fmla="*/ 753569 h 1145447"/>
                <a:gd name="connsiteX1113" fmla="*/ 761450 w 5125300"/>
                <a:gd name="connsiteY1113" fmla="*/ 762294 h 1145447"/>
                <a:gd name="connsiteX1114" fmla="*/ 891665 w 5125300"/>
                <a:gd name="connsiteY1114" fmla="*/ 854992 h 1145447"/>
                <a:gd name="connsiteX1115" fmla="*/ 891665 w 5125300"/>
                <a:gd name="connsiteY1115" fmla="*/ 897127 h 1145447"/>
                <a:gd name="connsiteX1116" fmla="*/ 773078 w 5125300"/>
                <a:gd name="connsiteY1116" fmla="*/ 981547 h 1145447"/>
                <a:gd name="connsiteX1117" fmla="*/ 713886 w 5125300"/>
                <a:gd name="connsiteY1117" fmla="*/ 981545 h 1145447"/>
                <a:gd name="connsiteX1118" fmla="*/ 583671 w 5125300"/>
                <a:gd name="connsiteY1118" fmla="*/ 888850 h 1145447"/>
                <a:gd name="connsiteX1119" fmla="*/ 583671 w 5125300"/>
                <a:gd name="connsiteY1119" fmla="*/ 846714 h 1145447"/>
                <a:gd name="connsiteX1120" fmla="*/ 702257 w 5125300"/>
                <a:gd name="connsiteY1120" fmla="*/ 762294 h 1145447"/>
                <a:gd name="connsiteX1121" fmla="*/ 731854 w 5125300"/>
                <a:gd name="connsiteY1121" fmla="*/ 753569 h 1145447"/>
                <a:gd name="connsiteX1122" fmla="*/ 5108490 w 5125300"/>
                <a:gd name="connsiteY1122" fmla="*/ 732981 h 1145447"/>
                <a:gd name="connsiteX1123" fmla="*/ 5120511 w 5125300"/>
                <a:gd name="connsiteY1123" fmla="*/ 733017 h 1145447"/>
                <a:gd name="connsiteX1124" fmla="*/ 5120511 w 5125300"/>
                <a:gd name="connsiteY1124" fmla="*/ 895342 h 1145447"/>
                <a:gd name="connsiteX1125" fmla="*/ 5041267 w 5125300"/>
                <a:gd name="connsiteY1125" fmla="*/ 860803 h 1145447"/>
                <a:gd name="connsiteX1126" fmla="*/ 5022328 w 5125300"/>
                <a:gd name="connsiteY1126" fmla="*/ 804738 h 1145447"/>
                <a:gd name="connsiteX1127" fmla="*/ 5067634 w 5125300"/>
                <a:gd name="connsiteY1127" fmla="*/ 752066 h 1145447"/>
                <a:gd name="connsiteX1128" fmla="*/ 5108490 w 5125300"/>
                <a:gd name="connsiteY1128" fmla="*/ 732981 h 1145447"/>
                <a:gd name="connsiteX1129" fmla="*/ 3813768 w 5125300"/>
                <a:gd name="connsiteY1129" fmla="*/ 732981 h 1145447"/>
                <a:gd name="connsiteX1130" fmla="*/ 3830306 w 5125300"/>
                <a:gd name="connsiteY1130" fmla="*/ 733030 h 1145447"/>
                <a:gd name="connsiteX1131" fmla="*/ 3851670 w 5125300"/>
                <a:gd name="connsiteY1131" fmla="*/ 738585 h 1145447"/>
                <a:gd name="connsiteX1132" fmla="*/ 3981788 w 5125300"/>
                <a:gd name="connsiteY1132" fmla="*/ 795297 h 1145447"/>
                <a:gd name="connsiteX1133" fmla="*/ 4000727 w 5125300"/>
                <a:gd name="connsiteY1133" fmla="*/ 851362 h 1145447"/>
                <a:gd name="connsiteX1134" fmla="*/ 3955423 w 5125300"/>
                <a:gd name="connsiteY1134" fmla="*/ 904034 h 1145447"/>
                <a:gd name="connsiteX1135" fmla="*/ 3876666 w 5125300"/>
                <a:gd name="connsiteY1135" fmla="*/ 917517 h 1145447"/>
                <a:gd name="connsiteX1136" fmla="*/ 3746551 w 5125300"/>
                <a:gd name="connsiteY1136" fmla="*/ 860803 h 1145447"/>
                <a:gd name="connsiteX1137" fmla="*/ 3727611 w 5125300"/>
                <a:gd name="connsiteY1137" fmla="*/ 804738 h 1145447"/>
                <a:gd name="connsiteX1138" fmla="*/ 3772915 w 5125300"/>
                <a:gd name="connsiteY1138" fmla="*/ 752066 h 1145447"/>
                <a:gd name="connsiteX1139" fmla="*/ 3813768 w 5125300"/>
                <a:gd name="connsiteY1139" fmla="*/ 732981 h 1145447"/>
                <a:gd name="connsiteX1140" fmla="*/ 2519312 w 5125300"/>
                <a:gd name="connsiteY1140" fmla="*/ 732981 h 1145447"/>
                <a:gd name="connsiteX1141" fmla="*/ 2535850 w 5125300"/>
                <a:gd name="connsiteY1141" fmla="*/ 733030 h 1145447"/>
                <a:gd name="connsiteX1142" fmla="*/ 2557212 w 5125300"/>
                <a:gd name="connsiteY1142" fmla="*/ 738585 h 1145447"/>
                <a:gd name="connsiteX1143" fmla="*/ 2687331 w 5125300"/>
                <a:gd name="connsiteY1143" fmla="*/ 795297 h 1145447"/>
                <a:gd name="connsiteX1144" fmla="*/ 2706271 w 5125300"/>
                <a:gd name="connsiteY1144" fmla="*/ 851362 h 1145447"/>
                <a:gd name="connsiteX1145" fmla="*/ 2660967 w 5125300"/>
                <a:gd name="connsiteY1145" fmla="*/ 904034 h 1145447"/>
                <a:gd name="connsiteX1146" fmla="*/ 2582207 w 5125300"/>
                <a:gd name="connsiteY1146" fmla="*/ 917517 h 1145447"/>
                <a:gd name="connsiteX1147" fmla="*/ 2452092 w 5125300"/>
                <a:gd name="connsiteY1147" fmla="*/ 860803 h 1145447"/>
                <a:gd name="connsiteX1148" fmla="*/ 2433153 w 5125300"/>
                <a:gd name="connsiteY1148" fmla="*/ 804738 h 1145447"/>
                <a:gd name="connsiteX1149" fmla="*/ 2478456 w 5125300"/>
                <a:gd name="connsiteY1149" fmla="*/ 752066 h 1145447"/>
                <a:gd name="connsiteX1150" fmla="*/ 2519312 w 5125300"/>
                <a:gd name="connsiteY1150" fmla="*/ 732981 h 1145447"/>
                <a:gd name="connsiteX1151" fmla="*/ 1227305 w 5125300"/>
                <a:gd name="connsiteY1151" fmla="*/ 732981 h 1145447"/>
                <a:gd name="connsiteX1152" fmla="*/ 1243843 w 5125300"/>
                <a:gd name="connsiteY1152" fmla="*/ 733030 h 1145447"/>
                <a:gd name="connsiteX1153" fmla="*/ 1265206 w 5125300"/>
                <a:gd name="connsiteY1153" fmla="*/ 738585 h 1145447"/>
                <a:gd name="connsiteX1154" fmla="*/ 1395323 w 5125300"/>
                <a:gd name="connsiteY1154" fmla="*/ 795297 h 1145447"/>
                <a:gd name="connsiteX1155" fmla="*/ 1414263 w 5125300"/>
                <a:gd name="connsiteY1155" fmla="*/ 851362 h 1145447"/>
                <a:gd name="connsiteX1156" fmla="*/ 1368960 w 5125300"/>
                <a:gd name="connsiteY1156" fmla="*/ 904034 h 1145447"/>
                <a:gd name="connsiteX1157" fmla="*/ 1290202 w 5125300"/>
                <a:gd name="connsiteY1157" fmla="*/ 917517 h 1145447"/>
                <a:gd name="connsiteX1158" fmla="*/ 1160084 w 5125300"/>
                <a:gd name="connsiteY1158" fmla="*/ 860803 h 1145447"/>
                <a:gd name="connsiteX1159" fmla="*/ 1141145 w 5125300"/>
                <a:gd name="connsiteY1159" fmla="*/ 804738 h 1145447"/>
                <a:gd name="connsiteX1160" fmla="*/ 1186447 w 5125300"/>
                <a:gd name="connsiteY1160" fmla="*/ 752066 h 1145447"/>
                <a:gd name="connsiteX1161" fmla="*/ 1227305 w 5125300"/>
                <a:gd name="connsiteY1161" fmla="*/ 732981 h 1145447"/>
                <a:gd name="connsiteX1162" fmla="*/ 5004369 w 5125300"/>
                <a:gd name="connsiteY1162" fmla="*/ 720910 h 1145447"/>
                <a:gd name="connsiteX1163" fmla="*/ 5019373 w 5125300"/>
                <a:gd name="connsiteY1163" fmla="*/ 726943 h 1145447"/>
                <a:gd name="connsiteX1164" fmla="*/ 5035808 w 5125300"/>
                <a:gd name="connsiteY1164" fmla="*/ 741903 h 1145447"/>
                <a:gd name="connsiteX1165" fmla="*/ 5031946 w 5125300"/>
                <a:gd name="connsiteY1165" fmla="*/ 764396 h 1145447"/>
                <a:gd name="connsiteX1166" fmla="*/ 5009811 w 5125300"/>
                <a:gd name="connsiteY1166" fmla="*/ 776724 h 1145447"/>
                <a:gd name="connsiteX1167" fmla="*/ 4978210 w 5125300"/>
                <a:gd name="connsiteY1167" fmla="*/ 773974 h 1145447"/>
                <a:gd name="connsiteX1168" fmla="*/ 4961771 w 5125300"/>
                <a:gd name="connsiteY1168" fmla="*/ 759016 h 1145447"/>
                <a:gd name="connsiteX1169" fmla="*/ 4965633 w 5125300"/>
                <a:gd name="connsiteY1169" fmla="*/ 736521 h 1145447"/>
                <a:gd name="connsiteX1170" fmla="*/ 4987772 w 5125300"/>
                <a:gd name="connsiteY1170" fmla="*/ 724195 h 1145447"/>
                <a:gd name="connsiteX1171" fmla="*/ 5004369 w 5125300"/>
                <a:gd name="connsiteY1171" fmla="*/ 720910 h 1145447"/>
                <a:gd name="connsiteX1172" fmla="*/ 3709651 w 5125300"/>
                <a:gd name="connsiteY1172" fmla="*/ 720910 h 1145447"/>
                <a:gd name="connsiteX1173" fmla="*/ 3724652 w 5125300"/>
                <a:gd name="connsiteY1173" fmla="*/ 726943 h 1145447"/>
                <a:gd name="connsiteX1174" fmla="*/ 3741089 w 5125300"/>
                <a:gd name="connsiteY1174" fmla="*/ 741903 h 1145447"/>
                <a:gd name="connsiteX1175" fmla="*/ 3737229 w 5125300"/>
                <a:gd name="connsiteY1175" fmla="*/ 764396 h 1145447"/>
                <a:gd name="connsiteX1176" fmla="*/ 3715091 w 5125300"/>
                <a:gd name="connsiteY1176" fmla="*/ 776724 h 1145447"/>
                <a:gd name="connsiteX1177" fmla="*/ 3683492 w 5125300"/>
                <a:gd name="connsiteY1177" fmla="*/ 773974 h 1145447"/>
                <a:gd name="connsiteX1178" fmla="*/ 3667053 w 5125300"/>
                <a:gd name="connsiteY1178" fmla="*/ 759016 h 1145447"/>
                <a:gd name="connsiteX1179" fmla="*/ 3670915 w 5125300"/>
                <a:gd name="connsiteY1179" fmla="*/ 736521 h 1145447"/>
                <a:gd name="connsiteX1180" fmla="*/ 3693052 w 5125300"/>
                <a:gd name="connsiteY1180" fmla="*/ 724195 h 1145447"/>
                <a:gd name="connsiteX1181" fmla="*/ 3709651 w 5125300"/>
                <a:gd name="connsiteY1181" fmla="*/ 720910 h 1145447"/>
                <a:gd name="connsiteX1182" fmla="*/ 2415193 w 5125300"/>
                <a:gd name="connsiteY1182" fmla="*/ 720910 h 1145447"/>
                <a:gd name="connsiteX1183" fmla="*/ 2430193 w 5125300"/>
                <a:gd name="connsiteY1183" fmla="*/ 726943 h 1145447"/>
                <a:gd name="connsiteX1184" fmla="*/ 2446631 w 5125300"/>
                <a:gd name="connsiteY1184" fmla="*/ 741903 h 1145447"/>
                <a:gd name="connsiteX1185" fmla="*/ 2442769 w 5125300"/>
                <a:gd name="connsiteY1185" fmla="*/ 764396 h 1145447"/>
                <a:gd name="connsiteX1186" fmla="*/ 2420631 w 5125300"/>
                <a:gd name="connsiteY1186" fmla="*/ 776724 h 1145447"/>
                <a:gd name="connsiteX1187" fmla="*/ 2389033 w 5125300"/>
                <a:gd name="connsiteY1187" fmla="*/ 773974 h 1145447"/>
                <a:gd name="connsiteX1188" fmla="*/ 2372597 w 5125300"/>
                <a:gd name="connsiteY1188" fmla="*/ 759016 h 1145447"/>
                <a:gd name="connsiteX1189" fmla="*/ 2376458 w 5125300"/>
                <a:gd name="connsiteY1189" fmla="*/ 736521 h 1145447"/>
                <a:gd name="connsiteX1190" fmla="*/ 2398594 w 5125300"/>
                <a:gd name="connsiteY1190" fmla="*/ 724195 h 1145447"/>
                <a:gd name="connsiteX1191" fmla="*/ 2415193 w 5125300"/>
                <a:gd name="connsiteY1191" fmla="*/ 720910 h 1145447"/>
                <a:gd name="connsiteX1192" fmla="*/ 1123188 w 5125300"/>
                <a:gd name="connsiteY1192" fmla="*/ 720910 h 1145447"/>
                <a:gd name="connsiteX1193" fmla="*/ 1138186 w 5125300"/>
                <a:gd name="connsiteY1193" fmla="*/ 726943 h 1145447"/>
                <a:gd name="connsiteX1194" fmla="*/ 1154623 w 5125300"/>
                <a:gd name="connsiteY1194" fmla="*/ 741903 h 1145447"/>
                <a:gd name="connsiteX1195" fmla="*/ 1150764 w 5125300"/>
                <a:gd name="connsiteY1195" fmla="*/ 764396 h 1145447"/>
                <a:gd name="connsiteX1196" fmla="*/ 1128626 w 5125300"/>
                <a:gd name="connsiteY1196" fmla="*/ 776724 h 1145447"/>
                <a:gd name="connsiteX1197" fmla="*/ 1097027 w 5125300"/>
                <a:gd name="connsiteY1197" fmla="*/ 773974 h 1145447"/>
                <a:gd name="connsiteX1198" fmla="*/ 1080588 w 5125300"/>
                <a:gd name="connsiteY1198" fmla="*/ 759016 h 1145447"/>
                <a:gd name="connsiteX1199" fmla="*/ 1084450 w 5125300"/>
                <a:gd name="connsiteY1199" fmla="*/ 736521 h 1145447"/>
                <a:gd name="connsiteX1200" fmla="*/ 1106587 w 5125300"/>
                <a:gd name="connsiteY1200" fmla="*/ 724195 h 1145447"/>
                <a:gd name="connsiteX1201" fmla="*/ 1123188 w 5125300"/>
                <a:gd name="connsiteY1201" fmla="*/ 720910 h 1145447"/>
                <a:gd name="connsiteX1202" fmla="*/ 4865118 w 5125300"/>
                <a:gd name="connsiteY1202" fmla="*/ 720843 h 1145447"/>
                <a:gd name="connsiteX1203" fmla="*/ 4894861 w 5125300"/>
                <a:gd name="connsiteY1203" fmla="*/ 732805 h 1145447"/>
                <a:gd name="connsiteX1204" fmla="*/ 4927453 w 5125300"/>
                <a:gd name="connsiteY1204" fmla="*/ 762465 h 1145447"/>
                <a:gd name="connsiteX1205" fmla="*/ 4919798 w 5125300"/>
                <a:gd name="connsiteY1205" fmla="*/ 807067 h 1145447"/>
                <a:gd name="connsiteX1206" fmla="*/ 4849859 w 5125300"/>
                <a:gd name="connsiteY1206" fmla="*/ 846012 h 1145447"/>
                <a:gd name="connsiteX1207" fmla="*/ 4787205 w 5125300"/>
                <a:gd name="connsiteY1207" fmla="*/ 840562 h 1145447"/>
                <a:gd name="connsiteX1208" fmla="*/ 4754610 w 5125300"/>
                <a:gd name="connsiteY1208" fmla="*/ 810904 h 1145447"/>
                <a:gd name="connsiteX1209" fmla="*/ 4762265 w 5125300"/>
                <a:gd name="connsiteY1209" fmla="*/ 766300 h 1145447"/>
                <a:gd name="connsiteX1210" fmla="*/ 4832204 w 5125300"/>
                <a:gd name="connsiteY1210" fmla="*/ 727354 h 1145447"/>
                <a:gd name="connsiteX1211" fmla="*/ 4865118 w 5125300"/>
                <a:gd name="connsiteY1211" fmla="*/ 720843 h 1145447"/>
                <a:gd name="connsiteX1212" fmla="*/ 3570398 w 5125300"/>
                <a:gd name="connsiteY1212" fmla="*/ 720843 h 1145447"/>
                <a:gd name="connsiteX1213" fmla="*/ 3600142 w 5125300"/>
                <a:gd name="connsiteY1213" fmla="*/ 732805 h 1145447"/>
                <a:gd name="connsiteX1214" fmla="*/ 3632734 w 5125300"/>
                <a:gd name="connsiteY1214" fmla="*/ 762465 h 1145447"/>
                <a:gd name="connsiteX1215" fmla="*/ 3625078 w 5125300"/>
                <a:gd name="connsiteY1215" fmla="*/ 807067 h 1145447"/>
                <a:gd name="connsiteX1216" fmla="*/ 3555141 w 5125300"/>
                <a:gd name="connsiteY1216" fmla="*/ 846012 h 1145447"/>
                <a:gd name="connsiteX1217" fmla="*/ 3492486 w 5125300"/>
                <a:gd name="connsiteY1217" fmla="*/ 840562 h 1145447"/>
                <a:gd name="connsiteX1218" fmla="*/ 3459891 w 5125300"/>
                <a:gd name="connsiteY1218" fmla="*/ 810904 h 1145447"/>
                <a:gd name="connsiteX1219" fmla="*/ 3467549 w 5125300"/>
                <a:gd name="connsiteY1219" fmla="*/ 766300 h 1145447"/>
                <a:gd name="connsiteX1220" fmla="*/ 3537488 w 5125300"/>
                <a:gd name="connsiteY1220" fmla="*/ 727354 h 1145447"/>
                <a:gd name="connsiteX1221" fmla="*/ 3570398 w 5125300"/>
                <a:gd name="connsiteY1221" fmla="*/ 720843 h 1145447"/>
                <a:gd name="connsiteX1222" fmla="*/ 2275940 w 5125300"/>
                <a:gd name="connsiteY1222" fmla="*/ 720843 h 1145447"/>
                <a:gd name="connsiteX1223" fmla="*/ 2305682 w 5125300"/>
                <a:gd name="connsiteY1223" fmla="*/ 732805 h 1145447"/>
                <a:gd name="connsiteX1224" fmla="*/ 2338276 w 5125300"/>
                <a:gd name="connsiteY1224" fmla="*/ 762465 h 1145447"/>
                <a:gd name="connsiteX1225" fmla="*/ 2330622 w 5125300"/>
                <a:gd name="connsiteY1225" fmla="*/ 807067 h 1145447"/>
                <a:gd name="connsiteX1226" fmla="*/ 2260683 w 5125300"/>
                <a:gd name="connsiteY1226" fmla="*/ 846012 h 1145447"/>
                <a:gd name="connsiteX1227" fmla="*/ 2198027 w 5125300"/>
                <a:gd name="connsiteY1227" fmla="*/ 840562 h 1145447"/>
                <a:gd name="connsiteX1228" fmla="*/ 2165435 w 5125300"/>
                <a:gd name="connsiteY1228" fmla="*/ 810904 h 1145447"/>
                <a:gd name="connsiteX1229" fmla="*/ 2173089 w 5125300"/>
                <a:gd name="connsiteY1229" fmla="*/ 766300 h 1145447"/>
                <a:gd name="connsiteX1230" fmla="*/ 2243028 w 5125300"/>
                <a:gd name="connsiteY1230" fmla="*/ 727354 h 1145447"/>
                <a:gd name="connsiteX1231" fmla="*/ 2275940 w 5125300"/>
                <a:gd name="connsiteY1231" fmla="*/ 720843 h 1145447"/>
                <a:gd name="connsiteX1232" fmla="*/ 983935 w 5125300"/>
                <a:gd name="connsiteY1232" fmla="*/ 720843 h 1145447"/>
                <a:gd name="connsiteX1233" fmla="*/ 1013676 w 5125300"/>
                <a:gd name="connsiteY1233" fmla="*/ 732805 h 1145447"/>
                <a:gd name="connsiteX1234" fmla="*/ 1046268 w 5125300"/>
                <a:gd name="connsiteY1234" fmla="*/ 762465 h 1145447"/>
                <a:gd name="connsiteX1235" fmla="*/ 1038615 w 5125300"/>
                <a:gd name="connsiteY1235" fmla="*/ 807067 h 1145447"/>
                <a:gd name="connsiteX1236" fmla="*/ 968676 w 5125300"/>
                <a:gd name="connsiteY1236" fmla="*/ 846012 h 1145447"/>
                <a:gd name="connsiteX1237" fmla="*/ 906022 w 5125300"/>
                <a:gd name="connsiteY1237" fmla="*/ 840562 h 1145447"/>
                <a:gd name="connsiteX1238" fmla="*/ 873426 w 5125300"/>
                <a:gd name="connsiteY1238" fmla="*/ 810904 h 1145447"/>
                <a:gd name="connsiteX1239" fmla="*/ 881082 w 5125300"/>
                <a:gd name="connsiteY1239" fmla="*/ 766300 h 1145447"/>
                <a:gd name="connsiteX1240" fmla="*/ 951023 w 5125300"/>
                <a:gd name="connsiteY1240" fmla="*/ 727354 h 1145447"/>
                <a:gd name="connsiteX1241" fmla="*/ 983935 w 5125300"/>
                <a:gd name="connsiteY1241" fmla="*/ 720843 h 1145447"/>
                <a:gd name="connsiteX1242" fmla="*/ 4442921 w 5125300"/>
                <a:gd name="connsiteY1242" fmla="*/ 704867 h 1145447"/>
                <a:gd name="connsiteX1243" fmla="*/ 4458796 w 5125300"/>
                <a:gd name="connsiteY1243" fmla="*/ 709548 h 1145447"/>
                <a:gd name="connsiteX1244" fmla="*/ 4522404 w 5125300"/>
                <a:gd name="connsiteY1244" fmla="*/ 754827 h 1145447"/>
                <a:gd name="connsiteX1245" fmla="*/ 4522404 w 5125300"/>
                <a:gd name="connsiteY1245" fmla="*/ 777428 h 1145447"/>
                <a:gd name="connsiteX1246" fmla="*/ 4433694 w 5125300"/>
                <a:gd name="connsiteY1246" fmla="*/ 840575 h 1145447"/>
                <a:gd name="connsiteX1247" fmla="*/ 4401946 w 5125300"/>
                <a:gd name="connsiteY1247" fmla="*/ 840575 h 1145447"/>
                <a:gd name="connsiteX1248" fmla="*/ 4338338 w 5125300"/>
                <a:gd name="connsiteY1248" fmla="*/ 795296 h 1145447"/>
                <a:gd name="connsiteX1249" fmla="*/ 4338338 w 5125300"/>
                <a:gd name="connsiteY1249" fmla="*/ 772696 h 1145447"/>
                <a:gd name="connsiteX1250" fmla="*/ 4427046 w 5125300"/>
                <a:gd name="connsiteY1250" fmla="*/ 709548 h 1145447"/>
                <a:gd name="connsiteX1251" fmla="*/ 4442921 w 5125300"/>
                <a:gd name="connsiteY1251" fmla="*/ 704867 h 1145447"/>
                <a:gd name="connsiteX1252" fmla="*/ 3148201 w 5125300"/>
                <a:gd name="connsiteY1252" fmla="*/ 704867 h 1145447"/>
                <a:gd name="connsiteX1253" fmla="*/ 3164076 w 5125300"/>
                <a:gd name="connsiteY1253" fmla="*/ 709548 h 1145447"/>
                <a:gd name="connsiteX1254" fmla="*/ 3227685 w 5125300"/>
                <a:gd name="connsiteY1254" fmla="*/ 754827 h 1145447"/>
                <a:gd name="connsiteX1255" fmla="*/ 3227685 w 5125300"/>
                <a:gd name="connsiteY1255" fmla="*/ 777428 h 1145447"/>
                <a:gd name="connsiteX1256" fmla="*/ 3138977 w 5125300"/>
                <a:gd name="connsiteY1256" fmla="*/ 840575 h 1145447"/>
                <a:gd name="connsiteX1257" fmla="*/ 3107229 w 5125300"/>
                <a:gd name="connsiteY1257" fmla="*/ 840575 h 1145447"/>
                <a:gd name="connsiteX1258" fmla="*/ 3043618 w 5125300"/>
                <a:gd name="connsiteY1258" fmla="*/ 795296 h 1145447"/>
                <a:gd name="connsiteX1259" fmla="*/ 3043618 w 5125300"/>
                <a:gd name="connsiteY1259" fmla="*/ 772696 h 1145447"/>
                <a:gd name="connsiteX1260" fmla="*/ 3132328 w 5125300"/>
                <a:gd name="connsiteY1260" fmla="*/ 709548 h 1145447"/>
                <a:gd name="connsiteX1261" fmla="*/ 3148201 w 5125300"/>
                <a:gd name="connsiteY1261" fmla="*/ 704867 h 1145447"/>
                <a:gd name="connsiteX1262" fmla="*/ 1853741 w 5125300"/>
                <a:gd name="connsiteY1262" fmla="*/ 704867 h 1145447"/>
                <a:gd name="connsiteX1263" fmla="*/ 1869618 w 5125300"/>
                <a:gd name="connsiteY1263" fmla="*/ 709548 h 1145447"/>
                <a:gd name="connsiteX1264" fmla="*/ 1933226 w 5125300"/>
                <a:gd name="connsiteY1264" fmla="*/ 754827 h 1145447"/>
                <a:gd name="connsiteX1265" fmla="*/ 1933226 w 5125300"/>
                <a:gd name="connsiteY1265" fmla="*/ 777428 h 1145447"/>
                <a:gd name="connsiteX1266" fmla="*/ 1844518 w 5125300"/>
                <a:gd name="connsiteY1266" fmla="*/ 840575 h 1145447"/>
                <a:gd name="connsiteX1267" fmla="*/ 1812769 w 5125300"/>
                <a:gd name="connsiteY1267" fmla="*/ 840575 h 1145447"/>
                <a:gd name="connsiteX1268" fmla="*/ 1749162 w 5125300"/>
                <a:gd name="connsiteY1268" fmla="*/ 795296 h 1145447"/>
                <a:gd name="connsiteX1269" fmla="*/ 1749162 w 5125300"/>
                <a:gd name="connsiteY1269" fmla="*/ 772696 h 1145447"/>
                <a:gd name="connsiteX1270" fmla="*/ 1837868 w 5125300"/>
                <a:gd name="connsiteY1270" fmla="*/ 709548 h 1145447"/>
                <a:gd name="connsiteX1271" fmla="*/ 1853741 w 5125300"/>
                <a:gd name="connsiteY1271" fmla="*/ 704867 h 1145447"/>
                <a:gd name="connsiteX1272" fmla="*/ 561736 w 5125300"/>
                <a:gd name="connsiteY1272" fmla="*/ 704867 h 1145447"/>
                <a:gd name="connsiteX1273" fmla="*/ 577610 w 5125300"/>
                <a:gd name="connsiteY1273" fmla="*/ 709548 h 1145447"/>
                <a:gd name="connsiteX1274" fmla="*/ 641221 w 5125300"/>
                <a:gd name="connsiteY1274" fmla="*/ 754827 h 1145447"/>
                <a:gd name="connsiteX1275" fmla="*/ 641221 w 5125300"/>
                <a:gd name="connsiteY1275" fmla="*/ 777428 h 1145447"/>
                <a:gd name="connsiteX1276" fmla="*/ 552511 w 5125300"/>
                <a:gd name="connsiteY1276" fmla="*/ 840575 h 1145447"/>
                <a:gd name="connsiteX1277" fmla="*/ 520763 w 5125300"/>
                <a:gd name="connsiteY1277" fmla="*/ 840575 h 1145447"/>
                <a:gd name="connsiteX1278" fmla="*/ 457155 w 5125300"/>
                <a:gd name="connsiteY1278" fmla="*/ 795296 h 1145447"/>
                <a:gd name="connsiteX1279" fmla="*/ 457155 w 5125300"/>
                <a:gd name="connsiteY1279" fmla="*/ 772696 h 1145447"/>
                <a:gd name="connsiteX1280" fmla="*/ 545861 w 5125300"/>
                <a:gd name="connsiteY1280" fmla="*/ 709548 h 1145447"/>
                <a:gd name="connsiteX1281" fmla="*/ 561736 w 5125300"/>
                <a:gd name="connsiteY1281" fmla="*/ 704867 h 1145447"/>
                <a:gd name="connsiteX1282" fmla="*/ 3950278 w 5125300"/>
                <a:gd name="connsiteY1282" fmla="*/ 704758 h 1145447"/>
                <a:gd name="connsiteX1283" fmla="*/ 3960029 w 5125300"/>
                <a:gd name="connsiteY1283" fmla="*/ 710158 h 1145447"/>
                <a:gd name="connsiteX1284" fmla="*/ 3972360 w 5125300"/>
                <a:gd name="connsiteY1284" fmla="*/ 725605 h 1145447"/>
                <a:gd name="connsiteX1285" fmla="*/ 3966309 w 5125300"/>
                <a:gd name="connsiteY1285" fmla="*/ 741268 h 1145447"/>
                <a:gd name="connsiteX1286" fmla="*/ 3945057 w 5125300"/>
                <a:gd name="connsiteY1286" fmla="*/ 749868 h 1145447"/>
                <a:gd name="connsiteX1287" fmla="*/ 3923051 w 5125300"/>
                <a:gd name="connsiteY1287" fmla="*/ 745559 h 1145447"/>
                <a:gd name="connsiteX1288" fmla="*/ 3910718 w 5125300"/>
                <a:gd name="connsiteY1288" fmla="*/ 730113 h 1145447"/>
                <a:gd name="connsiteX1289" fmla="*/ 3916770 w 5125300"/>
                <a:gd name="connsiteY1289" fmla="*/ 714449 h 1145447"/>
                <a:gd name="connsiteX1290" fmla="*/ 3938023 w 5125300"/>
                <a:gd name="connsiteY1290" fmla="*/ 705850 h 1145447"/>
                <a:gd name="connsiteX1291" fmla="*/ 3950278 w 5125300"/>
                <a:gd name="connsiteY1291" fmla="*/ 704758 h 1145447"/>
                <a:gd name="connsiteX1292" fmla="*/ 2655822 w 5125300"/>
                <a:gd name="connsiteY1292" fmla="*/ 704758 h 1145447"/>
                <a:gd name="connsiteX1293" fmla="*/ 2665571 w 5125300"/>
                <a:gd name="connsiteY1293" fmla="*/ 710158 h 1145447"/>
                <a:gd name="connsiteX1294" fmla="*/ 2677904 w 5125300"/>
                <a:gd name="connsiteY1294" fmla="*/ 725605 h 1145447"/>
                <a:gd name="connsiteX1295" fmla="*/ 2671851 w 5125300"/>
                <a:gd name="connsiteY1295" fmla="*/ 741268 h 1145447"/>
                <a:gd name="connsiteX1296" fmla="*/ 2650601 w 5125300"/>
                <a:gd name="connsiteY1296" fmla="*/ 749868 h 1145447"/>
                <a:gd name="connsiteX1297" fmla="*/ 2628593 w 5125300"/>
                <a:gd name="connsiteY1297" fmla="*/ 745559 h 1145447"/>
                <a:gd name="connsiteX1298" fmla="*/ 2616260 w 5125300"/>
                <a:gd name="connsiteY1298" fmla="*/ 730113 h 1145447"/>
                <a:gd name="connsiteX1299" fmla="*/ 2622313 w 5125300"/>
                <a:gd name="connsiteY1299" fmla="*/ 714449 h 1145447"/>
                <a:gd name="connsiteX1300" fmla="*/ 2643565 w 5125300"/>
                <a:gd name="connsiteY1300" fmla="*/ 705850 h 1145447"/>
                <a:gd name="connsiteX1301" fmla="*/ 2655822 w 5125300"/>
                <a:gd name="connsiteY1301" fmla="*/ 704758 h 1145447"/>
                <a:gd name="connsiteX1302" fmla="*/ 1363813 w 5125300"/>
                <a:gd name="connsiteY1302" fmla="*/ 704758 h 1145447"/>
                <a:gd name="connsiteX1303" fmla="*/ 1373563 w 5125300"/>
                <a:gd name="connsiteY1303" fmla="*/ 710158 h 1145447"/>
                <a:gd name="connsiteX1304" fmla="*/ 1385895 w 5125300"/>
                <a:gd name="connsiteY1304" fmla="*/ 725605 h 1145447"/>
                <a:gd name="connsiteX1305" fmla="*/ 1379844 w 5125300"/>
                <a:gd name="connsiteY1305" fmla="*/ 741268 h 1145447"/>
                <a:gd name="connsiteX1306" fmla="*/ 1358593 w 5125300"/>
                <a:gd name="connsiteY1306" fmla="*/ 749868 h 1145447"/>
                <a:gd name="connsiteX1307" fmla="*/ 1336588 w 5125300"/>
                <a:gd name="connsiteY1307" fmla="*/ 745559 h 1145447"/>
                <a:gd name="connsiteX1308" fmla="*/ 1324254 w 5125300"/>
                <a:gd name="connsiteY1308" fmla="*/ 730113 h 1145447"/>
                <a:gd name="connsiteX1309" fmla="*/ 1330305 w 5125300"/>
                <a:gd name="connsiteY1309" fmla="*/ 714449 h 1145447"/>
                <a:gd name="connsiteX1310" fmla="*/ 1351557 w 5125300"/>
                <a:gd name="connsiteY1310" fmla="*/ 705850 h 1145447"/>
                <a:gd name="connsiteX1311" fmla="*/ 1363813 w 5125300"/>
                <a:gd name="connsiteY1311" fmla="*/ 704758 h 1145447"/>
                <a:gd name="connsiteX1312" fmla="*/ 4551427 w 5125300"/>
                <a:gd name="connsiteY1312" fmla="*/ 697435 h 1145447"/>
                <a:gd name="connsiteX1313" fmla="*/ 4578107 w 5125300"/>
                <a:gd name="connsiteY1313" fmla="*/ 697435 h 1145447"/>
                <a:gd name="connsiteX1314" fmla="*/ 4600617 w 5125300"/>
                <a:gd name="connsiteY1314" fmla="*/ 713459 h 1145447"/>
                <a:gd name="connsiteX1315" fmla="*/ 4600617 w 5125300"/>
                <a:gd name="connsiteY1315" fmla="*/ 733466 h 1145447"/>
                <a:gd name="connsiteX1316" fmla="*/ 4578107 w 5125300"/>
                <a:gd name="connsiteY1316" fmla="*/ 749492 h 1145447"/>
                <a:gd name="connsiteX1317" fmla="*/ 4551427 w 5125300"/>
                <a:gd name="connsiteY1317" fmla="*/ 749492 h 1145447"/>
                <a:gd name="connsiteX1318" fmla="*/ 4528916 w 5125300"/>
                <a:gd name="connsiteY1318" fmla="*/ 733466 h 1145447"/>
                <a:gd name="connsiteX1319" fmla="*/ 4528916 w 5125300"/>
                <a:gd name="connsiteY1319" fmla="*/ 713459 h 1145447"/>
                <a:gd name="connsiteX1320" fmla="*/ 4551427 w 5125300"/>
                <a:gd name="connsiteY1320" fmla="*/ 697435 h 1145447"/>
                <a:gd name="connsiteX1321" fmla="*/ 3256707 w 5125300"/>
                <a:gd name="connsiteY1321" fmla="*/ 697435 h 1145447"/>
                <a:gd name="connsiteX1322" fmla="*/ 3283387 w 5125300"/>
                <a:gd name="connsiteY1322" fmla="*/ 697435 h 1145447"/>
                <a:gd name="connsiteX1323" fmla="*/ 3305898 w 5125300"/>
                <a:gd name="connsiteY1323" fmla="*/ 713459 h 1145447"/>
                <a:gd name="connsiteX1324" fmla="*/ 3305897 w 5125300"/>
                <a:gd name="connsiteY1324" fmla="*/ 733466 h 1145447"/>
                <a:gd name="connsiteX1325" fmla="*/ 3283387 w 5125300"/>
                <a:gd name="connsiteY1325" fmla="*/ 749492 h 1145447"/>
                <a:gd name="connsiteX1326" fmla="*/ 3256709 w 5125300"/>
                <a:gd name="connsiteY1326" fmla="*/ 749492 h 1145447"/>
                <a:gd name="connsiteX1327" fmla="*/ 3234197 w 5125300"/>
                <a:gd name="connsiteY1327" fmla="*/ 733466 h 1145447"/>
                <a:gd name="connsiteX1328" fmla="*/ 3234197 w 5125300"/>
                <a:gd name="connsiteY1328" fmla="*/ 713459 h 1145447"/>
                <a:gd name="connsiteX1329" fmla="*/ 3256707 w 5125300"/>
                <a:gd name="connsiteY1329" fmla="*/ 697435 h 1145447"/>
                <a:gd name="connsiteX1330" fmla="*/ 1962251 w 5125300"/>
                <a:gd name="connsiteY1330" fmla="*/ 697435 h 1145447"/>
                <a:gd name="connsiteX1331" fmla="*/ 1988927 w 5125300"/>
                <a:gd name="connsiteY1331" fmla="*/ 697435 h 1145447"/>
                <a:gd name="connsiteX1332" fmla="*/ 2011442 w 5125300"/>
                <a:gd name="connsiteY1332" fmla="*/ 713459 h 1145447"/>
                <a:gd name="connsiteX1333" fmla="*/ 2011439 w 5125300"/>
                <a:gd name="connsiteY1333" fmla="*/ 733466 h 1145447"/>
                <a:gd name="connsiteX1334" fmla="*/ 1988927 w 5125300"/>
                <a:gd name="connsiteY1334" fmla="*/ 749492 h 1145447"/>
                <a:gd name="connsiteX1335" fmla="*/ 1962252 w 5125300"/>
                <a:gd name="connsiteY1335" fmla="*/ 749492 h 1145447"/>
                <a:gd name="connsiteX1336" fmla="*/ 1939741 w 5125300"/>
                <a:gd name="connsiteY1336" fmla="*/ 733466 h 1145447"/>
                <a:gd name="connsiteX1337" fmla="*/ 1939741 w 5125300"/>
                <a:gd name="connsiteY1337" fmla="*/ 713459 h 1145447"/>
                <a:gd name="connsiteX1338" fmla="*/ 1962251 w 5125300"/>
                <a:gd name="connsiteY1338" fmla="*/ 697435 h 1145447"/>
                <a:gd name="connsiteX1339" fmla="*/ 670242 w 5125300"/>
                <a:gd name="connsiteY1339" fmla="*/ 697435 h 1145447"/>
                <a:gd name="connsiteX1340" fmla="*/ 696922 w 5125300"/>
                <a:gd name="connsiteY1340" fmla="*/ 697435 h 1145447"/>
                <a:gd name="connsiteX1341" fmla="*/ 719433 w 5125300"/>
                <a:gd name="connsiteY1341" fmla="*/ 713459 h 1145447"/>
                <a:gd name="connsiteX1342" fmla="*/ 719433 w 5125300"/>
                <a:gd name="connsiteY1342" fmla="*/ 733466 h 1145447"/>
                <a:gd name="connsiteX1343" fmla="*/ 696922 w 5125300"/>
                <a:gd name="connsiteY1343" fmla="*/ 749492 h 1145447"/>
                <a:gd name="connsiteX1344" fmla="*/ 670244 w 5125300"/>
                <a:gd name="connsiteY1344" fmla="*/ 749492 h 1145447"/>
                <a:gd name="connsiteX1345" fmla="*/ 647733 w 5125300"/>
                <a:gd name="connsiteY1345" fmla="*/ 733466 h 1145447"/>
                <a:gd name="connsiteX1346" fmla="*/ 647733 w 5125300"/>
                <a:gd name="connsiteY1346" fmla="*/ 713459 h 1145447"/>
                <a:gd name="connsiteX1347" fmla="*/ 670242 w 5125300"/>
                <a:gd name="connsiteY1347" fmla="*/ 697435 h 1145447"/>
                <a:gd name="connsiteX1348" fmla="*/ 211867 w 5125300"/>
                <a:gd name="connsiteY1348" fmla="*/ 682797 h 1145447"/>
                <a:gd name="connsiteX1349" fmla="*/ 242797 w 5125300"/>
                <a:gd name="connsiteY1349" fmla="*/ 690940 h 1145447"/>
                <a:gd name="connsiteX1350" fmla="*/ 345003 w 5125300"/>
                <a:gd name="connsiteY1350" fmla="*/ 758300 h 1145447"/>
                <a:gd name="connsiteX1351" fmla="*/ 347716 w 5125300"/>
                <a:gd name="connsiteY1351" fmla="*/ 808413 h 1145447"/>
                <a:gd name="connsiteX1352" fmla="*/ 296455 w 5125300"/>
                <a:gd name="connsiteY1352" fmla="*/ 847825 h 1145447"/>
                <a:gd name="connsiteX1353" fmla="*/ 226060 w 5125300"/>
                <a:gd name="connsiteY1353" fmla="*/ 849756 h 1145447"/>
                <a:gd name="connsiteX1354" fmla="*/ 155592 w 5125300"/>
                <a:gd name="connsiteY1354" fmla="*/ 803315 h 1145447"/>
                <a:gd name="connsiteX1355" fmla="*/ 4087959 w 5125300"/>
                <a:gd name="connsiteY1355" fmla="*/ 681525 h 1145447"/>
                <a:gd name="connsiteX1356" fmla="*/ 4123716 w 5125300"/>
                <a:gd name="connsiteY1356" fmla="*/ 690940 h 1145447"/>
                <a:gd name="connsiteX1357" fmla="*/ 4225926 w 5125300"/>
                <a:gd name="connsiteY1357" fmla="*/ 758300 h 1145447"/>
                <a:gd name="connsiteX1358" fmla="*/ 4228637 w 5125300"/>
                <a:gd name="connsiteY1358" fmla="*/ 808413 h 1145447"/>
                <a:gd name="connsiteX1359" fmla="*/ 4177378 w 5125300"/>
                <a:gd name="connsiteY1359" fmla="*/ 847825 h 1145447"/>
                <a:gd name="connsiteX1360" fmla="*/ 4106981 w 5125300"/>
                <a:gd name="connsiteY1360" fmla="*/ 849756 h 1145447"/>
                <a:gd name="connsiteX1361" fmla="*/ 4004773 w 5125300"/>
                <a:gd name="connsiteY1361" fmla="*/ 782394 h 1145447"/>
                <a:gd name="connsiteX1362" fmla="*/ 4002060 w 5125300"/>
                <a:gd name="connsiteY1362" fmla="*/ 732283 h 1145447"/>
                <a:gd name="connsiteX1363" fmla="*/ 4053321 w 5125300"/>
                <a:gd name="connsiteY1363" fmla="*/ 692869 h 1145447"/>
                <a:gd name="connsiteX1364" fmla="*/ 4087959 w 5125300"/>
                <a:gd name="connsiteY1364" fmla="*/ 681525 h 1145447"/>
                <a:gd name="connsiteX1365" fmla="*/ 2793499 w 5125300"/>
                <a:gd name="connsiteY1365" fmla="*/ 681525 h 1145447"/>
                <a:gd name="connsiteX1366" fmla="*/ 2829260 w 5125300"/>
                <a:gd name="connsiteY1366" fmla="*/ 690940 h 1145447"/>
                <a:gd name="connsiteX1367" fmla="*/ 2931469 w 5125300"/>
                <a:gd name="connsiteY1367" fmla="*/ 758300 h 1145447"/>
                <a:gd name="connsiteX1368" fmla="*/ 2934181 w 5125300"/>
                <a:gd name="connsiteY1368" fmla="*/ 808413 h 1145447"/>
                <a:gd name="connsiteX1369" fmla="*/ 2882919 w 5125300"/>
                <a:gd name="connsiteY1369" fmla="*/ 847825 h 1145447"/>
                <a:gd name="connsiteX1370" fmla="*/ 2812523 w 5125300"/>
                <a:gd name="connsiteY1370" fmla="*/ 849756 h 1145447"/>
                <a:gd name="connsiteX1371" fmla="*/ 2710313 w 5125300"/>
                <a:gd name="connsiteY1371" fmla="*/ 782394 h 1145447"/>
                <a:gd name="connsiteX1372" fmla="*/ 2707604 w 5125300"/>
                <a:gd name="connsiteY1372" fmla="*/ 732283 h 1145447"/>
                <a:gd name="connsiteX1373" fmla="*/ 2758862 w 5125300"/>
                <a:gd name="connsiteY1373" fmla="*/ 692869 h 1145447"/>
                <a:gd name="connsiteX1374" fmla="*/ 2793499 w 5125300"/>
                <a:gd name="connsiteY1374" fmla="*/ 681525 h 1145447"/>
                <a:gd name="connsiteX1375" fmla="*/ 1501490 w 5125300"/>
                <a:gd name="connsiteY1375" fmla="*/ 681525 h 1145447"/>
                <a:gd name="connsiteX1376" fmla="*/ 1537253 w 5125300"/>
                <a:gd name="connsiteY1376" fmla="*/ 690940 h 1145447"/>
                <a:gd name="connsiteX1377" fmla="*/ 1639461 w 5125300"/>
                <a:gd name="connsiteY1377" fmla="*/ 758300 h 1145447"/>
                <a:gd name="connsiteX1378" fmla="*/ 1642172 w 5125300"/>
                <a:gd name="connsiteY1378" fmla="*/ 808413 h 1145447"/>
                <a:gd name="connsiteX1379" fmla="*/ 1590913 w 5125300"/>
                <a:gd name="connsiteY1379" fmla="*/ 847825 h 1145447"/>
                <a:gd name="connsiteX1380" fmla="*/ 1520516 w 5125300"/>
                <a:gd name="connsiteY1380" fmla="*/ 849756 h 1145447"/>
                <a:gd name="connsiteX1381" fmla="*/ 1418307 w 5125300"/>
                <a:gd name="connsiteY1381" fmla="*/ 782394 h 1145447"/>
                <a:gd name="connsiteX1382" fmla="*/ 1415595 w 5125300"/>
                <a:gd name="connsiteY1382" fmla="*/ 732283 h 1145447"/>
                <a:gd name="connsiteX1383" fmla="*/ 1466857 w 5125300"/>
                <a:gd name="connsiteY1383" fmla="*/ 692869 h 1145447"/>
                <a:gd name="connsiteX1384" fmla="*/ 1501490 w 5125300"/>
                <a:gd name="connsiteY1384" fmla="*/ 681525 h 1145447"/>
                <a:gd name="connsiteX1385" fmla="*/ 4883492 w 5125300"/>
                <a:gd name="connsiteY1385" fmla="*/ 672431 h 1145447"/>
                <a:gd name="connsiteX1386" fmla="*/ 4893743 w 5125300"/>
                <a:gd name="connsiteY1386" fmla="*/ 675839 h 1145447"/>
                <a:gd name="connsiteX1387" fmla="*/ 4905569 w 5125300"/>
                <a:gd name="connsiteY1387" fmla="*/ 685041 h 1145447"/>
                <a:gd name="connsiteX1388" fmla="*/ 4904643 w 5125300"/>
                <a:gd name="connsiteY1388" fmla="*/ 699905 h 1145447"/>
                <a:gd name="connsiteX1389" fmla="*/ 4891720 w 5125300"/>
                <a:gd name="connsiteY1389" fmla="*/ 708325 h 1145447"/>
                <a:gd name="connsiteX1390" fmla="*/ 4870838 w 5125300"/>
                <a:gd name="connsiteY1390" fmla="*/ 707665 h 1145447"/>
                <a:gd name="connsiteX1391" fmla="*/ 4859010 w 5125300"/>
                <a:gd name="connsiteY1391" fmla="*/ 698463 h 1145447"/>
                <a:gd name="connsiteX1392" fmla="*/ 4859937 w 5125300"/>
                <a:gd name="connsiteY1392" fmla="*/ 683599 h 1145447"/>
                <a:gd name="connsiteX1393" fmla="*/ 4872860 w 5125300"/>
                <a:gd name="connsiteY1393" fmla="*/ 675179 h 1145447"/>
                <a:gd name="connsiteX1394" fmla="*/ 4883492 w 5125300"/>
                <a:gd name="connsiteY1394" fmla="*/ 672431 h 1145447"/>
                <a:gd name="connsiteX1395" fmla="*/ 3588774 w 5125300"/>
                <a:gd name="connsiteY1395" fmla="*/ 672431 h 1145447"/>
                <a:gd name="connsiteX1396" fmla="*/ 3599023 w 5125300"/>
                <a:gd name="connsiteY1396" fmla="*/ 675839 h 1145447"/>
                <a:gd name="connsiteX1397" fmla="*/ 3610851 w 5125300"/>
                <a:gd name="connsiteY1397" fmla="*/ 685041 h 1145447"/>
                <a:gd name="connsiteX1398" fmla="*/ 3609923 w 5125300"/>
                <a:gd name="connsiteY1398" fmla="*/ 699905 h 1145447"/>
                <a:gd name="connsiteX1399" fmla="*/ 3597000 w 5125300"/>
                <a:gd name="connsiteY1399" fmla="*/ 708325 h 1145447"/>
                <a:gd name="connsiteX1400" fmla="*/ 3576118 w 5125300"/>
                <a:gd name="connsiteY1400" fmla="*/ 707665 h 1145447"/>
                <a:gd name="connsiteX1401" fmla="*/ 3564292 w 5125300"/>
                <a:gd name="connsiteY1401" fmla="*/ 698463 h 1145447"/>
                <a:gd name="connsiteX1402" fmla="*/ 3565218 w 5125300"/>
                <a:gd name="connsiteY1402" fmla="*/ 683599 h 1145447"/>
                <a:gd name="connsiteX1403" fmla="*/ 3578141 w 5125300"/>
                <a:gd name="connsiteY1403" fmla="*/ 675179 h 1145447"/>
                <a:gd name="connsiteX1404" fmla="*/ 3588774 w 5125300"/>
                <a:gd name="connsiteY1404" fmla="*/ 672431 h 1145447"/>
                <a:gd name="connsiteX1405" fmla="*/ 2294317 w 5125300"/>
                <a:gd name="connsiteY1405" fmla="*/ 672431 h 1145447"/>
                <a:gd name="connsiteX1406" fmla="*/ 2304567 w 5125300"/>
                <a:gd name="connsiteY1406" fmla="*/ 675839 h 1145447"/>
                <a:gd name="connsiteX1407" fmla="*/ 2316391 w 5125300"/>
                <a:gd name="connsiteY1407" fmla="*/ 685041 h 1145447"/>
                <a:gd name="connsiteX1408" fmla="*/ 2315466 w 5125300"/>
                <a:gd name="connsiteY1408" fmla="*/ 699905 h 1145447"/>
                <a:gd name="connsiteX1409" fmla="*/ 2302542 w 5125300"/>
                <a:gd name="connsiteY1409" fmla="*/ 708325 h 1145447"/>
                <a:gd name="connsiteX1410" fmla="*/ 2281659 w 5125300"/>
                <a:gd name="connsiteY1410" fmla="*/ 707665 h 1145447"/>
                <a:gd name="connsiteX1411" fmla="*/ 2269832 w 5125300"/>
                <a:gd name="connsiteY1411" fmla="*/ 698463 h 1145447"/>
                <a:gd name="connsiteX1412" fmla="*/ 2270760 w 5125300"/>
                <a:gd name="connsiteY1412" fmla="*/ 683599 h 1145447"/>
                <a:gd name="connsiteX1413" fmla="*/ 2283685 w 5125300"/>
                <a:gd name="connsiteY1413" fmla="*/ 675179 h 1145447"/>
                <a:gd name="connsiteX1414" fmla="*/ 2294317 w 5125300"/>
                <a:gd name="connsiteY1414" fmla="*/ 672431 h 1145447"/>
                <a:gd name="connsiteX1415" fmla="*/ 1002309 w 5125300"/>
                <a:gd name="connsiteY1415" fmla="*/ 672431 h 1145447"/>
                <a:gd name="connsiteX1416" fmla="*/ 1012560 w 5125300"/>
                <a:gd name="connsiteY1416" fmla="*/ 675839 h 1145447"/>
                <a:gd name="connsiteX1417" fmla="*/ 1024386 w 5125300"/>
                <a:gd name="connsiteY1417" fmla="*/ 685041 h 1145447"/>
                <a:gd name="connsiteX1418" fmla="*/ 1023460 w 5125300"/>
                <a:gd name="connsiteY1418" fmla="*/ 699905 h 1145447"/>
                <a:gd name="connsiteX1419" fmla="*/ 1010533 w 5125300"/>
                <a:gd name="connsiteY1419" fmla="*/ 708325 h 1145447"/>
                <a:gd name="connsiteX1420" fmla="*/ 989654 w 5125300"/>
                <a:gd name="connsiteY1420" fmla="*/ 707665 h 1145447"/>
                <a:gd name="connsiteX1421" fmla="*/ 977827 w 5125300"/>
                <a:gd name="connsiteY1421" fmla="*/ 698463 h 1145447"/>
                <a:gd name="connsiteX1422" fmla="*/ 978753 w 5125300"/>
                <a:gd name="connsiteY1422" fmla="*/ 683599 h 1145447"/>
                <a:gd name="connsiteX1423" fmla="*/ 991677 w 5125300"/>
                <a:gd name="connsiteY1423" fmla="*/ 675179 h 1145447"/>
                <a:gd name="connsiteX1424" fmla="*/ 1002309 w 5125300"/>
                <a:gd name="connsiteY1424" fmla="*/ 672431 h 1145447"/>
                <a:gd name="connsiteX1425" fmla="*/ 4500963 w 5125300"/>
                <a:gd name="connsiteY1425" fmla="*/ 665448 h 1145447"/>
                <a:gd name="connsiteX1426" fmla="*/ 4511211 w 5125300"/>
                <a:gd name="connsiteY1426" fmla="*/ 668858 h 1145447"/>
                <a:gd name="connsiteX1427" fmla="*/ 4523039 w 5125300"/>
                <a:gd name="connsiteY1427" fmla="*/ 678058 h 1145447"/>
                <a:gd name="connsiteX1428" fmla="*/ 4522114 w 5125300"/>
                <a:gd name="connsiteY1428" fmla="*/ 692922 h 1145447"/>
                <a:gd name="connsiteX1429" fmla="*/ 4509187 w 5125300"/>
                <a:gd name="connsiteY1429" fmla="*/ 701342 h 1145447"/>
                <a:gd name="connsiteX1430" fmla="*/ 4488305 w 5125300"/>
                <a:gd name="connsiteY1430" fmla="*/ 700682 h 1145447"/>
                <a:gd name="connsiteX1431" fmla="*/ 4476478 w 5125300"/>
                <a:gd name="connsiteY1431" fmla="*/ 691482 h 1145447"/>
                <a:gd name="connsiteX1432" fmla="*/ 4477404 w 5125300"/>
                <a:gd name="connsiteY1432" fmla="*/ 676616 h 1145447"/>
                <a:gd name="connsiteX1433" fmla="*/ 4490331 w 5125300"/>
                <a:gd name="connsiteY1433" fmla="*/ 668198 h 1145447"/>
                <a:gd name="connsiteX1434" fmla="*/ 4500963 w 5125300"/>
                <a:gd name="connsiteY1434" fmla="*/ 665448 h 1145447"/>
                <a:gd name="connsiteX1435" fmla="*/ 3206243 w 5125300"/>
                <a:gd name="connsiteY1435" fmla="*/ 665448 h 1145447"/>
                <a:gd name="connsiteX1436" fmla="*/ 3216493 w 5125300"/>
                <a:gd name="connsiteY1436" fmla="*/ 668858 h 1145447"/>
                <a:gd name="connsiteX1437" fmla="*/ 3228320 w 5125300"/>
                <a:gd name="connsiteY1437" fmla="*/ 678058 h 1145447"/>
                <a:gd name="connsiteX1438" fmla="*/ 3227394 w 5125300"/>
                <a:gd name="connsiteY1438" fmla="*/ 692922 h 1145447"/>
                <a:gd name="connsiteX1439" fmla="*/ 3214467 w 5125300"/>
                <a:gd name="connsiteY1439" fmla="*/ 701342 h 1145447"/>
                <a:gd name="connsiteX1440" fmla="*/ 3193587 w 5125300"/>
                <a:gd name="connsiteY1440" fmla="*/ 700682 h 1145447"/>
                <a:gd name="connsiteX1441" fmla="*/ 3181758 w 5125300"/>
                <a:gd name="connsiteY1441" fmla="*/ 691482 h 1145447"/>
                <a:gd name="connsiteX1442" fmla="*/ 3182684 w 5125300"/>
                <a:gd name="connsiteY1442" fmla="*/ 676616 h 1145447"/>
                <a:gd name="connsiteX1443" fmla="*/ 3195611 w 5125300"/>
                <a:gd name="connsiteY1443" fmla="*/ 668198 h 1145447"/>
                <a:gd name="connsiteX1444" fmla="*/ 3206243 w 5125300"/>
                <a:gd name="connsiteY1444" fmla="*/ 665448 h 1145447"/>
                <a:gd name="connsiteX1445" fmla="*/ 1911787 w 5125300"/>
                <a:gd name="connsiteY1445" fmla="*/ 665448 h 1145447"/>
                <a:gd name="connsiteX1446" fmla="*/ 1922035 w 5125300"/>
                <a:gd name="connsiteY1446" fmla="*/ 668858 h 1145447"/>
                <a:gd name="connsiteX1447" fmla="*/ 1933860 w 5125300"/>
                <a:gd name="connsiteY1447" fmla="*/ 678058 h 1145447"/>
                <a:gd name="connsiteX1448" fmla="*/ 1932937 w 5125300"/>
                <a:gd name="connsiteY1448" fmla="*/ 692922 h 1145447"/>
                <a:gd name="connsiteX1449" fmla="*/ 1920011 w 5125300"/>
                <a:gd name="connsiteY1449" fmla="*/ 701342 h 1145447"/>
                <a:gd name="connsiteX1450" fmla="*/ 1899129 w 5125300"/>
                <a:gd name="connsiteY1450" fmla="*/ 700682 h 1145447"/>
                <a:gd name="connsiteX1451" fmla="*/ 1887301 w 5125300"/>
                <a:gd name="connsiteY1451" fmla="*/ 691482 h 1145447"/>
                <a:gd name="connsiteX1452" fmla="*/ 1888228 w 5125300"/>
                <a:gd name="connsiteY1452" fmla="*/ 676616 h 1145447"/>
                <a:gd name="connsiteX1453" fmla="*/ 1901153 w 5125300"/>
                <a:gd name="connsiteY1453" fmla="*/ 668198 h 1145447"/>
                <a:gd name="connsiteX1454" fmla="*/ 1911787 w 5125300"/>
                <a:gd name="connsiteY1454" fmla="*/ 665448 h 1145447"/>
                <a:gd name="connsiteX1455" fmla="*/ 619780 w 5125300"/>
                <a:gd name="connsiteY1455" fmla="*/ 665448 h 1145447"/>
                <a:gd name="connsiteX1456" fmla="*/ 630026 w 5125300"/>
                <a:gd name="connsiteY1456" fmla="*/ 668858 h 1145447"/>
                <a:gd name="connsiteX1457" fmla="*/ 641855 w 5125300"/>
                <a:gd name="connsiteY1457" fmla="*/ 678058 h 1145447"/>
                <a:gd name="connsiteX1458" fmla="*/ 640929 w 5125300"/>
                <a:gd name="connsiteY1458" fmla="*/ 692922 h 1145447"/>
                <a:gd name="connsiteX1459" fmla="*/ 628002 w 5125300"/>
                <a:gd name="connsiteY1459" fmla="*/ 701342 h 1145447"/>
                <a:gd name="connsiteX1460" fmla="*/ 607120 w 5125300"/>
                <a:gd name="connsiteY1460" fmla="*/ 700682 h 1145447"/>
                <a:gd name="connsiteX1461" fmla="*/ 595293 w 5125300"/>
                <a:gd name="connsiteY1461" fmla="*/ 691482 h 1145447"/>
                <a:gd name="connsiteX1462" fmla="*/ 596219 w 5125300"/>
                <a:gd name="connsiteY1462" fmla="*/ 676616 h 1145447"/>
                <a:gd name="connsiteX1463" fmla="*/ 609146 w 5125300"/>
                <a:gd name="connsiteY1463" fmla="*/ 668198 h 1145447"/>
                <a:gd name="connsiteX1464" fmla="*/ 619780 w 5125300"/>
                <a:gd name="connsiteY1464" fmla="*/ 665448 h 1145447"/>
                <a:gd name="connsiteX1465" fmla="*/ 3876272 w 5125300"/>
                <a:gd name="connsiteY1465" fmla="*/ 648683 h 1145447"/>
                <a:gd name="connsiteX1466" fmla="*/ 3891318 w 5125300"/>
                <a:gd name="connsiteY1466" fmla="*/ 653975 h 1145447"/>
                <a:gd name="connsiteX1467" fmla="*/ 3913196 w 5125300"/>
                <a:gd name="connsiteY1467" fmla="*/ 671770 h 1145447"/>
                <a:gd name="connsiteX1468" fmla="*/ 3911139 w 5125300"/>
                <a:gd name="connsiteY1468" fmla="*/ 693799 h 1145447"/>
                <a:gd name="connsiteX1469" fmla="*/ 3879641 w 5125300"/>
                <a:gd name="connsiteY1469" fmla="*/ 713425 h 1145447"/>
                <a:gd name="connsiteX1470" fmla="*/ 3848695 w 5125300"/>
                <a:gd name="connsiteY1470" fmla="*/ 711959 h 1145447"/>
                <a:gd name="connsiteX1471" fmla="*/ 3826819 w 5125300"/>
                <a:gd name="connsiteY1471" fmla="*/ 694167 h 1145447"/>
                <a:gd name="connsiteX1472" fmla="*/ 3828876 w 5125300"/>
                <a:gd name="connsiteY1472" fmla="*/ 672139 h 1145447"/>
                <a:gd name="connsiteX1473" fmla="*/ 3860370 w 5125300"/>
                <a:gd name="connsiteY1473" fmla="*/ 652512 h 1145447"/>
                <a:gd name="connsiteX1474" fmla="*/ 3876272 w 5125300"/>
                <a:gd name="connsiteY1474" fmla="*/ 648683 h 1145447"/>
                <a:gd name="connsiteX1475" fmla="*/ 2581812 w 5125300"/>
                <a:gd name="connsiteY1475" fmla="*/ 648683 h 1145447"/>
                <a:gd name="connsiteX1476" fmla="*/ 2596860 w 5125300"/>
                <a:gd name="connsiteY1476" fmla="*/ 653975 h 1145447"/>
                <a:gd name="connsiteX1477" fmla="*/ 2618738 w 5125300"/>
                <a:gd name="connsiteY1477" fmla="*/ 671770 h 1145447"/>
                <a:gd name="connsiteX1478" fmla="*/ 2616681 w 5125300"/>
                <a:gd name="connsiteY1478" fmla="*/ 693799 h 1145447"/>
                <a:gd name="connsiteX1479" fmla="*/ 2585183 w 5125300"/>
                <a:gd name="connsiteY1479" fmla="*/ 713425 h 1145447"/>
                <a:gd name="connsiteX1480" fmla="*/ 2554236 w 5125300"/>
                <a:gd name="connsiteY1480" fmla="*/ 711959 h 1145447"/>
                <a:gd name="connsiteX1481" fmla="*/ 2532359 w 5125300"/>
                <a:gd name="connsiteY1481" fmla="*/ 694167 h 1145447"/>
                <a:gd name="connsiteX1482" fmla="*/ 2534416 w 5125300"/>
                <a:gd name="connsiteY1482" fmla="*/ 672139 h 1145447"/>
                <a:gd name="connsiteX1483" fmla="*/ 2565914 w 5125300"/>
                <a:gd name="connsiteY1483" fmla="*/ 652512 h 1145447"/>
                <a:gd name="connsiteX1484" fmla="*/ 2581812 w 5125300"/>
                <a:gd name="connsiteY1484" fmla="*/ 648683 h 1145447"/>
                <a:gd name="connsiteX1485" fmla="*/ 1289805 w 5125300"/>
                <a:gd name="connsiteY1485" fmla="*/ 648683 h 1145447"/>
                <a:gd name="connsiteX1486" fmla="*/ 1304853 w 5125300"/>
                <a:gd name="connsiteY1486" fmla="*/ 653975 h 1145447"/>
                <a:gd name="connsiteX1487" fmla="*/ 1326732 w 5125300"/>
                <a:gd name="connsiteY1487" fmla="*/ 671770 h 1145447"/>
                <a:gd name="connsiteX1488" fmla="*/ 1324675 w 5125300"/>
                <a:gd name="connsiteY1488" fmla="*/ 693799 h 1145447"/>
                <a:gd name="connsiteX1489" fmla="*/ 1293178 w 5125300"/>
                <a:gd name="connsiteY1489" fmla="*/ 713425 h 1145447"/>
                <a:gd name="connsiteX1490" fmla="*/ 1262230 w 5125300"/>
                <a:gd name="connsiteY1490" fmla="*/ 711959 h 1145447"/>
                <a:gd name="connsiteX1491" fmla="*/ 1240352 w 5125300"/>
                <a:gd name="connsiteY1491" fmla="*/ 694167 h 1145447"/>
                <a:gd name="connsiteX1492" fmla="*/ 1242411 w 5125300"/>
                <a:gd name="connsiteY1492" fmla="*/ 672139 h 1145447"/>
                <a:gd name="connsiteX1493" fmla="*/ 1273905 w 5125300"/>
                <a:gd name="connsiteY1493" fmla="*/ 652512 h 1145447"/>
                <a:gd name="connsiteX1494" fmla="*/ 1289805 w 5125300"/>
                <a:gd name="connsiteY1494" fmla="*/ 648683 h 1145447"/>
                <a:gd name="connsiteX1495" fmla="*/ 4543198 w 5125300"/>
                <a:gd name="connsiteY1495" fmla="*/ 607315 h 1145447"/>
                <a:gd name="connsiteX1496" fmla="*/ 4559434 w 5125300"/>
                <a:gd name="connsiteY1496" fmla="*/ 612104 h 1145447"/>
                <a:gd name="connsiteX1497" fmla="*/ 4602964 w 5125300"/>
                <a:gd name="connsiteY1497" fmla="*/ 643091 h 1145447"/>
                <a:gd name="connsiteX1498" fmla="*/ 4602964 w 5125300"/>
                <a:gd name="connsiteY1498" fmla="*/ 666204 h 1145447"/>
                <a:gd name="connsiteX1499" fmla="*/ 4583724 w 5125300"/>
                <a:gd name="connsiteY1499" fmla="*/ 679900 h 1145447"/>
                <a:gd name="connsiteX1500" fmla="*/ 4551255 w 5125300"/>
                <a:gd name="connsiteY1500" fmla="*/ 679900 h 1145447"/>
                <a:gd name="connsiteX1501" fmla="*/ 4507725 w 5125300"/>
                <a:gd name="connsiteY1501" fmla="*/ 648914 h 1145447"/>
                <a:gd name="connsiteX1502" fmla="*/ 4507725 w 5125300"/>
                <a:gd name="connsiteY1502" fmla="*/ 625799 h 1145447"/>
                <a:gd name="connsiteX1503" fmla="*/ 4526965 w 5125300"/>
                <a:gd name="connsiteY1503" fmla="*/ 612104 h 1145447"/>
                <a:gd name="connsiteX1504" fmla="*/ 4543198 w 5125300"/>
                <a:gd name="connsiteY1504" fmla="*/ 607315 h 1145447"/>
                <a:gd name="connsiteX1505" fmla="*/ 3248481 w 5125300"/>
                <a:gd name="connsiteY1505" fmla="*/ 607315 h 1145447"/>
                <a:gd name="connsiteX1506" fmla="*/ 3264716 w 5125300"/>
                <a:gd name="connsiteY1506" fmla="*/ 612104 h 1145447"/>
                <a:gd name="connsiteX1507" fmla="*/ 3308245 w 5125300"/>
                <a:gd name="connsiteY1507" fmla="*/ 643091 h 1145447"/>
                <a:gd name="connsiteX1508" fmla="*/ 3308245 w 5125300"/>
                <a:gd name="connsiteY1508" fmla="*/ 666204 h 1145447"/>
                <a:gd name="connsiteX1509" fmla="*/ 3289004 w 5125300"/>
                <a:gd name="connsiteY1509" fmla="*/ 679900 h 1145447"/>
                <a:gd name="connsiteX1510" fmla="*/ 3256536 w 5125300"/>
                <a:gd name="connsiteY1510" fmla="*/ 679900 h 1145447"/>
                <a:gd name="connsiteX1511" fmla="*/ 3213005 w 5125300"/>
                <a:gd name="connsiteY1511" fmla="*/ 648914 h 1145447"/>
                <a:gd name="connsiteX1512" fmla="*/ 3213005 w 5125300"/>
                <a:gd name="connsiteY1512" fmla="*/ 625799 h 1145447"/>
                <a:gd name="connsiteX1513" fmla="*/ 3232247 w 5125300"/>
                <a:gd name="connsiteY1513" fmla="*/ 612104 h 1145447"/>
                <a:gd name="connsiteX1514" fmla="*/ 3248481 w 5125300"/>
                <a:gd name="connsiteY1514" fmla="*/ 607315 h 1145447"/>
                <a:gd name="connsiteX1515" fmla="*/ 1954023 w 5125300"/>
                <a:gd name="connsiteY1515" fmla="*/ 607315 h 1145447"/>
                <a:gd name="connsiteX1516" fmla="*/ 1970258 w 5125300"/>
                <a:gd name="connsiteY1516" fmla="*/ 612104 h 1145447"/>
                <a:gd name="connsiteX1517" fmla="*/ 2013787 w 5125300"/>
                <a:gd name="connsiteY1517" fmla="*/ 643091 h 1145447"/>
                <a:gd name="connsiteX1518" fmla="*/ 2013787 w 5125300"/>
                <a:gd name="connsiteY1518" fmla="*/ 666204 h 1145447"/>
                <a:gd name="connsiteX1519" fmla="*/ 1994549 w 5125300"/>
                <a:gd name="connsiteY1519" fmla="*/ 679900 h 1145447"/>
                <a:gd name="connsiteX1520" fmla="*/ 1962080 w 5125300"/>
                <a:gd name="connsiteY1520" fmla="*/ 679900 h 1145447"/>
                <a:gd name="connsiteX1521" fmla="*/ 1918549 w 5125300"/>
                <a:gd name="connsiteY1521" fmla="*/ 648914 h 1145447"/>
                <a:gd name="connsiteX1522" fmla="*/ 1918549 w 5125300"/>
                <a:gd name="connsiteY1522" fmla="*/ 625799 h 1145447"/>
                <a:gd name="connsiteX1523" fmla="*/ 1937790 w 5125300"/>
                <a:gd name="connsiteY1523" fmla="*/ 612104 h 1145447"/>
                <a:gd name="connsiteX1524" fmla="*/ 1954023 w 5125300"/>
                <a:gd name="connsiteY1524" fmla="*/ 607315 h 1145447"/>
                <a:gd name="connsiteX1525" fmla="*/ 662015 w 5125300"/>
                <a:gd name="connsiteY1525" fmla="*/ 607315 h 1145447"/>
                <a:gd name="connsiteX1526" fmla="*/ 678251 w 5125300"/>
                <a:gd name="connsiteY1526" fmla="*/ 612104 h 1145447"/>
                <a:gd name="connsiteX1527" fmla="*/ 721780 w 5125300"/>
                <a:gd name="connsiteY1527" fmla="*/ 643091 h 1145447"/>
                <a:gd name="connsiteX1528" fmla="*/ 721780 w 5125300"/>
                <a:gd name="connsiteY1528" fmla="*/ 666204 h 1145447"/>
                <a:gd name="connsiteX1529" fmla="*/ 702541 w 5125300"/>
                <a:gd name="connsiteY1529" fmla="*/ 679900 h 1145447"/>
                <a:gd name="connsiteX1530" fmla="*/ 670072 w 5125300"/>
                <a:gd name="connsiteY1530" fmla="*/ 679900 h 1145447"/>
                <a:gd name="connsiteX1531" fmla="*/ 626542 w 5125300"/>
                <a:gd name="connsiteY1531" fmla="*/ 648914 h 1145447"/>
                <a:gd name="connsiteX1532" fmla="*/ 626542 w 5125300"/>
                <a:gd name="connsiteY1532" fmla="*/ 625799 h 1145447"/>
                <a:gd name="connsiteX1533" fmla="*/ 645782 w 5125300"/>
                <a:gd name="connsiteY1533" fmla="*/ 612104 h 1145447"/>
                <a:gd name="connsiteX1534" fmla="*/ 662015 w 5125300"/>
                <a:gd name="connsiteY1534" fmla="*/ 607315 h 1145447"/>
                <a:gd name="connsiteX1535" fmla="*/ 4744895 w 5125300"/>
                <a:gd name="connsiteY1535" fmla="*/ 590065 h 1145447"/>
                <a:gd name="connsiteX1536" fmla="*/ 4764274 w 5125300"/>
                <a:gd name="connsiteY1536" fmla="*/ 595779 h 1145447"/>
                <a:gd name="connsiteX1537" fmla="*/ 4841920 w 5125300"/>
                <a:gd name="connsiteY1537" fmla="*/ 651052 h 1145447"/>
                <a:gd name="connsiteX1538" fmla="*/ 4841920 w 5125300"/>
                <a:gd name="connsiteY1538" fmla="*/ 678642 h 1145447"/>
                <a:gd name="connsiteX1539" fmla="*/ 4728642 w 5125300"/>
                <a:gd name="connsiteY1539" fmla="*/ 759281 h 1145447"/>
                <a:gd name="connsiteX1540" fmla="*/ 4689887 w 5125300"/>
                <a:gd name="connsiteY1540" fmla="*/ 759279 h 1145447"/>
                <a:gd name="connsiteX1541" fmla="*/ 4612240 w 5125300"/>
                <a:gd name="connsiteY1541" fmla="*/ 704007 h 1145447"/>
                <a:gd name="connsiteX1542" fmla="*/ 4612239 w 5125300"/>
                <a:gd name="connsiteY1542" fmla="*/ 676417 h 1145447"/>
                <a:gd name="connsiteX1543" fmla="*/ 4725518 w 5125300"/>
                <a:gd name="connsiteY1543" fmla="*/ 595779 h 1145447"/>
                <a:gd name="connsiteX1544" fmla="*/ 4744895 w 5125300"/>
                <a:gd name="connsiteY1544" fmla="*/ 590065 h 1145447"/>
                <a:gd name="connsiteX1545" fmla="*/ 3450177 w 5125300"/>
                <a:gd name="connsiteY1545" fmla="*/ 590065 h 1145447"/>
                <a:gd name="connsiteX1546" fmla="*/ 3469554 w 5125300"/>
                <a:gd name="connsiteY1546" fmla="*/ 595779 h 1145447"/>
                <a:gd name="connsiteX1547" fmla="*/ 3547202 w 5125300"/>
                <a:gd name="connsiteY1547" fmla="*/ 651052 h 1145447"/>
                <a:gd name="connsiteX1548" fmla="*/ 3547202 w 5125300"/>
                <a:gd name="connsiteY1548" fmla="*/ 678642 h 1145447"/>
                <a:gd name="connsiteX1549" fmla="*/ 3433922 w 5125300"/>
                <a:gd name="connsiteY1549" fmla="*/ 759281 h 1145447"/>
                <a:gd name="connsiteX1550" fmla="*/ 3395170 w 5125300"/>
                <a:gd name="connsiteY1550" fmla="*/ 759279 h 1145447"/>
                <a:gd name="connsiteX1551" fmla="*/ 3317524 w 5125300"/>
                <a:gd name="connsiteY1551" fmla="*/ 704007 h 1145447"/>
                <a:gd name="connsiteX1552" fmla="*/ 3317520 w 5125300"/>
                <a:gd name="connsiteY1552" fmla="*/ 676417 h 1145447"/>
                <a:gd name="connsiteX1553" fmla="*/ 3430800 w 5125300"/>
                <a:gd name="connsiteY1553" fmla="*/ 595779 h 1145447"/>
                <a:gd name="connsiteX1554" fmla="*/ 3450177 w 5125300"/>
                <a:gd name="connsiteY1554" fmla="*/ 590065 h 1145447"/>
                <a:gd name="connsiteX1555" fmla="*/ 2155717 w 5125300"/>
                <a:gd name="connsiteY1555" fmla="*/ 590065 h 1145447"/>
                <a:gd name="connsiteX1556" fmla="*/ 2175096 w 5125300"/>
                <a:gd name="connsiteY1556" fmla="*/ 595779 h 1145447"/>
                <a:gd name="connsiteX1557" fmla="*/ 2252744 w 5125300"/>
                <a:gd name="connsiteY1557" fmla="*/ 651052 h 1145447"/>
                <a:gd name="connsiteX1558" fmla="*/ 2252744 w 5125300"/>
                <a:gd name="connsiteY1558" fmla="*/ 678642 h 1145447"/>
                <a:gd name="connsiteX1559" fmla="*/ 2139466 w 5125300"/>
                <a:gd name="connsiteY1559" fmla="*/ 759281 h 1145447"/>
                <a:gd name="connsiteX1560" fmla="*/ 2100710 w 5125300"/>
                <a:gd name="connsiteY1560" fmla="*/ 759279 h 1145447"/>
                <a:gd name="connsiteX1561" fmla="*/ 2023064 w 5125300"/>
                <a:gd name="connsiteY1561" fmla="*/ 704007 h 1145447"/>
                <a:gd name="connsiteX1562" fmla="*/ 2023062 w 5125300"/>
                <a:gd name="connsiteY1562" fmla="*/ 676417 h 1145447"/>
                <a:gd name="connsiteX1563" fmla="*/ 2136342 w 5125300"/>
                <a:gd name="connsiteY1563" fmla="*/ 595779 h 1145447"/>
                <a:gd name="connsiteX1564" fmla="*/ 2155717 w 5125300"/>
                <a:gd name="connsiteY1564" fmla="*/ 590065 h 1145447"/>
                <a:gd name="connsiteX1565" fmla="*/ 863712 w 5125300"/>
                <a:gd name="connsiteY1565" fmla="*/ 590065 h 1145447"/>
                <a:gd name="connsiteX1566" fmla="*/ 883089 w 5125300"/>
                <a:gd name="connsiteY1566" fmla="*/ 595779 h 1145447"/>
                <a:gd name="connsiteX1567" fmla="*/ 960737 w 5125300"/>
                <a:gd name="connsiteY1567" fmla="*/ 651052 h 1145447"/>
                <a:gd name="connsiteX1568" fmla="*/ 960737 w 5125300"/>
                <a:gd name="connsiteY1568" fmla="*/ 678642 h 1145447"/>
                <a:gd name="connsiteX1569" fmla="*/ 847458 w 5125300"/>
                <a:gd name="connsiteY1569" fmla="*/ 759281 h 1145447"/>
                <a:gd name="connsiteX1570" fmla="*/ 808702 w 5125300"/>
                <a:gd name="connsiteY1570" fmla="*/ 759279 h 1145447"/>
                <a:gd name="connsiteX1571" fmla="*/ 731056 w 5125300"/>
                <a:gd name="connsiteY1571" fmla="*/ 704007 h 1145447"/>
                <a:gd name="connsiteX1572" fmla="*/ 731056 w 5125300"/>
                <a:gd name="connsiteY1572" fmla="*/ 676417 h 1145447"/>
                <a:gd name="connsiteX1573" fmla="*/ 844333 w 5125300"/>
                <a:gd name="connsiteY1573" fmla="*/ 595779 h 1145447"/>
                <a:gd name="connsiteX1574" fmla="*/ 863712 w 5125300"/>
                <a:gd name="connsiteY1574" fmla="*/ 590065 h 1145447"/>
                <a:gd name="connsiteX1575" fmla="*/ 3876713 w 5125300"/>
                <a:gd name="connsiteY1575" fmla="*/ 589551 h 1145447"/>
                <a:gd name="connsiteX1576" fmla="*/ 3886463 w 5125300"/>
                <a:gd name="connsiteY1576" fmla="*/ 594951 h 1145447"/>
                <a:gd name="connsiteX1577" fmla="*/ 3898798 w 5125300"/>
                <a:gd name="connsiteY1577" fmla="*/ 610396 h 1145447"/>
                <a:gd name="connsiteX1578" fmla="*/ 3892743 w 5125300"/>
                <a:gd name="connsiteY1578" fmla="*/ 626061 h 1145447"/>
                <a:gd name="connsiteX1579" fmla="*/ 3871495 w 5125300"/>
                <a:gd name="connsiteY1579" fmla="*/ 634661 h 1145447"/>
                <a:gd name="connsiteX1580" fmla="*/ 3849488 w 5125300"/>
                <a:gd name="connsiteY1580" fmla="*/ 630352 h 1145447"/>
                <a:gd name="connsiteX1581" fmla="*/ 3837153 w 5125300"/>
                <a:gd name="connsiteY1581" fmla="*/ 614905 h 1145447"/>
                <a:gd name="connsiteX1582" fmla="*/ 3843208 w 5125300"/>
                <a:gd name="connsiteY1582" fmla="*/ 599242 h 1145447"/>
                <a:gd name="connsiteX1583" fmla="*/ 3864456 w 5125300"/>
                <a:gd name="connsiteY1583" fmla="*/ 590641 h 1145447"/>
                <a:gd name="connsiteX1584" fmla="*/ 3876713 w 5125300"/>
                <a:gd name="connsiteY1584" fmla="*/ 589551 h 1145447"/>
                <a:gd name="connsiteX1585" fmla="*/ 2582256 w 5125300"/>
                <a:gd name="connsiteY1585" fmla="*/ 589551 h 1145447"/>
                <a:gd name="connsiteX1586" fmla="*/ 2592007 w 5125300"/>
                <a:gd name="connsiteY1586" fmla="*/ 594951 h 1145447"/>
                <a:gd name="connsiteX1587" fmla="*/ 2604342 w 5125300"/>
                <a:gd name="connsiteY1587" fmla="*/ 610396 h 1145447"/>
                <a:gd name="connsiteX1588" fmla="*/ 2598287 w 5125300"/>
                <a:gd name="connsiteY1588" fmla="*/ 626061 h 1145447"/>
                <a:gd name="connsiteX1589" fmla="*/ 2577037 w 5125300"/>
                <a:gd name="connsiteY1589" fmla="*/ 634661 h 1145447"/>
                <a:gd name="connsiteX1590" fmla="*/ 2555031 w 5125300"/>
                <a:gd name="connsiteY1590" fmla="*/ 630352 h 1145447"/>
                <a:gd name="connsiteX1591" fmla="*/ 2542696 w 5125300"/>
                <a:gd name="connsiteY1591" fmla="*/ 614905 h 1145447"/>
                <a:gd name="connsiteX1592" fmla="*/ 2548751 w 5125300"/>
                <a:gd name="connsiteY1592" fmla="*/ 599242 h 1145447"/>
                <a:gd name="connsiteX1593" fmla="*/ 2570000 w 5125300"/>
                <a:gd name="connsiteY1593" fmla="*/ 590641 h 1145447"/>
                <a:gd name="connsiteX1594" fmla="*/ 2582256 w 5125300"/>
                <a:gd name="connsiteY1594" fmla="*/ 589551 h 1145447"/>
                <a:gd name="connsiteX1595" fmla="*/ 1290250 w 5125300"/>
                <a:gd name="connsiteY1595" fmla="*/ 589551 h 1145447"/>
                <a:gd name="connsiteX1596" fmla="*/ 1299999 w 5125300"/>
                <a:gd name="connsiteY1596" fmla="*/ 594951 h 1145447"/>
                <a:gd name="connsiteX1597" fmla="*/ 1312335 w 5125300"/>
                <a:gd name="connsiteY1597" fmla="*/ 610396 h 1145447"/>
                <a:gd name="connsiteX1598" fmla="*/ 1306279 w 5125300"/>
                <a:gd name="connsiteY1598" fmla="*/ 626061 h 1145447"/>
                <a:gd name="connsiteX1599" fmla="*/ 1285029 w 5125300"/>
                <a:gd name="connsiteY1599" fmla="*/ 634661 h 1145447"/>
                <a:gd name="connsiteX1600" fmla="*/ 1263024 w 5125300"/>
                <a:gd name="connsiteY1600" fmla="*/ 630352 h 1145447"/>
                <a:gd name="connsiteX1601" fmla="*/ 1250688 w 5125300"/>
                <a:gd name="connsiteY1601" fmla="*/ 614905 h 1145447"/>
                <a:gd name="connsiteX1602" fmla="*/ 1256743 w 5125300"/>
                <a:gd name="connsiteY1602" fmla="*/ 599242 h 1145447"/>
                <a:gd name="connsiteX1603" fmla="*/ 1277991 w 5125300"/>
                <a:gd name="connsiteY1603" fmla="*/ 590641 h 1145447"/>
                <a:gd name="connsiteX1604" fmla="*/ 1290250 w 5125300"/>
                <a:gd name="connsiteY1604" fmla="*/ 589551 h 1145447"/>
                <a:gd name="connsiteX1605" fmla="*/ 3991883 w 5125300"/>
                <a:gd name="connsiteY1605" fmla="*/ 578762 h 1145447"/>
                <a:gd name="connsiteX1606" fmla="*/ 4006273 w 5125300"/>
                <a:gd name="connsiteY1606" fmla="*/ 579545 h 1145447"/>
                <a:gd name="connsiteX1607" fmla="*/ 4029015 w 5125300"/>
                <a:gd name="connsiteY1607" fmla="*/ 592140 h 1145447"/>
                <a:gd name="connsiteX1608" fmla="*/ 4057786 w 5125300"/>
                <a:gd name="connsiteY1608" fmla="*/ 628167 h 1145447"/>
                <a:gd name="connsiteX1609" fmla="*/ 4043663 w 5125300"/>
                <a:gd name="connsiteY1609" fmla="*/ 664709 h 1145447"/>
                <a:gd name="connsiteX1610" fmla="*/ 3994094 w 5125300"/>
                <a:gd name="connsiteY1610" fmla="*/ 684769 h 1145447"/>
                <a:gd name="connsiteX1611" fmla="*/ 3942762 w 5125300"/>
                <a:gd name="connsiteY1611" fmla="*/ 674718 h 1145447"/>
                <a:gd name="connsiteX1612" fmla="*/ 3913989 w 5125300"/>
                <a:gd name="connsiteY1612" fmla="*/ 638689 h 1145447"/>
                <a:gd name="connsiteX1613" fmla="*/ 3928112 w 5125300"/>
                <a:gd name="connsiteY1613" fmla="*/ 602146 h 1145447"/>
                <a:gd name="connsiteX1614" fmla="*/ 3977682 w 5125300"/>
                <a:gd name="connsiteY1614" fmla="*/ 582086 h 1145447"/>
                <a:gd name="connsiteX1615" fmla="*/ 3991883 w 5125300"/>
                <a:gd name="connsiteY1615" fmla="*/ 578762 h 1145447"/>
                <a:gd name="connsiteX1616" fmla="*/ 2697425 w 5125300"/>
                <a:gd name="connsiteY1616" fmla="*/ 578762 h 1145447"/>
                <a:gd name="connsiteX1617" fmla="*/ 2711813 w 5125300"/>
                <a:gd name="connsiteY1617" fmla="*/ 579545 h 1145447"/>
                <a:gd name="connsiteX1618" fmla="*/ 2734555 w 5125300"/>
                <a:gd name="connsiteY1618" fmla="*/ 592140 h 1145447"/>
                <a:gd name="connsiteX1619" fmla="*/ 2763330 w 5125300"/>
                <a:gd name="connsiteY1619" fmla="*/ 628167 h 1145447"/>
                <a:gd name="connsiteX1620" fmla="*/ 2749207 w 5125300"/>
                <a:gd name="connsiteY1620" fmla="*/ 664709 h 1145447"/>
                <a:gd name="connsiteX1621" fmla="*/ 2699638 w 5125300"/>
                <a:gd name="connsiteY1621" fmla="*/ 684769 h 1145447"/>
                <a:gd name="connsiteX1622" fmla="*/ 2648305 w 5125300"/>
                <a:gd name="connsiteY1622" fmla="*/ 674718 h 1145447"/>
                <a:gd name="connsiteX1623" fmla="*/ 2619532 w 5125300"/>
                <a:gd name="connsiteY1623" fmla="*/ 638689 h 1145447"/>
                <a:gd name="connsiteX1624" fmla="*/ 2633652 w 5125300"/>
                <a:gd name="connsiteY1624" fmla="*/ 602146 h 1145447"/>
                <a:gd name="connsiteX1625" fmla="*/ 2683226 w 5125300"/>
                <a:gd name="connsiteY1625" fmla="*/ 582086 h 1145447"/>
                <a:gd name="connsiteX1626" fmla="*/ 2697425 w 5125300"/>
                <a:gd name="connsiteY1626" fmla="*/ 578762 h 1145447"/>
                <a:gd name="connsiteX1627" fmla="*/ 1405419 w 5125300"/>
                <a:gd name="connsiteY1627" fmla="*/ 578762 h 1145447"/>
                <a:gd name="connsiteX1628" fmla="*/ 1419808 w 5125300"/>
                <a:gd name="connsiteY1628" fmla="*/ 579545 h 1145447"/>
                <a:gd name="connsiteX1629" fmla="*/ 1442550 w 5125300"/>
                <a:gd name="connsiteY1629" fmla="*/ 592140 h 1145447"/>
                <a:gd name="connsiteX1630" fmla="*/ 1471322 w 5125300"/>
                <a:gd name="connsiteY1630" fmla="*/ 628167 h 1145447"/>
                <a:gd name="connsiteX1631" fmla="*/ 1457199 w 5125300"/>
                <a:gd name="connsiteY1631" fmla="*/ 664709 h 1145447"/>
                <a:gd name="connsiteX1632" fmla="*/ 1407630 w 5125300"/>
                <a:gd name="connsiteY1632" fmla="*/ 684769 h 1145447"/>
                <a:gd name="connsiteX1633" fmla="*/ 1356297 w 5125300"/>
                <a:gd name="connsiteY1633" fmla="*/ 674718 h 1145447"/>
                <a:gd name="connsiteX1634" fmla="*/ 1327524 w 5125300"/>
                <a:gd name="connsiteY1634" fmla="*/ 638689 h 1145447"/>
                <a:gd name="connsiteX1635" fmla="*/ 1341647 w 5125300"/>
                <a:gd name="connsiteY1635" fmla="*/ 602146 h 1145447"/>
                <a:gd name="connsiteX1636" fmla="*/ 1391218 w 5125300"/>
                <a:gd name="connsiteY1636" fmla="*/ 582086 h 1145447"/>
                <a:gd name="connsiteX1637" fmla="*/ 1405419 w 5125300"/>
                <a:gd name="connsiteY1637" fmla="*/ 578762 h 1145447"/>
                <a:gd name="connsiteX1638" fmla="*/ 4012991 w 5125300"/>
                <a:gd name="connsiteY1638" fmla="*/ 525804 h 1145447"/>
                <a:gd name="connsiteX1639" fmla="*/ 4023242 w 5125300"/>
                <a:gd name="connsiteY1639" fmla="*/ 529212 h 1145447"/>
                <a:gd name="connsiteX1640" fmla="*/ 4035068 w 5125300"/>
                <a:gd name="connsiteY1640" fmla="*/ 538414 h 1145447"/>
                <a:gd name="connsiteX1641" fmla="*/ 4034141 w 5125300"/>
                <a:gd name="connsiteY1641" fmla="*/ 553278 h 1145447"/>
                <a:gd name="connsiteX1642" fmla="*/ 4021215 w 5125300"/>
                <a:gd name="connsiteY1642" fmla="*/ 561697 h 1145447"/>
                <a:gd name="connsiteX1643" fmla="*/ 4000335 w 5125300"/>
                <a:gd name="connsiteY1643" fmla="*/ 561036 h 1145447"/>
                <a:gd name="connsiteX1644" fmla="*/ 3988509 w 5125300"/>
                <a:gd name="connsiteY1644" fmla="*/ 551836 h 1145447"/>
                <a:gd name="connsiteX1645" fmla="*/ 3989434 w 5125300"/>
                <a:gd name="connsiteY1645" fmla="*/ 536970 h 1145447"/>
                <a:gd name="connsiteX1646" fmla="*/ 4002360 w 5125300"/>
                <a:gd name="connsiteY1646" fmla="*/ 528552 h 1145447"/>
                <a:gd name="connsiteX1647" fmla="*/ 4012991 w 5125300"/>
                <a:gd name="connsiteY1647" fmla="*/ 525804 h 1145447"/>
                <a:gd name="connsiteX1648" fmla="*/ 2718535 w 5125300"/>
                <a:gd name="connsiteY1648" fmla="*/ 525804 h 1145447"/>
                <a:gd name="connsiteX1649" fmla="*/ 2728784 w 5125300"/>
                <a:gd name="connsiteY1649" fmla="*/ 529212 h 1145447"/>
                <a:gd name="connsiteX1650" fmla="*/ 2740610 w 5125300"/>
                <a:gd name="connsiteY1650" fmla="*/ 538414 h 1145447"/>
                <a:gd name="connsiteX1651" fmla="*/ 2739685 w 5125300"/>
                <a:gd name="connsiteY1651" fmla="*/ 553278 h 1145447"/>
                <a:gd name="connsiteX1652" fmla="*/ 2726759 w 5125300"/>
                <a:gd name="connsiteY1652" fmla="*/ 561697 h 1145447"/>
                <a:gd name="connsiteX1653" fmla="*/ 2705877 w 5125300"/>
                <a:gd name="connsiteY1653" fmla="*/ 561036 h 1145447"/>
                <a:gd name="connsiteX1654" fmla="*/ 2694049 w 5125300"/>
                <a:gd name="connsiteY1654" fmla="*/ 551836 h 1145447"/>
                <a:gd name="connsiteX1655" fmla="*/ 2694977 w 5125300"/>
                <a:gd name="connsiteY1655" fmla="*/ 536970 h 1145447"/>
                <a:gd name="connsiteX1656" fmla="*/ 2707902 w 5125300"/>
                <a:gd name="connsiteY1656" fmla="*/ 528552 h 1145447"/>
                <a:gd name="connsiteX1657" fmla="*/ 2718535 w 5125300"/>
                <a:gd name="connsiteY1657" fmla="*/ 525804 h 1145447"/>
                <a:gd name="connsiteX1658" fmla="*/ 1426528 w 5125300"/>
                <a:gd name="connsiteY1658" fmla="*/ 525804 h 1145447"/>
                <a:gd name="connsiteX1659" fmla="*/ 1436777 w 5125300"/>
                <a:gd name="connsiteY1659" fmla="*/ 529212 h 1145447"/>
                <a:gd name="connsiteX1660" fmla="*/ 1448603 w 5125300"/>
                <a:gd name="connsiteY1660" fmla="*/ 538414 h 1145447"/>
                <a:gd name="connsiteX1661" fmla="*/ 1447677 w 5125300"/>
                <a:gd name="connsiteY1661" fmla="*/ 553278 h 1145447"/>
                <a:gd name="connsiteX1662" fmla="*/ 1434752 w 5125300"/>
                <a:gd name="connsiteY1662" fmla="*/ 561697 h 1145447"/>
                <a:gd name="connsiteX1663" fmla="*/ 1413868 w 5125300"/>
                <a:gd name="connsiteY1663" fmla="*/ 561036 h 1145447"/>
                <a:gd name="connsiteX1664" fmla="*/ 1402044 w 5125300"/>
                <a:gd name="connsiteY1664" fmla="*/ 551836 h 1145447"/>
                <a:gd name="connsiteX1665" fmla="*/ 1402969 w 5125300"/>
                <a:gd name="connsiteY1665" fmla="*/ 536970 h 1145447"/>
                <a:gd name="connsiteX1666" fmla="*/ 1415895 w 5125300"/>
                <a:gd name="connsiteY1666" fmla="*/ 528552 h 1145447"/>
                <a:gd name="connsiteX1667" fmla="*/ 1426528 w 5125300"/>
                <a:gd name="connsiteY1667" fmla="*/ 525804 h 1145447"/>
                <a:gd name="connsiteX1668" fmla="*/ 3927767 w 5125300"/>
                <a:gd name="connsiteY1668" fmla="*/ 524746 h 1145447"/>
                <a:gd name="connsiteX1669" fmla="*/ 3942811 w 5125300"/>
                <a:gd name="connsiteY1669" fmla="*/ 530040 h 1145447"/>
                <a:gd name="connsiteX1670" fmla="*/ 3964691 w 5125300"/>
                <a:gd name="connsiteY1670" fmla="*/ 547835 h 1145447"/>
                <a:gd name="connsiteX1671" fmla="*/ 3962634 w 5125300"/>
                <a:gd name="connsiteY1671" fmla="*/ 569862 h 1145447"/>
                <a:gd name="connsiteX1672" fmla="*/ 3931138 w 5125300"/>
                <a:gd name="connsiteY1672" fmla="*/ 589489 h 1145447"/>
                <a:gd name="connsiteX1673" fmla="*/ 3900192 w 5125300"/>
                <a:gd name="connsiteY1673" fmla="*/ 588026 h 1145447"/>
                <a:gd name="connsiteX1674" fmla="*/ 3878312 w 5125300"/>
                <a:gd name="connsiteY1674" fmla="*/ 570232 h 1145447"/>
                <a:gd name="connsiteX1675" fmla="*/ 3880371 w 5125300"/>
                <a:gd name="connsiteY1675" fmla="*/ 548203 h 1145447"/>
                <a:gd name="connsiteX1676" fmla="*/ 3911869 w 5125300"/>
                <a:gd name="connsiteY1676" fmla="*/ 528577 h 1145447"/>
                <a:gd name="connsiteX1677" fmla="*/ 3927767 w 5125300"/>
                <a:gd name="connsiteY1677" fmla="*/ 524746 h 1145447"/>
                <a:gd name="connsiteX1678" fmla="*/ 2633309 w 5125300"/>
                <a:gd name="connsiteY1678" fmla="*/ 524746 h 1145447"/>
                <a:gd name="connsiteX1679" fmla="*/ 2648355 w 5125300"/>
                <a:gd name="connsiteY1679" fmla="*/ 530040 h 1145447"/>
                <a:gd name="connsiteX1680" fmla="*/ 2670233 w 5125300"/>
                <a:gd name="connsiteY1680" fmla="*/ 547835 h 1145447"/>
                <a:gd name="connsiteX1681" fmla="*/ 2668176 w 5125300"/>
                <a:gd name="connsiteY1681" fmla="*/ 569862 h 1145447"/>
                <a:gd name="connsiteX1682" fmla="*/ 2636678 w 5125300"/>
                <a:gd name="connsiteY1682" fmla="*/ 589489 h 1145447"/>
                <a:gd name="connsiteX1683" fmla="*/ 2605736 w 5125300"/>
                <a:gd name="connsiteY1683" fmla="*/ 588026 h 1145447"/>
                <a:gd name="connsiteX1684" fmla="*/ 2583854 w 5125300"/>
                <a:gd name="connsiteY1684" fmla="*/ 570232 h 1145447"/>
                <a:gd name="connsiteX1685" fmla="*/ 2585913 w 5125300"/>
                <a:gd name="connsiteY1685" fmla="*/ 548203 h 1145447"/>
                <a:gd name="connsiteX1686" fmla="*/ 2617411 w 5125300"/>
                <a:gd name="connsiteY1686" fmla="*/ 528577 h 1145447"/>
                <a:gd name="connsiteX1687" fmla="*/ 2633309 w 5125300"/>
                <a:gd name="connsiteY1687" fmla="*/ 524746 h 1145447"/>
                <a:gd name="connsiteX1688" fmla="*/ 1341304 w 5125300"/>
                <a:gd name="connsiteY1688" fmla="*/ 524746 h 1145447"/>
                <a:gd name="connsiteX1689" fmla="*/ 1356348 w 5125300"/>
                <a:gd name="connsiteY1689" fmla="*/ 530040 h 1145447"/>
                <a:gd name="connsiteX1690" fmla="*/ 1378228 w 5125300"/>
                <a:gd name="connsiteY1690" fmla="*/ 547835 h 1145447"/>
                <a:gd name="connsiteX1691" fmla="*/ 1376168 w 5125300"/>
                <a:gd name="connsiteY1691" fmla="*/ 569862 h 1145447"/>
                <a:gd name="connsiteX1692" fmla="*/ 1344670 w 5125300"/>
                <a:gd name="connsiteY1692" fmla="*/ 589489 h 1145447"/>
                <a:gd name="connsiteX1693" fmla="*/ 1313727 w 5125300"/>
                <a:gd name="connsiteY1693" fmla="*/ 588026 h 1145447"/>
                <a:gd name="connsiteX1694" fmla="*/ 1291847 w 5125300"/>
                <a:gd name="connsiteY1694" fmla="*/ 570232 h 1145447"/>
                <a:gd name="connsiteX1695" fmla="*/ 1293904 w 5125300"/>
                <a:gd name="connsiteY1695" fmla="*/ 548203 h 1145447"/>
                <a:gd name="connsiteX1696" fmla="*/ 1325402 w 5125300"/>
                <a:gd name="connsiteY1696" fmla="*/ 528577 h 1145447"/>
                <a:gd name="connsiteX1697" fmla="*/ 1341304 w 5125300"/>
                <a:gd name="connsiteY1697" fmla="*/ 524746 h 1145447"/>
                <a:gd name="connsiteX1698" fmla="*/ 4917553 w 5125300"/>
                <a:gd name="connsiteY1698" fmla="*/ 485089 h 1145447"/>
                <a:gd name="connsiteX1699" fmla="*/ 4959002 w 5125300"/>
                <a:gd name="connsiteY1699" fmla="*/ 497311 h 1145447"/>
                <a:gd name="connsiteX1700" fmla="*/ 5100398 w 5125300"/>
                <a:gd name="connsiteY1700" fmla="*/ 597964 h 1145447"/>
                <a:gd name="connsiteX1701" fmla="*/ 5100398 w 5125300"/>
                <a:gd name="connsiteY1701" fmla="*/ 656979 h 1145447"/>
                <a:gd name="connsiteX1702" fmla="*/ 5037613 w 5125300"/>
                <a:gd name="connsiteY1702" fmla="*/ 701670 h 1145447"/>
                <a:gd name="connsiteX1703" fmla="*/ 4954711 w 5125300"/>
                <a:gd name="connsiteY1703" fmla="*/ 701670 h 1145447"/>
                <a:gd name="connsiteX1704" fmla="*/ 4813316 w 5125300"/>
                <a:gd name="connsiteY1704" fmla="*/ 601019 h 1145447"/>
                <a:gd name="connsiteX1705" fmla="*/ 4813316 w 5125300"/>
                <a:gd name="connsiteY1705" fmla="*/ 542004 h 1145447"/>
                <a:gd name="connsiteX1706" fmla="*/ 4876100 w 5125300"/>
                <a:gd name="connsiteY1706" fmla="*/ 497311 h 1145447"/>
                <a:gd name="connsiteX1707" fmla="*/ 4917553 w 5125300"/>
                <a:gd name="connsiteY1707" fmla="*/ 485089 h 1145447"/>
                <a:gd name="connsiteX1708" fmla="*/ 3622833 w 5125300"/>
                <a:gd name="connsiteY1708" fmla="*/ 485089 h 1145447"/>
                <a:gd name="connsiteX1709" fmla="*/ 3664283 w 5125300"/>
                <a:gd name="connsiteY1709" fmla="*/ 497311 h 1145447"/>
                <a:gd name="connsiteX1710" fmla="*/ 3805678 w 5125300"/>
                <a:gd name="connsiteY1710" fmla="*/ 597964 h 1145447"/>
                <a:gd name="connsiteX1711" fmla="*/ 3805678 w 5125300"/>
                <a:gd name="connsiteY1711" fmla="*/ 656979 h 1145447"/>
                <a:gd name="connsiteX1712" fmla="*/ 3742893 w 5125300"/>
                <a:gd name="connsiteY1712" fmla="*/ 701670 h 1145447"/>
                <a:gd name="connsiteX1713" fmla="*/ 3659992 w 5125300"/>
                <a:gd name="connsiteY1713" fmla="*/ 701670 h 1145447"/>
                <a:gd name="connsiteX1714" fmla="*/ 3518599 w 5125300"/>
                <a:gd name="connsiteY1714" fmla="*/ 601019 h 1145447"/>
                <a:gd name="connsiteX1715" fmla="*/ 3518599 w 5125300"/>
                <a:gd name="connsiteY1715" fmla="*/ 542004 h 1145447"/>
                <a:gd name="connsiteX1716" fmla="*/ 3581382 w 5125300"/>
                <a:gd name="connsiteY1716" fmla="*/ 497311 h 1145447"/>
                <a:gd name="connsiteX1717" fmla="*/ 3622833 w 5125300"/>
                <a:gd name="connsiteY1717" fmla="*/ 485089 h 1145447"/>
                <a:gd name="connsiteX1718" fmla="*/ 2328376 w 5125300"/>
                <a:gd name="connsiteY1718" fmla="*/ 485089 h 1145447"/>
                <a:gd name="connsiteX1719" fmla="*/ 2369825 w 5125300"/>
                <a:gd name="connsiteY1719" fmla="*/ 497311 h 1145447"/>
                <a:gd name="connsiteX1720" fmla="*/ 2511218 w 5125300"/>
                <a:gd name="connsiteY1720" fmla="*/ 597964 h 1145447"/>
                <a:gd name="connsiteX1721" fmla="*/ 2511218 w 5125300"/>
                <a:gd name="connsiteY1721" fmla="*/ 656979 h 1145447"/>
                <a:gd name="connsiteX1722" fmla="*/ 2448436 w 5125300"/>
                <a:gd name="connsiteY1722" fmla="*/ 701670 h 1145447"/>
                <a:gd name="connsiteX1723" fmla="*/ 2365536 w 5125300"/>
                <a:gd name="connsiteY1723" fmla="*/ 701670 h 1145447"/>
                <a:gd name="connsiteX1724" fmla="*/ 2224141 w 5125300"/>
                <a:gd name="connsiteY1724" fmla="*/ 601019 h 1145447"/>
                <a:gd name="connsiteX1725" fmla="*/ 2224141 w 5125300"/>
                <a:gd name="connsiteY1725" fmla="*/ 542004 h 1145447"/>
                <a:gd name="connsiteX1726" fmla="*/ 2286922 w 5125300"/>
                <a:gd name="connsiteY1726" fmla="*/ 497311 h 1145447"/>
                <a:gd name="connsiteX1727" fmla="*/ 2328376 w 5125300"/>
                <a:gd name="connsiteY1727" fmla="*/ 485089 h 1145447"/>
                <a:gd name="connsiteX1728" fmla="*/ 1036368 w 5125300"/>
                <a:gd name="connsiteY1728" fmla="*/ 485089 h 1145447"/>
                <a:gd name="connsiteX1729" fmla="*/ 1077817 w 5125300"/>
                <a:gd name="connsiteY1729" fmla="*/ 497311 h 1145447"/>
                <a:gd name="connsiteX1730" fmla="*/ 1219213 w 5125300"/>
                <a:gd name="connsiteY1730" fmla="*/ 597964 h 1145447"/>
                <a:gd name="connsiteX1731" fmla="*/ 1219213 w 5125300"/>
                <a:gd name="connsiteY1731" fmla="*/ 656979 h 1145447"/>
                <a:gd name="connsiteX1732" fmla="*/ 1156428 w 5125300"/>
                <a:gd name="connsiteY1732" fmla="*/ 701670 h 1145447"/>
                <a:gd name="connsiteX1733" fmla="*/ 1073528 w 5125300"/>
                <a:gd name="connsiteY1733" fmla="*/ 701670 h 1145447"/>
                <a:gd name="connsiteX1734" fmla="*/ 932135 w 5125300"/>
                <a:gd name="connsiteY1734" fmla="*/ 601019 h 1145447"/>
                <a:gd name="connsiteX1735" fmla="*/ 932135 w 5125300"/>
                <a:gd name="connsiteY1735" fmla="*/ 542004 h 1145447"/>
                <a:gd name="connsiteX1736" fmla="*/ 994917 w 5125300"/>
                <a:gd name="connsiteY1736" fmla="*/ 497311 h 1145447"/>
                <a:gd name="connsiteX1737" fmla="*/ 1036368 w 5125300"/>
                <a:gd name="connsiteY1737" fmla="*/ 485089 h 1145447"/>
                <a:gd name="connsiteX1738" fmla="*/ 4283608 w 5125300"/>
                <a:gd name="connsiteY1738" fmla="*/ 470316 h 1145447"/>
                <a:gd name="connsiteX1739" fmla="*/ 4284064 w 5125300"/>
                <a:gd name="connsiteY1739" fmla="*/ 470381 h 1145447"/>
                <a:gd name="connsiteX1740" fmla="*/ 4284064 w 5125300"/>
                <a:gd name="connsiteY1740" fmla="*/ 470316 h 1145447"/>
                <a:gd name="connsiteX1741" fmla="*/ 4284069 w 5125300"/>
                <a:gd name="connsiteY1741" fmla="*/ 470316 h 1145447"/>
                <a:gd name="connsiteX1742" fmla="*/ 4352587 w 5125300"/>
                <a:gd name="connsiteY1742" fmla="*/ 490520 h 1145447"/>
                <a:gd name="connsiteX1743" fmla="*/ 4456373 w 5125300"/>
                <a:gd name="connsiteY1743" fmla="*/ 564402 h 1145447"/>
                <a:gd name="connsiteX1744" fmla="*/ 4456373 w 5125300"/>
                <a:gd name="connsiteY1744" fmla="*/ 661956 h 1145447"/>
                <a:gd name="connsiteX1745" fmla="*/ 4352587 w 5125300"/>
                <a:gd name="connsiteY1745" fmla="*/ 735836 h 1145447"/>
                <a:gd name="connsiteX1746" fmla="*/ 4284069 w 5125300"/>
                <a:gd name="connsiteY1746" fmla="*/ 756041 h 1145447"/>
                <a:gd name="connsiteX1747" fmla="*/ 4284064 w 5125300"/>
                <a:gd name="connsiteY1747" fmla="*/ 756041 h 1145447"/>
                <a:gd name="connsiteX1748" fmla="*/ 4284064 w 5125300"/>
                <a:gd name="connsiteY1748" fmla="*/ 755979 h 1145447"/>
                <a:gd name="connsiteX1749" fmla="*/ 4283608 w 5125300"/>
                <a:gd name="connsiteY1749" fmla="*/ 756044 h 1145447"/>
                <a:gd name="connsiteX1750" fmla="*/ 4215088 w 5125300"/>
                <a:gd name="connsiteY1750" fmla="*/ 735836 h 1145447"/>
                <a:gd name="connsiteX1751" fmla="*/ 4111300 w 5125300"/>
                <a:gd name="connsiteY1751" fmla="*/ 661956 h 1145447"/>
                <a:gd name="connsiteX1752" fmla="*/ 4111300 w 5125300"/>
                <a:gd name="connsiteY1752" fmla="*/ 564402 h 1145447"/>
                <a:gd name="connsiteX1753" fmla="*/ 4215088 w 5125300"/>
                <a:gd name="connsiteY1753" fmla="*/ 490522 h 1145447"/>
                <a:gd name="connsiteX1754" fmla="*/ 4283608 w 5125300"/>
                <a:gd name="connsiteY1754" fmla="*/ 470316 h 1145447"/>
                <a:gd name="connsiteX1755" fmla="*/ 2989150 w 5125300"/>
                <a:gd name="connsiteY1755" fmla="*/ 470316 h 1145447"/>
                <a:gd name="connsiteX1756" fmla="*/ 2989347 w 5125300"/>
                <a:gd name="connsiteY1756" fmla="*/ 470344 h 1145447"/>
                <a:gd name="connsiteX1757" fmla="*/ 2989347 w 5125300"/>
                <a:gd name="connsiteY1757" fmla="*/ 470316 h 1145447"/>
                <a:gd name="connsiteX1758" fmla="*/ 2989349 w 5125300"/>
                <a:gd name="connsiteY1758" fmla="*/ 470316 h 1145447"/>
                <a:gd name="connsiteX1759" fmla="*/ 3057869 w 5125300"/>
                <a:gd name="connsiteY1759" fmla="*/ 490520 h 1145447"/>
                <a:gd name="connsiteX1760" fmla="*/ 3161655 w 5125300"/>
                <a:gd name="connsiteY1760" fmla="*/ 564402 h 1145447"/>
                <a:gd name="connsiteX1761" fmla="*/ 3161655 w 5125300"/>
                <a:gd name="connsiteY1761" fmla="*/ 661956 h 1145447"/>
                <a:gd name="connsiteX1762" fmla="*/ 3057867 w 5125300"/>
                <a:gd name="connsiteY1762" fmla="*/ 735836 h 1145447"/>
                <a:gd name="connsiteX1763" fmla="*/ 2989349 w 5125300"/>
                <a:gd name="connsiteY1763" fmla="*/ 756041 h 1145447"/>
                <a:gd name="connsiteX1764" fmla="*/ 2989347 w 5125300"/>
                <a:gd name="connsiteY1764" fmla="*/ 756041 h 1145447"/>
                <a:gd name="connsiteX1765" fmla="*/ 2989347 w 5125300"/>
                <a:gd name="connsiteY1765" fmla="*/ 756014 h 1145447"/>
                <a:gd name="connsiteX1766" fmla="*/ 2989150 w 5125300"/>
                <a:gd name="connsiteY1766" fmla="*/ 756044 h 1145447"/>
                <a:gd name="connsiteX1767" fmla="*/ 2920628 w 5125300"/>
                <a:gd name="connsiteY1767" fmla="*/ 735836 h 1145447"/>
                <a:gd name="connsiteX1768" fmla="*/ 2816842 w 5125300"/>
                <a:gd name="connsiteY1768" fmla="*/ 661956 h 1145447"/>
                <a:gd name="connsiteX1769" fmla="*/ 2816842 w 5125300"/>
                <a:gd name="connsiteY1769" fmla="*/ 564402 h 1145447"/>
                <a:gd name="connsiteX1770" fmla="*/ 2920628 w 5125300"/>
                <a:gd name="connsiteY1770" fmla="*/ 490522 h 1145447"/>
                <a:gd name="connsiteX1771" fmla="*/ 2989150 w 5125300"/>
                <a:gd name="connsiteY1771" fmla="*/ 470316 h 1145447"/>
                <a:gd name="connsiteX1772" fmla="*/ 1694887 w 5125300"/>
                <a:gd name="connsiteY1772" fmla="*/ 470316 h 1145447"/>
                <a:gd name="connsiteX1773" fmla="*/ 1694889 w 5125300"/>
                <a:gd name="connsiteY1773" fmla="*/ 470316 h 1145447"/>
                <a:gd name="connsiteX1774" fmla="*/ 1696016 w 5125300"/>
                <a:gd name="connsiteY1774" fmla="*/ 470474 h 1145447"/>
                <a:gd name="connsiteX1775" fmla="*/ 1697141 w 5125300"/>
                <a:gd name="connsiteY1775" fmla="*/ 470316 h 1145447"/>
                <a:gd name="connsiteX1776" fmla="*/ 1697599 w 5125300"/>
                <a:gd name="connsiteY1776" fmla="*/ 470381 h 1145447"/>
                <a:gd name="connsiteX1777" fmla="*/ 1697599 w 5125300"/>
                <a:gd name="connsiteY1777" fmla="*/ 470691 h 1145447"/>
                <a:gd name="connsiteX1778" fmla="*/ 1731356 w 5125300"/>
                <a:gd name="connsiteY1778" fmla="*/ 475368 h 1145447"/>
                <a:gd name="connsiteX1779" fmla="*/ 1763409 w 5125300"/>
                <a:gd name="connsiteY1779" fmla="*/ 490520 h 1145447"/>
                <a:gd name="connsiteX1780" fmla="*/ 1867198 w 5125300"/>
                <a:gd name="connsiteY1780" fmla="*/ 564402 h 1145447"/>
                <a:gd name="connsiteX1781" fmla="*/ 1867198 w 5125300"/>
                <a:gd name="connsiteY1781" fmla="*/ 661956 h 1145447"/>
                <a:gd name="connsiteX1782" fmla="*/ 1763409 w 5125300"/>
                <a:gd name="connsiteY1782" fmla="*/ 735836 h 1145447"/>
                <a:gd name="connsiteX1783" fmla="*/ 1731353 w 5125300"/>
                <a:gd name="connsiteY1783" fmla="*/ 750990 h 1145447"/>
                <a:gd name="connsiteX1784" fmla="*/ 1697599 w 5125300"/>
                <a:gd name="connsiteY1784" fmla="*/ 755666 h 1145447"/>
                <a:gd name="connsiteX1785" fmla="*/ 1697599 w 5125300"/>
                <a:gd name="connsiteY1785" fmla="*/ 755979 h 1145447"/>
                <a:gd name="connsiteX1786" fmla="*/ 1697141 w 5125300"/>
                <a:gd name="connsiteY1786" fmla="*/ 756044 h 1145447"/>
                <a:gd name="connsiteX1787" fmla="*/ 1696014 w 5125300"/>
                <a:gd name="connsiteY1787" fmla="*/ 755885 h 1145447"/>
                <a:gd name="connsiteX1788" fmla="*/ 1694889 w 5125300"/>
                <a:gd name="connsiteY1788" fmla="*/ 756041 h 1145447"/>
                <a:gd name="connsiteX1789" fmla="*/ 1694887 w 5125300"/>
                <a:gd name="connsiteY1789" fmla="*/ 756041 h 1145447"/>
                <a:gd name="connsiteX1790" fmla="*/ 1694887 w 5125300"/>
                <a:gd name="connsiteY1790" fmla="*/ 755729 h 1145447"/>
                <a:gd name="connsiteX1791" fmla="*/ 1660679 w 5125300"/>
                <a:gd name="connsiteY1791" fmla="*/ 750990 h 1145447"/>
                <a:gd name="connsiteX1792" fmla="*/ 1628623 w 5125300"/>
                <a:gd name="connsiteY1792" fmla="*/ 735836 h 1145447"/>
                <a:gd name="connsiteX1793" fmla="*/ 1524834 w 5125300"/>
                <a:gd name="connsiteY1793" fmla="*/ 661956 h 1145447"/>
                <a:gd name="connsiteX1794" fmla="*/ 1524834 w 5125300"/>
                <a:gd name="connsiteY1794" fmla="*/ 564402 h 1145447"/>
                <a:gd name="connsiteX1795" fmla="*/ 1628623 w 5125300"/>
                <a:gd name="connsiteY1795" fmla="*/ 490522 h 1145447"/>
                <a:gd name="connsiteX1796" fmla="*/ 1660679 w 5125300"/>
                <a:gd name="connsiteY1796" fmla="*/ 475368 h 1145447"/>
                <a:gd name="connsiteX1797" fmla="*/ 1694887 w 5125300"/>
                <a:gd name="connsiteY1797" fmla="*/ 470629 h 1145447"/>
                <a:gd name="connsiteX1798" fmla="*/ 402683 w 5125300"/>
                <a:gd name="connsiteY1798" fmla="*/ 470316 h 1145447"/>
                <a:gd name="connsiteX1799" fmla="*/ 402880 w 5125300"/>
                <a:gd name="connsiteY1799" fmla="*/ 470344 h 1145447"/>
                <a:gd name="connsiteX1800" fmla="*/ 402880 w 5125300"/>
                <a:gd name="connsiteY1800" fmla="*/ 470316 h 1145447"/>
                <a:gd name="connsiteX1801" fmla="*/ 402884 w 5125300"/>
                <a:gd name="connsiteY1801" fmla="*/ 470316 h 1145447"/>
                <a:gd name="connsiteX1802" fmla="*/ 471402 w 5125300"/>
                <a:gd name="connsiteY1802" fmla="*/ 490520 h 1145447"/>
                <a:gd name="connsiteX1803" fmla="*/ 575190 w 5125300"/>
                <a:gd name="connsiteY1803" fmla="*/ 564402 h 1145447"/>
                <a:gd name="connsiteX1804" fmla="*/ 575190 w 5125300"/>
                <a:gd name="connsiteY1804" fmla="*/ 661956 h 1145447"/>
                <a:gd name="connsiteX1805" fmla="*/ 471402 w 5125300"/>
                <a:gd name="connsiteY1805" fmla="*/ 735836 h 1145447"/>
                <a:gd name="connsiteX1806" fmla="*/ 402884 w 5125300"/>
                <a:gd name="connsiteY1806" fmla="*/ 756041 h 1145447"/>
                <a:gd name="connsiteX1807" fmla="*/ 402880 w 5125300"/>
                <a:gd name="connsiteY1807" fmla="*/ 756041 h 1145447"/>
                <a:gd name="connsiteX1808" fmla="*/ 402880 w 5125300"/>
                <a:gd name="connsiteY1808" fmla="*/ 756014 h 1145447"/>
                <a:gd name="connsiteX1809" fmla="*/ 402683 w 5125300"/>
                <a:gd name="connsiteY1809" fmla="*/ 756044 h 1145447"/>
                <a:gd name="connsiteX1810" fmla="*/ 334165 w 5125300"/>
                <a:gd name="connsiteY1810" fmla="*/ 735836 h 1145447"/>
                <a:gd name="connsiteX1811" fmla="*/ 230377 w 5125300"/>
                <a:gd name="connsiteY1811" fmla="*/ 661956 h 1145447"/>
                <a:gd name="connsiteX1812" fmla="*/ 225507 w 5125300"/>
                <a:gd name="connsiteY1812" fmla="*/ 653586 h 1145447"/>
                <a:gd name="connsiteX1813" fmla="*/ 285459 w 5125300"/>
                <a:gd name="connsiteY1813" fmla="*/ 525193 h 1145447"/>
                <a:gd name="connsiteX1814" fmla="*/ 334165 w 5125300"/>
                <a:gd name="connsiteY1814" fmla="*/ 490522 h 1145447"/>
                <a:gd name="connsiteX1815" fmla="*/ 402683 w 5125300"/>
                <a:gd name="connsiteY1815" fmla="*/ 470316 h 1145447"/>
                <a:gd name="connsiteX1816" fmla="*/ 4616084 w 5125300"/>
                <a:gd name="connsiteY1816" fmla="*/ 446162 h 1145447"/>
                <a:gd name="connsiteX1817" fmla="*/ 4652584 w 5125300"/>
                <a:gd name="connsiteY1817" fmla="*/ 456924 h 1145447"/>
                <a:gd name="connsiteX1818" fmla="*/ 4731130 w 5125300"/>
                <a:gd name="connsiteY1818" fmla="*/ 512838 h 1145447"/>
                <a:gd name="connsiteX1819" fmla="*/ 4731130 w 5125300"/>
                <a:gd name="connsiteY1819" fmla="*/ 564803 h 1145447"/>
                <a:gd name="connsiteX1820" fmla="*/ 4659376 w 5125300"/>
                <a:gd name="connsiteY1820" fmla="*/ 615879 h 1145447"/>
                <a:gd name="connsiteX1821" fmla="*/ 4586381 w 5125300"/>
                <a:gd name="connsiteY1821" fmla="*/ 615879 h 1145447"/>
                <a:gd name="connsiteX1822" fmla="*/ 4507833 w 5125300"/>
                <a:gd name="connsiteY1822" fmla="*/ 559964 h 1145447"/>
                <a:gd name="connsiteX1823" fmla="*/ 4507833 w 5125300"/>
                <a:gd name="connsiteY1823" fmla="*/ 508001 h 1145447"/>
                <a:gd name="connsiteX1824" fmla="*/ 4579587 w 5125300"/>
                <a:gd name="connsiteY1824" fmla="*/ 456924 h 1145447"/>
                <a:gd name="connsiteX1825" fmla="*/ 4616084 w 5125300"/>
                <a:gd name="connsiteY1825" fmla="*/ 446162 h 1145447"/>
                <a:gd name="connsiteX1826" fmla="*/ 3321364 w 5125300"/>
                <a:gd name="connsiteY1826" fmla="*/ 446162 h 1145447"/>
                <a:gd name="connsiteX1827" fmla="*/ 3357866 w 5125300"/>
                <a:gd name="connsiteY1827" fmla="*/ 456924 h 1145447"/>
                <a:gd name="connsiteX1828" fmla="*/ 3436412 w 5125300"/>
                <a:gd name="connsiteY1828" fmla="*/ 512838 h 1145447"/>
                <a:gd name="connsiteX1829" fmla="*/ 3436412 w 5125300"/>
                <a:gd name="connsiteY1829" fmla="*/ 564803 h 1145447"/>
                <a:gd name="connsiteX1830" fmla="*/ 3364660 w 5125300"/>
                <a:gd name="connsiteY1830" fmla="*/ 615879 h 1145447"/>
                <a:gd name="connsiteX1831" fmla="*/ 3291663 w 5125300"/>
                <a:gd name="connsiteY1831" fmla="*/ 615879 h 1145447"/>
                <a:gd name="connsiteX1832" fmla="*/ 3213115 w 5125300"/>
                <a:gd name="connsiteY1832" fmla="*/ 559964 h 1145447"/>
                <a:gd name="connsiteX1833" fmla="*/ 3213115 w 5125300"/>
                <a:gd name="connsiteY1833" fmla="*/ 508001 h 1145447"/>
                <a:gd name="connsiteX1834" fmla="*/ 3284867 w 5125300"/>
                <a:gd name="connsiteY1834" fmla="*/ 456924 h 1145447"/>
                <a:gd name="connsiteX1835" fmla="*/ 3321364 w 5125300"/>
                <a:gd name="connsiteY1835" fmla="*/ 446162 h 1145447"/>
                <a:gd name="connsiteX1836" fmla="*/ 2026908 w 5125300"/>
                <a:gd name="connsiteY1836" fmla="*/ 446162 h 1145447"/>
                <a:gd name="connsiteX1837" fmla="*/ 2063406 w 5125300"/>
                <a:gd name="connsiteY1837" fmla="*/ 456924 h 1145447"/>
                <a:gd name="connsiteX1838" fmla="*/ 2141954 w 5125300"/>
                <a:gd name="connsiteY1838" fmla="*/ 512838 h 1145447"/>
                <a:gd name="connsiteX1839" fmla="*/ 2141954 w 5125300"/>
                <a:gd name="connsiteY1839" fmla="*/ 564803 h 1145447"/>
                <a:gd name="connsiteX1840" fmla="*/ 2070200 w 5125300"/>
                <a:gd name="connsiteY1840" fmla="*/ 615879 h 1145447"/>
                <a:gd name="connsiteX1841" fmla="*/ 1997203 w 5125300"/>
                <a:gd name="connsiteY1841" fmla="*/ 615879 h 1145447"/>
                <a:gd name="connsiteX1842" fmla="*/ 1918655 w 5125300"/>
                <a:gd name="connsiteY1842" fmla="*/ 559964 h 1145447"/>
                <a:gd name="connsiteX1843" fmla="*/ 1918655 w 5125300"/>
                <a:gd name="connsiteY1843" fmla="*/ 508001 h 1145447"/>
                <a:gd name="connsiteX1844" fmla="*/ 1990407 w 5125300"/>
                <a:gd name="connsiteY1844" fmla="*/ 456924 h 1145447"/>
                <a:gd name="connsiteX1845" fmla="*/ 2026908 w 5125300"/>
                <a:gd name="connsiteY1845" fmla="*/ 446162 h 1145447"/>
                <a:gd name="connsiteX1846" fmla="*/ 734899 w 5125300"/>
                <a:gd name="connsiteY1846" fmla="*/ 446162 h 1145447"/>
                <a:gd name="connsiteX1847" fmla="*/ 771398 w 5125300"/>
                <a:gd name="connsiteY1847" fmla="*/ 456924 h 1145447"/>
                <a:gd name="connsiteX1848" fmla="*/ 849945 w 5125300"/>
                <a:gd name="connsiteY1848" fmla="*/ 512838 h 1145447"/>
                <a:gd name="connsiteX1849" fmla="*/ 849945 w 5125300"/>
                <a:gd name="connsiteY1849" fmla="*/ 564803 h 1145447"/>
                <a:gd name="connsiteX1850" fmla="*/ 778193 w 5125300"/>
                <a:gd name="connsiteY1850" fmla="*/ 615879 h 1145447"/>
                <a:gd name="connsiteX1851" fmla="*/ 705198 w 5125300"/>
                <a:gd name="connsiteY1851" fmla="*/ 615879 h 1145447"/>
                <a:gd name="connsiteX1852" fmla="*/ 626650 w 5125300"/>
                <a:gd name="connsiteY1852" fmla="*/ 559964 h 1145447"/>
                <a:gd name="connsiteX1853" fmla="*/ 626650 w 5125300"/>
                <a:gd name="connsiteY1853" fmla="*/ 508001 h 1145447"/>
                <a:gd name="connsiteX1854" fmla="*/ 698402 w 5125300"/>
                <a:gd name="connsiteY1854" fmla="*/ 456924 h 1145447"/>
                <a:gd name="connsiteX1855" fmla="*/ 734899 w 5125300"/>
                <a:gd name="connsiteY1855" fmla="*/ 446162 h 1145447"/>
                <a:gd name="connsiteX1856" fmla="*/ 4428503 w 5125300"/>
                <a:gd name="connsiteY1856" fmla="*/ 445113 h 1145447"/>
                <a:gd name="connsiteX1857" fmla="*/ 4447119 w 5125300"/>
                <a:gd name="connsiteY1857" fmla="*/ 450002 h 1145447"/>
                <a:gd name="connsiteX1858" fmla="*/ 4481934 w 5125300"/>
                <a:gd name="connsiteY1858" fmla="*/ 472908 h 1145447"/>
                <a:gd name="connsiteX1859" fmla="*/ 4483373 w 5125300"/>
                <a:gd name="connsiteY1859" fmla="*/ 498988 h 1145447"/>
                <a:gd name="connsiteX1860" fmla="*/ 4462514 w 5125300"/>
                <a:gd name="connsiteY1860" fmla="*/ 515052 h 1145447"/>
                <a:gd name="connsiteX1861" fmla="*/ 4425879 w 5125300"/>
                <a:gd name="connsiteY1861" fmla="*/ 516076 h 1145447"/>
                <a:gd name="connsiteX1862" fmla="*/ 4391065 w 5125300"/>
                <a:gd name="connsiteY1862" fmla="*/ 493171 h 1145447"/>
                <a:gd name="connsiteX1863" fmla="*/ 4389626 w 5125300"/>
                <a:gd name="connsiteY1863" fmla="*/ 467091 h 1145447"/>
                <a:gd name="connsiteX1864" fmla="*/ 4410483 w 5125300"/>
                <a:gd name="connsiteY1864" fmla="*/ 451027 h 1145447"/>
                <a:gd name="connsiteX1865" fmla="*/ 4428503 w 5125300"/>
                <a:gd name="connsiteY1865" fmla="*/ 445113 h 1145447"/>
                <a:gd name="connsiteX1866" fmla="*/ 3133785 w 5125300"/>
                <a:gd name="connsiteY1866" fmla="*/ 445113 h 1145447"/>
                <a:gd name="connsiteX1867" fmla="*/ 3152399 w 5125300"/>
                <a:gd name="connsiteY1867" fmla="*/ 450002 h 1145447"/>
                <a:gd name="connsiteX1868" fmla="*/ 3187214 w 5125300"/>
                <a:gd name="connsiteY1868" fmla="*/ 472908 h 1145447"/>
                <a:gd name="connsiteX1869" fmla="*/ 3188653 w 5125300"/>
                <a:gd name="connsiteY1869" fmla="*/ 498988 h 1145447"/>
                <a:gd name="connsiteX1870" fmla="*/ 3167795 w 5125300"/>
                <a:gd name="connsiteY1870" fmla="*/ 515052 h 1145447"/>
                <a:gd name="connsiteX1871" fmla="*/ 3131159 w 5125300"/>
                <a:gd name="connsiteY1871" fmla="*/ 516076 h 1145447"/>
                <a:gd name="connsiteX1872" fmla="*/ 3096348 w 5125300"/>
                <a:gd name="connsiteY1872" fmla="*/ 493171 h 1145447"/>
                <a:gd name="connsiteX1873" fmla="*/ 3094906 w 5125300"/>
                <a:gd name="connsiteY1873" fmla="*/ 467091 h 1145447"/>
                <a:gd name="connsiteX1874" fmla="*/ 3115765 w 5125300"/>
                <a:gd name="connsiteY1874" fmla="*/ 451027 h 1145447"/>
                <a:gd name="connsiteX1875" fmla="*/ 3133785 w 5125300"/>
                <a:gd name="connsiteY1875" fmla="*/ 445113 h 1145447"/>
                <a:gd name="connsiteX1876" fmla="*/ 1839325 w 5125300"/>
                <a:gd name="connsiteY1876" fmla="*/ 445113 h 1145447"/>
                <a:gd name="connsiteX1877" fmla="*/ 1857943 w 5125300"/>
                <a:gd name="connsiteY1877" fmla="*/ 450002 h 1145447"/>
                <a:gd name="connsiteX1878" fmla="*/ 1892756 w 5125300"/>
                <a:gd name="connsiteY1878" fmla="*/ 472908 h 1145447"/>
                <a:gd name="connsiteX1879" fmla="*/ 1894196 w 5125300"/>
                <a:gd name="connsiteY1879" fmla="*/ 498988 h 1145447"/>
                <a:gd name="connsiteX1880" fmla="*/ 1873336 w 5125300"/>
                <a:gd name="connsiteY1880" fmla="*/ 515052 h 1145447"/>
                <a:gd name="connsiteX1881" fmla="*/ 1836701 w 5125300"/>
                <a:gd name="connsiteY1881" fmla="*/ 516076 h 1145447"/>
                <a:gd name="connsiteX1882" fmla="*/ 1801888 w 5125300"/>
                <a:gd name="connsiteY1882" fmla="*/ 493171 h 1145447"/>
                <a:gd name="connsiteX1883" fmla="*/ 1800448 w 5125300"/>
                <a:gd name="connsiteY1883" fmla="*/ 467091 h 1145447"/>
                <a:gd name="connsiteX1884" fmla="*/ 1821305 w 5125300"/>
                <a:gd name="connsiteY1884" fmla="*/ 451027 h 1145447"/>
                <a:gd name="connsiteX1885" fmla="*/ 1839325 w 5125300"/>
                <a:gd name="connsiteY1885" fmla="*/ 445113 h 1145447"/>
                <a:gd name="connsiteX1886" fmla="*/ 547320 w 5125300"/>
                <a:gd name="connsiteY1886" fmla="*/ 445113 h 1145447"/>
                <a:gd name="connsiteX1887" fmla="*/ 565935 w 5125300"/>
                <a:gd name="connsiteY1887" fmla="*/ 450002 h 1145447"/>
                <a:gd name="connsiteX1888" fmla="*/ 600747 w 5125300"/>
                <a:gd name="connsiteY1888" fmla="*/ 472908 h 1145447"/>
                <a:gd name="connsiteX1889" fmla="*/ 602188 w 5125300"/>
                <a:gd name="connsiteY1889" fmla="*/ 498988 h 1145447"/>
                <a:gd name="connsiteX1890" fmla="*/ 581331 w 5125300"/>
                <a:gd name="connsiteY1890" fmla="*/ 515052 h 1145447"/>
                <a:gd name="connsiteX1891" fmla="*/ 544694 w 5125300"/>
                <a:gd name="connsiteY1891" fmla="*/ 516076 h 1145447"/>
                <a:gd name="connsiteX1892" fmla="*/ 509880 w 5125300"/>
                <a:gd name="connsiteY1892" fmla="*/ 493171 h 1145447"/>
                <a:gd name="connsiteX1893" fmla="*/ 508443 w 5125300"/>
                <a:gd name="connsiteY1893" fmla="*/ 467091 h 1145447"/>
                <a:gd name="connsiteX1894" fmla="*/ 529300 w 5125300"/>
                <a:gd name="connsiteY1894" fmla="*/ 451027 h 1145447"/>
                <a:gd name="connsiteX1895" fmla="*/ 547320 w 5125300"/>
                <a:gd name="connsiteY1895" fmla="*/ 445113 h 1145447"/>
                <a:gd name="connsiteX1896" fmla="*/ 4937442 w 5125300"/>
                <a:gd name="connsiteY1896" fmla="*/ 440270 h 1145447"/>
                <a:gd name="connsiteX1897" fmla="*/ 4947692 w 5125300"/>
                <a:gd name="connsiteY1897" fmla="*/ 443678 h 1145447"/>
                <a:gd name="connsiteX1898" fmla="*/ 4959517 w 5125300"/>
                <a:gd name="connsiteY1898" fmla="*/ 452880 h 1145447"/>
                <a:gd name="connsiteX1899" fmla="*/ 4958591 w 5125300"/>
                <a:gd name="connsiteY1899" fmla="*/ 467744 h 1145447"/>
                <a:gd name="connsiteX1900" fmla="*/ 4945668 w 5125300"/>
                <a:gd name="connsiteY1900" fmla="*/ 476164 h 1145447"/>
                <a:gd name="connsiteX1901" fmla="*/ 4924786 w 5125300"/>
                <a:gd name="connsiteY1901" fmla="*/ 475504 h 1145447"/>
                <a:gd name="connsiteX1902" fmla="*/ 4912958 w 5125300"/>
                <a:gd name="connsiteY1902" fmla="*/ 466302 h 1145447"/>
                <a:gd name="connsiteX1903" fmla="*/ 4913886 w 5125300"/>
                <a:gd name="connsiteY1903" fmla="*/ 451438 h 1145447"/>
                <a:gd name="connsiteX1904" fmla="*/ 4926809 w 5125300"/>
                <a:gd name="connsiteY1904" fmla="*/ 443018 h 1145447"/>
                <a:gd name="connsiteX1905" fmla="*/ 4937442 w 5125300"/>
                <a:gd name="connsiteY1905" fmla="*/ 440270 h 1145447"/>
                <a:gd name="connsiteX1906" fmla="*/ 3642722 w 5125300"/>
                <a:gd name="connsiteY1906" fmla="*/ 440270 h 1145447"/>
                <a:gd name="connsiteX1907" fmla="*/ 3652971 w 5125300"/>
                <a:gd name="connsiteY1907" fmla="*/ 443678 h 1145447"/>
                <a:gd name="connsiteX1908" fmla="*/ 3664799 w 5125300"/>
                <a:gd name="connsiteY1908" fmla="*/ 452880 h 1145447"/>
                <a:gd name="connsiteX1909" fmla="*/ 3663871 w 5125300"/>
                <a:gd name="connsiteY1909" fmla="*/ 467744 h 1145447"/>
                <a:gd name="connsiteX1910" fmla="*/ 3650948 w 5125300"/>
                <a:gd name="connsiteY1910" fmla="*/ 476164 h 1145447"/>
                <a:gd name="connsiteX1911" fmla="*/ 3630066 w 5125300"/>
                <a:gd name="connsiteY1911" fmla="*/ 475504 h 1145447"/>
                <a:gd name="connsiteX1912" fmla="*/ 3618240 w 5125300"/>
                <a:gd name="connsiteY1912" fmla="*/ 466302 h 1145447"/>
                <a:gd name="connsiteX1913" fmla="*/ 3619166 w 5125300"/>
                <a:gd name="connsiteY1913" fmla="*/ 451438 h 1145447"/>
                <a:gd name="connsiteX1914" fmla="*/ 3632089 w 5125300"/>
                <a:gd name="connsiteY1914" fmla="*/ 443018 h 1145447"/>
                <a:gd name="connsiteX1915" fmla="*/ 3642722 w 5125300"/>
                <a:gd name="connsiteY1915" fmla="*/ 440270 h 1145447"/>
                <a:gd name="connsiteX1916" fmla="*/ 2348265 w 5125300"/>
                <a:gd name="connsiteY1916" fmla="*/ 440270 h 1145447"/>
                <a:gd name="connsiteX1917" fmla="*/ 2358515 w 5125300"/>
                <a:gd name="connsiteY1917" fmla="*/ 443678 h 1145447"/>
                <a:gd name="connsiteX1918" fmla="*/ 2370343 w 5125300"/>
                <a:gd name="connsiteY1918" fmla="*/ 452880 h 1145447"/>
                <a:gd name="connsiteX1919" fmla="*/ 2369414 w 5125300"/>
                <a:gd name="connsiteY1919" fmla="*/ 467744 h 1145447"/>
                <a:gd name="connsiteX1920" fmla="*/ 2356490 w 5125300"/>
                <a:gd name="connsiteY1920" fmla="*/ 476164 h 1145447"/>
                <a:gd name="connsiteX1921" fmla="*/ 2335609 w 5125300"/>
                <a:gd name="connsiteY1921" fmla="*/ 475504 h 1145447"/>
                <a:gd name="connsiteX1922" fmla="*/ 2323780 w 5125300"/>
                <a:gd name="connsiteY1922" fmla="*/ 466302 h 1145447"/>
                <a:gd name="connsiteX1923" fmla="*/ 2324707 w 5125300"/>
                <a:gd name="connsiteY1923" fmla="*/ 451438 h 1145447"/>
                <a:gd name="connsiteX1924" fmla="*/ 2337633 w 5125300"/>
                <a:gd name="connsiteY1924" fmla="*/ 443018 h 1145447"/>
                <a:gd name="connsiteX1925" fmla="*/ 2348265 w 5125300"/>
                <a:gd name="connsiteY1925" fmla="*/ 440270 h 1145447"/>
                <a:gd name="connsiteX1926" fmla="*/ 1056260 w 5125300"/>
                <a:gd name="connsiteY1926" fmla="*/ 440270 h 1145447"/>
                <a:gd name="connsiteX1927" fmla="*/ 1066507 w 5125300"/>
                <a:gd name="connsiteY1927" fmla="*/ 443678 h 1145447"/>
                <a:gd name="connsiteX1928" fmla="*/ 1078334 w 5125300"/>
                <a:gd name="connsiteY1928" fmla="*/ 452880 h 1145447"/>
                <a:gd name="connsiteX1929" fmla="*/ 1077406 w 5125300"/>
                <a:gd name="connsiteY1929" fmla="*/ 467744 h 1145447"/>
                <a:gd name="connsiteX1930" fmla="*/ 1064483 w 5125300"/>
                <a:gd name="connsiteY1930" fmla="*/ 476164 h 1145447"/>
                <a:gd name="connsiteX1931" fmla="*/ 1043601 w 5125300"/>
                <a:gd name="connsiteY1931" fmla="*/ 475504 h 1145447"/>
                <a:gd name="connsiteX1932" fmla="*/ 1031775 w 5125300"/>
                <a:gd name="connsiteY1932" fmla="*/ 466302 h 1145447"/>
                <a:gd name="connsiteX1933" fmla="*/ 1032701 w 5125300"/>
                <a:gd name="connsiteY1933" fmla="*/ 451438 h 1145447"/>
                <a:gd name="connsiteX1934" fmla="*/ 1045625 w 5125300"/>
                <a:gd name="connsiteY1934" fmla="*/ 443018 h 1145447"/>
                <a:gd name="connsiteX1935" fmla="*/ 1056260 w 5125300"/>
                <a:gd name="connsiteY1935" fmla="*/ 440270 h 1145447"/>
                <a:gd name="connsiteX1936" fmla="*/ 4367305 w 5125300"/>
                <a:gd name="connsiteY1936" fmla="*/ 410519 h 1145447"/>
                <a:gd name="connsiteX1937" fmla="*/ 4379347 w 5125300"/>
                <a:gd name="connsiteY1937" fmla="*/ 413680 h 1145447"/>
                <a:gd name="connsiteX1938" fmla="*/ 4393937 w 5125300"/>
                <a:gd name="connsiteY1938" fmla="*/ 423280 h 1145447"/>
                <a:gd name="connsiteX1939" fmla="*/ 4394869 w 5125300"/>
                <a:gd name="connsiteY1939" fmla="*/ 440151 h 1145447"/>
                <a:gd name="connsiteX1940" fmla="*/ 4377351 w 5125300"/>
                <a:gd name="connsiteY1940" fmla="*/ 453641 h 1145447"/>
                <a:gd name="connsiteX1941" fmla="*/ 4353655 w 5125300"/>
                <a:gd name="connsiteY1941" fmla="*/ 454304 h 1145447"/>
                <a:gd name="connsiteX1942" fmla="*/ 4339061 w 5125300"/>
                <a:gd name="connsiteY1942" fmla="*/ 444702 h 1145447"/>
                <a:gd name="connsiteX1943" fmla="*/ 4338131 w 5125300"/>
                <a:gd name="connsiteY1943" fmla="*/ 427834 h 1145447"/>
                <a:gd name="connsiteX1944" fmla="*/ 4355650 w 5125300"/>
                <a:gd name="connsiteY1944" fmla="*/ 414343 h 1145447"/>
                <a:gd name="connsiteX1945" fmla="*/ 4367305 w 5125300"/>
                <a:gd name="connsiteY1945" fmla="*/ 410519 h 1145447"/>
                <a:gd name="connsiteX1946" fmla="*/ 3072585 w 5125300"/>
                <a:gd name="connsiteY1946" fmla="*/ 410519 h 1145447"/>
                <a:gd name="connsiteX1947" fmla="*/ 3084627 w 5125300"/>
                <a:gd name="connsiteY1947" fmla="*/ 413680 h 1145447"/>
                <a:gd name="connsiteX1948" fmla="*/ 3099217 w 5125300"/>
                <a:gd name="connsiteY1948" fmla="*/ 423280 h 1145447"/>
                <a:gd name="connsiteX1949" fmla="*/ 3100150 w 5125300"/>
                <a:gd name="connsiteY1949" fmla="*/ 440151 h 1145447"/>
                <a:gd name="connsiteX1950" fmla="*/ 3082631 w 5125300"/>
                <a:gd name="connsiteY1950" fmla="*/ 453641 h 1145447"/>
                <a:gd name="connsiteX1951" fmla="*/ 3058936 w 5125300"/>
                <a:gd name="connsiteY1951" fmla="*/ 454304 h 1145447"/>
                <a:gd name="connsiteX1952" fmla="*/ 3044343 w 5125300"/>
                <a:gd name="connsiteY1952" fmla="*/ 444702 h 1145447"/>
                <a:gd name="connsiteX1953" fmla="*/ 3043413 w 5125300"/>
                <a:gd name="connsiteY1953" fmla="*/ 427834 h 1145447"/>
                <a:gd name="connsiteX1954" fmla="*/ 3060930 w 5125300"/>
                <a:gd name="connsiteY1954" fmla="*/ 414343 h 1145447"/>
                <a:gd name="connsiteX1955" fmla="*/ 3072585 w 5125300"/>
                <a:gd name="connsiteY1955" fmla="*/ 410519 h 1145447"/>
                <a:gd name="connsiteX1956" fmla="*/ 1778127 w 5125300"/>
                <a:gd name="connsiteY1956" fmla="*/ 410519 h 1145447"/>
                <a:gd name="connsiteX1957" fmla="*/ 1790169 w 5125300"/>
                <a:gd name="connsiteY1957" fmla="*/ 413680 h 1145447"/>
                <a:gd name="connsiteX1958" fmla="*/ 1804761 w 5125300"/>
                <a:gd name="connsiteY1958" fmla="*/ 423280 h 1145447"/>
                <a:gd name="connsiteX1959" fmla="*/ 1805692 w 5125300"/>
                <a:gd name="connsiteY1959" fmla="*/ 440151 h 1145447"/>
                <a:gd name="connsiteX1960" fmla="*/ 1788173 w 5125300"/>
                <a:gd name="connsiteY1960" fmla="*/ 453641 h 1145447"/>
                <a:gd name="connsiteX1961" fmla="*/ 1764477 w 5125300"/>
                <a:gd name="connsiteY1961" fmla="*/ 454304 h 1145447"/>
                <a:gd name="connsiteX1962" fmla="*/ 1749886 w 5125300"/>
                <a:gd name="connsiteY1962" fmla="*/ 444702 h 1145447"/>
                <a:gd name="connsiteX1963" fmla="*/ 1748955 w 5125300"/>
                <a:gd name="connsiteY1963" fmla="*/ 427834 h 1145447"/>
                <a:gd name="connsiteX1964" fmla="*/ 1766472 w 5125300"/>
                <a:gd name="connsiteY1964" fmla="*/ 414343 h 1145447"/>
                <a:gd name="connsiteX1965" fmla="*/ 1778127 w 5125300"/>
                <a:gd name="connsiteY1965" fmla="*/ 410519 h 1145447"/>
                <a:gd name="connsiteX1966" fmla="*/ 486120 w 5125300"/>
                <a:gd name="connsiteY1966" fmla="*/ 410519 h 1145447"/>
                <a:gd name="connsiteX1967" fmla="*/ 498162 w 5125300"/>
                <a:gd name="connsiteY1967" fmla="*/ 413680 h 1145447"/>
                <a:gd name="connsiteX1968" fmla="*/ 512752 w 5125300"/>
                <a:gd name="connsiteY1968" fmla="*/ 423280 h 1145447"/>
                <a:gd name="connsiteX1969" fmla="*/ 513684 w 5125300"/>
                <a:gd name="connsiteY1969" fmla="*/ 440151 h 1145447"/>
                <a:gd name="connsiteX1970" fmla="*/ 496166 w 5125300"/>
                <a:gd name="connsiteY1970" fmla="*/ 453641 h 1145447"/>
                <a:gd name="connsiteX1971" fmla="*/ 472472 w 5125300"/>
                <a:gd name="connsiteY1971" fmla="*/ 454304 h 1145447"/>
                <a:gd name="connsiteX1972" fmla="*/ 457878 w 5125300"/>
                <a:gd name="connsiteY1972" fmla="*/ 444702 h 1145447"/>
                <a:gd name="connsiteX1973" fmla="*/ 456946 w 5125300"/>
                <a:gd name="connsiteY1973" fmla="*/ 427834 h 1145447"/>
                <a:gd name="connsiteX1974" fmla="*/ 474465 w 5125300"/>
                <a:gd name="connsiteY1974" fmla="*/ 414343 h 1145447"/>
                <a:gd name="connsiteX1975" fmla="*/ 486120 w 5125300"/>
                <a:gd name="connsiteY1975" fmla="*/ 410519 h 1145447"/>
                <a:gd name="connsiteX1976" fmla="*/ 4957666 w 5125300"/>
                <a:gd name="connsiteY1976" fmla="*/ 395781 h 1145447"/>
                <a:gd name="connsiteX1977" fmla="*/ 4976997 w 5125300"/>
                <a:gd name="connsiteY1977" fmla="*/ 402606 h 1145447"/>
                <a:gd name="connsiteX1978" fmla="*/ 4982770 w 5125300"/>
                <a:gd name="connsiteY1978" fmla="*/ 414803 h 1145447"/>
                <a:gd name="connsiteX1979" fmla="*/ 4973180 w 5125300"/>
                <a:gd name="connsiteY1979" fmla="*/ 428565 h 1145447"/>
                <a:gd name="connsiteX1980" fmla="*/ 4951656 w 5125300"/>
                <a:gd name="connsiteY1980" fmla="*/ 433728 h 1145447"/>
                <a:gd name="connsiteX1981" fmla="*/ 4932327 w 5125300"/>
                <a:gd name="connsiteY1981" fmla="*/ 426901 h 1145447"/>
                <a:gd name="connsiteX1982" fmla="*/ 4926551 w 5125300"/>
                <a:gd name="connsiteY1982" fmla="*/ 414704 h 1145447"/>
                <a:gd name="connsiteX1983" fmla="*/ 4936141 w 5125300"/>
                <a:gd name="connsiteY1983" fmla="*/ 400942 h 1145447"/>
                <a:gd name="connsiteX1984" fmla="*/ 3662946 w 5125300"/>
                <a:gd name="connsiteY1984" fmla="*/ 395781 h 1145447"/>
                <a:gd name="connsiteX1985" fmla="*/ 3682277 w 5125300"/>
                <a:gd name="connsiteY1985" fmla="*/ 402606 h 1145447"/>
                <a:gd name="connsiteX1986" fmla="*/ 3688053 w 5125300"/>
                <a:gd name="connsiteY1986" fmla="*/ 414803 h 1145447"/>
                <a:gd name="connsiteX1987" fmla="*/ 3678463 w 5125300"/>
                <a:gd name="connsiteY1987" fmla="*/ 428565 h 1145447"/>
                <a:gd name="connsiteX1988" fmla="*/ 3656938 w 5125300"/>
                <a:gd name="connsiteY1988" fmla="*/ 433728 h 1145447"/>
                <a:gd name="connsiteX1989" fmla="*/ 3637607 w 5125300"/>
                <a:gd name="connsiteY1989" fmla="*/ 426901 h 1145447"/>
                <a:gd name="connsiteX1990" fmla="*/ 3631832 w 5125300"/>
                <a:gd name="connsiteY1990" fmla="*/ 414704 h 1145447"/>
                <a:gd name="connsiteX1991" fmla="*/ 3641422 w 5125300"/>
                <a:gd name="connsiteY1991" fmla="*/ 400942 h 1145447"/>
                <a:gd name="connsiteX1992" fmla="*/ 2368488 w 5125300"/>
                <a:gd name="connsiteY1992" fmla="*/ 395781 h 1145447"/>
                <a:gd name="connsiteX1993" fmla="*/ 2387820 w 5125300"/>
                <a:gd name="connsiteY1993" fmla="*/ 402606 h 1145447"/>
                <a:gd name="connsiteX1994" fmla="*/ 2393593 w 5125300"/>
                <a:gd name="connsiteY1994" fmla="*/ 414803 h 1145447"/>
                <a:gd name="connsiteX1995" fmla="*/ 2384003 w 5125300"/>
                <a:gd name="connsiteY1995" fmla="*/ 428565 h 1145447"/>
                <a:gd name="connsiteX1996" fmla="*/ 2362481 w 5125300"/>
                <a:gd name="connsiteY1996" fmla="*/ 433728 h 1145447"/>
                <a:gd name="connsiteX1997" fmla="*/ 2343149 w 5125300"/>
                <a:gd name="connsiteY1997" fmla="*/ 426901 h 1145447"/>
                <a:gd name="connsiteX1998" fmla="*/ 2337376 w 5125300"/>
                <a:gd name="connsiteY1998" fmla="*/ 414704 h 1145447"/>
                <a:gd name="connsiteX1999" fmla="*/ 2346964 w 5125300"/>
                <a:gd name="connsiteY1999" fmla="*/ 400942 h 1145447"/>
                <a:gd name="connsiteX2000" fmla="*/ 1076483 w 5125300"/>
                <a:gd name="connsiteY2000" fmla="*/ 395781 h 1145447"/>
                <a:gd name="connsiteX2001" fmla="*/ 1095813 w 5125300"/>
                <a:gd name="connsiteY2001" fmla="*/ 402606 h 1145447"/>
                <a:gd name="connsiteX2002" fmla="*/ 1101586 w 5125300"/>
                <a:gd name="connsiteY2002" fmla="*/ 414803 h 1145447"/>
                <a:gd name="connsiteX2003" fmla="*/ 1091996 w 5125300"/>
                <a:gd name="connsiteY2003" fmla="*/ 428565 h 1145447"/>
                <a:gd name="connsiteX2004" fmla="*/ 1070473 w 5125300"/>
                <a:gd name="connsiteY2004" fmla="*/ 433728 h 1145447"/>
                <a:gd name="connsiteX2005" fmla="*/ 1051141 w 5125300"/>
                <a:gd name="connsiteY2005" fmla="*/ 426901 h 1145447"/>
                <a:gd name="connsiteX2006" fmla="*/ 1045368 w 5125300"/>
                <a:gd name="connsiteY2006" fmla="*/ 414704 h 1145447"/>
                <a:gd name="connsiteX2007" fmla="*/ 1054958 w 5125300"/>
                <a:gd name="connsiteY2007" fmla="*/ 400942 h 1145447"/>
                <a:gd name="connsiteX2008" fmla="*/ 4116588 w 5125300"/>
                <a:gd name="connsiteY2008" fmla="*/ 390955 h 1145447"/>
                <a:gd name="connsiteX2009" fmla="*/ 4145016 w 5125300"/>
                <a:gd name="connsiteY2009" fmla="*/ 399338 h 1145447"/>
                <a:gd name="connsiteX2010" fmla="*/ 4188078 w 5125300"/>
                <a:gd name="connsiteY2010" fmla="*/ 429989 h 1145447"/>
                <a:gd name="connsiteX2011" fmla="*/ 4188078 w 5125300"/>
                <a:gd name="connsiteY2011" fmla="*/ 470465 h 1145447"/>
                <a:gd name="connsiteX2012" fmla="*/ 4112520 w 5125300"/>
                <a:gd name="connsiteY2012" fmla="*/ 524251 h 1145447"/>
                <a:gd name="connsiteX2013" fmla="*/ 4055663 w 5125300"/>
                <a:gd name="connsiteY2013" fmla="*/ 524251 h 1145447"/>
                <a:gd name="connsiteX2014" fmla="*/ 4012603 w 5125300"/>
                <a:gd name="connsiteY2014" fmla="*/ 493600 h 1145447"/>
                <a:gd name="connsiteX2015" fmla="*/ 4012603 w 5125300"/>
                <a:gd name="connsiteY2015" fmla="*/ 453123 h 1145447"/>
                <a:gd name="connsiteX2016" fmla="*/ 4088159 w 5125300"/>
                <a:gd name="connsiteY2016" fmla="*/ 399338 h 1145447"/>
                <a:gd name="connsiteX2017" fmla="*/ 4116588 w 5125300"/>
                <a:gd name="connsiteY2017" fmla="*/ 390955 h 1145447"/>
                <a:gd name="connsiteX2018" fmla="*/ 2822131 w 5125300"/>
                <a:gd name="connsiteY2018" fmla="*/ 390955 h 1145447"/>
                <a:gd name="connsiteX2019" fmla="*/ 2850560 w 5125300"/>
                <a:gd name="connsiteY2019" fmla="*/ 399338 h 1145447"/>
                <a:gd name="connsiteX2020" fmla="*/ 2893618 w 5125300"/>
                <a:gd name="connsiteY2020" fmla="*/ 429989 h 1145447"/>
                <a:gd name="connsiteX2021" fmla="*/ 2893620 w 5125300"/>
                <a:gd name="connsiteY2021" fmla="*/ 470465 h 1145447"/>
                <a:gd name="connsiteX2022" fmla="*/ 2818064 w 5125300"/>
                <a:gd name="connsiteY2022" fmla="*/ 524251 h 1145447"/>
                <a:gd name="connsiteX2023" fmla="*/ 2761205 w 5125300"/>
                <a:gd name="connsiteY2023" fmla="*/ 524251 h 1145447"/>
                <a:gd name="connsiteX2024" fmla="*/ 2718147 w 5125300"/>
                <a:gd name="connsiteY2024" fmla="*/ 493600 h 1145447"/>
                <a:gd name="connsiteX2025" fmla="*/ 2718147 w 5125300"/>
                <a:gd name="connsiteY2025" fmla="*/ 453123 h 1145447"/>
                <a:gd name="connsiteX2026" fmla="*/ 2793703 w 5125300"/>
                <a:gd name="connsiteY2026" fmla="*/ 399338 h 1145447"/>
                <a:gd name="connsiteX2027" fmla="*/ 2822131 w 5125300"/>
                <a:gd name="connsiteY2027" fmla="*/ 390955 h 1145447"/>
                <a:gd name="connsiteX2028" fmla="*/ 1530123 w 5125300"/>
                <a:gd name="connsiteY2028" fmla="*/ 390955 h 1145447"/>
                <a:gd name="connsiteX2029" fmla="*/ 1558551 w 5125300"/>
                <a:gd name="connsiteY2029" fmla="*/ 399338 h 1145447"/>
                <a:gd name="connsiteX2030" fmla="*/ 1601610 w 5125300"/>
                <a:gd name="connsiteY2030" fmla="*/ 429989 h 1145447"/>
                <a:gd name="connsiteX2031" fmla="*/ 1601613 w 5125300"/>
                <a:gd name="connsiteY2031" fmla="*/ 470465 h 1145447"/>
                <a:gd name="connsiteX2032" fmla="*/ 1526055 w 5125300"/>
                <a:gd name="connsiteY2032" fmla="*/ 524251 h 1145447"/>
                <a:gd name="connsiteX2033" fmla="*/ 1469197 w 5125300"/>
                <a:gd name="connsiteY2033" fmla="*/ 524251 h 1145447"/>
                <a:gd name="connsiteX2034" fmla="*/ 1426138 w 5125300"/>
                <a:gd name="connsiteY2034" fmla="*/ 493600 h 1145447"/>
                <a:gd name="connsiteX2035" fmla="*/ 1426138 w 5125300"/>
                <a:gd name="connsiteY2035" fmla="*/ 453123 h 1145447"/>
                <a:gd name="connsiteX2036" fmla="*/ 1501696 w 5125300"/>
                <a:gd name="connsiteY2036" fmla="*/ 399338 h 1145447"/>
                <a:gd name="connsiteX2037" fmla="*/ 1530123 w 5125300"/>
                <a:gd name="connsiteY2037" fmla="*/ 390955 h 1145447"/>
                <a:gd name="connsiteX2038" fmla="*/ 5096918 w 5125300"/>
                <a:gd name="connsiteY2038" fmla="*/ 371670 h 1145447"/>
                <a:gd name="connsiteX2039" fmla="*/ 5112690 w 5125300"/>
                <a:gd name="connsiteY2039" fmla="*/ 376319 h 1145447"/>
                <a:gd name="connsiteX2040" fmla="*/ 5120511 w 5125300"/>
                <a:gd name="connsiteY2040" fmla="*/ 381887 h 1145447"/>
                <a:gd name="connsiteX2041" fmla="*/ 5120511 w 5125300"/>
                <a:gd name="connsiteY2041" fmla="*/ 565059 h 1145447"/>
                <a:gd name="connsiteX2042" fmla="*/ 5114813 w 5125300"/>
                <a:gd name="connsiteY2042" fmla="*/ 566739 h 1145447"/>
                <a:gd name="connsiteX2043" fmla="*/ 5099041 w 5125300"/>
                <a:gd name="connsiteY2043" fmla="*/ 562089 h 1145447"/>
                <a:gd name="connsiteX2044" fmla="*/ 4975384 w 5125300"/>
                <a:gd name="connsiteY2044" fmla="*/ 474060 h 1145447"/>
                <a:gd name="connsiteX2045" fmla="*/ 4975384 w 5125300"/>
                <a:gd name="connsiteY2045" fmla="*/ 451609 h 1145447"/>
                <a:gd name="connsiteX2046" fmla="*/ 5081145 w 5125300"/>
                <a:gd name="connsiteY2046" fmla="*/ 376319 h 1145447"/>
                <a:gd name="connsiteX2047" fmla="*/ 5096918 w 5125300"/>
                <a:gd name="connsiteY2047" fmla="*/ 371670 h 1145447"/>
                <a:gd name="connsiteX2048" fmla="*/ 3802197 w 5125300"/>
                <a:gd name="connsiteY2048" fmla="*/ 371670 h 1145447"/>
                <a:gd name="connsiteX2049" fmla="*/ 3817970 w 5125300"/>
                <a:gd name="connsiteY2049" fmla="*/ 376319 h 1145447"/>
                <a:gd name="connsiteX2050" fmla="*/ 3941626 w 5125300"/>
                <a:gd name="connsiteY2050" fmla="*/ 464346 h 1145447"/>
                <a:gd name="connsiteX2051" fmla="*/ 3941626 w 5125300"/>
                <a:gd name="connsiteY2051" fmla="*/ 486801 h 1145447"/>
                <a:gd name="connsiteX2052" fmla="*/ 3835863 w 5125300"/>
                <a:gd name="connsiteY2052" fmla="*/ 562089 h 1145447"/>
                <a:gd name="connsiteX2053" fmla="*/ 3804321 w 5125300"/>
                <a:gd name="connsiteY2053" fmla="*/ 562089 h 1145447"/>
                <a:gd name="connsiteX2054" fmla="*/ 3680662 w 5125300"/>
                <a:gd name="connsiteY2054" fmla="*/ 474060 h 1145447"/>
                <a:gd name="connsiteX2055" fmla="*/ 3680662 w 5125300"/>
                <a:gd name="connsiteY2055" fmla="*/ 451609 h 1145447"/>
                <a:gd name="connsiteX2056" fmla="*/ 3786427 w 5125300"/>
                <a:gd name="connsiteY2056" fmla="*/ 376319 h 1145447"/>
                <a:gd name="connsiteX2057" fmla="*/ 3802197 w 5125300"/>
                <a:gd name="connsiteY2057" fmla="*/ 371670 h 1145447"/>
                <a:gd name="connsiteX2058" fmla="*/ 2507741 w 5125300"/>
                <a:gd name="connsiteY2058" fmla="*/ 371670 h 1145447"/>
                <a:gd name="connsiteX2059" fmla="*/ 2523512 w 5125300"/>
                <a:gd name="connsiteY2059" fmla="*/ 376319 h 1145447"/>
                <a:gd name="connsiteX2060" fmla="*/ 2647168 w 5125300"/>
                <a:gd name="connsiteY2060" fmla="*/ 464346 h 1145447"/>
                <a:gd name="connsiteX2061" fmla="*/ 2647168 w 5125300"/>
                <a:gd name="connsiteY2061" fmla="*/ 486801 h 1145447"/>
                <a:gd name="connsiteX2062" fmla="*/ 2541407 w 5125300"/>
                <a:gd name="connsiteY2062" fmla="*/ 562089 h 1145447"/>
                <a:gd name="connsiteX2063" fmla="*/ 2509864 w 5125300"/>
                <a:gd name="connsiteY2063" fmla="*/ 562089 h 1145447"/>
                <a:gd name="connsiteX2064" fmla="*/ 2386206 w 5125300"/>
                <a:gd name="connsiteY2064" fmla="*/ 474060 h 1145447"/>
                <a:gd name="connsiteX2065" fmla="*/ 2386206 w 5125300"/>
                <a:gd name="connsiteY2065" fmla="*/ 451609 h 1145447"/>
                <a:gd name="connsiteX2066" fmla="*/ 2491967 w 5125300"/>
                <a:gd name="connsiteY2066" fmla="*/ 376319 h 1145447"/>
                <a:gd name="connsiteX2067" fmla="*/ 2507741 w 5125300"/>
                <a:gd name="connsiteY2067" fmla="*/ 371670 h 1145447"/>
                <a:gd name="connsiteX2068" fmla="*/ 1215733 w 5125300"/>
                <a:gd name="connsiteY2068" fmla="*/ 371670 h 1145447"/>
                <a:gd name="connsiteX2069" fmla="*/ 1231505 w 5125300"/>
                <a:gd name="connsiteY2069" fmla="*/ 376319 h 1145447"/>
                <a:gd name="connsiteX2070" fmla="*/ 1355162 w 5125300"/>
                <a:gd name="connsiteY2070" fmla="*/ 464346 h 1145447"/>
                <a:gd name="connsiteX2071" fmla="*/ 1355162 w 5125300"/>
                <a:gd name="connsiteY2071" fmla="*/ 486801 h 1145447"/>
                <a:gd name="connsiteX2072" fmla="*/ 1249399 w 5125300"/>
                <a:gd name="connsiteY2072" fmla="*/ 562089 h 1145447"/>
                <a:gd name="connsiteX2073" fmla="*/ 1217856 w 5125300"/>
                <a:gd name="connsiteY2073" fmla="*/ 562089 h 1145447"/>
                <a:gd name="connsiteX2074" fmla="*/ 1094201 w 5125300"/>
                <a:gd name="connsiteY2074" fmla="*/ 474060 h 1145447"/>
                <a:gd name="connsiteX2075" fmla="*/ 1094201 w 5125300"/>
                <a:gd name="connsiteY2075" fmla="*/ 451609 h 1145447"/>
                <a:gd name="connsiteX2076" fmla="*/ 1199961 w 5125300"/>
                <a:gd name="connsiteY2076" fmla="*/ 376319 h 1145447"/>
                <a:gd name="connsiteX2077" fmla="*/ 1215733 w 5125300"/>
                <a:gd name="connsiteY2077" fmla="*/ 371670 h 1145447"/>
                <a:gd name="connsiteX2078" fmla="*/ 4925180 w 5125300"/>
                <a:gd name="connsiteY2078" fmla="*/ 351247 h 1145447"/>
                <a:gd name="connsiteX2079" fmla="*/ 4935428 w 5125300"/>
                <a:gd name="connsiteY2079" fmla="*/ 354653 h 1145447"/>
                <a:gd name="connsiteX2080" fmla="*/ 4947256 w 5125300"/>
                <a:gd name="connsiteY2080" fmla="*/ 363857 h 1145447"/>
                <a:gd name="connsiteX2081" fmla="*/ 4946329 w 5125300"/>
                <a:gd name="connsiteY2081" fmla="*/ 378721 h 1145447"/>
                <a:gd name="connsiteX2082" fmla="*/ 4933404 w 5125300"/>
                <a:gd name="connsiteY2082" fmla="*/ 387137 h 1145447"/>
                <a:gd name="connsiteX2083" fmla="*/ 4912522 w 5125300"/>
                <a:gd name="connsiteY2083" fmla="*/ 386479 h 1145447"/>
                <a:gd name="connsiteX2084" fmla="*/ 4900696 w 5125300"/>
                <a:gd name="connsiteY2084" fmla="*/ 377279 h 1145447"/>
                <a:gd name="connsiteX2085" fmla="*/ 4901621 w 5125300"/>
                <a:gd name="connsiteY2085" fmla="*/ 362413 h 1145447"/>
                <a:gd name="connsiteX2086" fmla="*/ 4914546 w 5125300"/>
                <a:gd name="connsiteY2086" fmla="*/ 353995 h 1145447"/>
                <a:gd name="connsiteX2087" fmla="*/ 4925180 w 5125300"/>
                <a:gd name="connsiteY2087" fmla="*/ 351247 h 1145447"/>
                <a:gd name="connsiteX2088" fmla="*/ 3630462 w 5125300"/>
                <a:gd name="connsiteY2088" fmla="*/ 351247 h 1145447"/>
                <a:gd name="connsiteX2089" fmla="*/ 3640708 w 5125300"/>
                <a:gd name="connsiteY2089" fmla="*/ 354653 h 1145447"/>
                <a:gd name="connsiteX2090" fmla="*/ 3652536 w 5125300"/>
                <a:gd name="connsiteY2090" fmla="*/ 363857 h 1145447"/>
                <a:gd name="connsiteX2091" fmla="*/ 3651611 w 5125300"/>
                <a:gd name="connsiteY2091" fmla="*/ 378721 h 1145447"/>
                <a:gd name="connsiteX2092" fmla="*/ 3638684 w 5125300"/>
                <a:gd name="connsiteY2092" fmla="*/ 387137 h 1145447"/>
                <a:gd name="connsiteX2093" fmla="*/ 3617802 w 5125300"/>
                <a:gd name="connsiteY2093" fmla="*/ 386479 h 1145447"/>
                <a:gd name="connsiteX2094" fmla="*/ 3605976 w 5125300"/>
                <a:gd name="connsiteY2094" fmla="*/ 377279 h 1145447"/>
                <a:gd name="connsiteX2095" fmla="*/ 3606903 w 5125300"/>
                <a:gd name="connsiteY2095" fmla="*/ 362413 h 1145447"/>
                <a:gd name="connsiteX2096" fmla="*/ 3619829 w 5125300"/>
                <a:gd name="connsiteY2096" fmla="*/ 353995 h 1145447"/>
                <a:gd name="connsiteX2097" fmla="*/ 3630462 w 5125300"/>
                <a:gd name="connsiteY2097" fmla="*/ 351247 h 1145447"/>
                <a:gd name="connsiteX2098" fmla="*/ 2336005 w 5125300"/>
                <a:gd name="connsiteY2098" fmla="*/ 351247 h 1145447"/>
                <a:gd name="connsiteX2099" fmla="*/ 2346252 w 5125300"/>
                <a:gd name="connsiteY2099" fmla="*/ 354653 h 1145447"/>
                <a:gd name="connsiteX2100" fmla="*/ 2358079 w 5125300"/>
                <a:gd name="connsiteY2100" fmla="*/ 363857 h 1145447"/>
                <a:gd name="connsiteX2101" fmla="*/ 2357151 w 5125300"/>
                <a:gd name="connsiteY2101" fmla="*/ 378721 h 1145447"/>
                <a:gd name="connsiteX2102" fmla="*/ 2344228 w 5125300"/>
                <a:gd name="connsiteY2102" fmla="*/ 387137 h 1145447"/>
                <a:gd name="connsiteX2103" fmla="*/ 2323346 w 5125300"/>
                <a:gd name="connsiteY2103" fmla="*/ 386479 h 1145447"/>
                <a:gd name="connsiteX2104" fmla="*/ 2311520 w 5125300"/>
                <a:gd name="connsiteY2104" fmla="*/ 377279 h 1145447"/>
                <a:gd name="connsiteX2105" fmla="*/ 2312446 w 5125300"/>
                <a:gd name="connsiteY2105" fmla="*/ 362413 h 1145447"/>
                <a:gd name="connsiteX2106" fmla="*/ 2325371 w 5125300"/>
                <a:gd name="connsiteY2106" fmla="*/ 353995 h 1145447"/>
                <a:gd name="connsiteX2107" fmla="*/ 2336005 w 5125300"/>
                <a:gd name="connsiteY2107" fmla="*/ 351247 h 1145447"/>
                <a:gd name="connsiteX2108" fmla="*/ 1043997 w 5125300"/>
                <a:gd name="connsiteY2108" fmla="*/ 351247 h 1145447"/>
                <a:gd name="connsiteX2109" fmla="*/ 1054245 w 5125300"/>
                <a:gd name="connsiteY2109" fmla="*/ 354653 h 1145447"/>
                <a:gd name="connsiteX2110" fmla="*/ 1066071 w 5125300"/>
                <a:gd name="connsiteY2110" fmla="*/ 363857 h 1145447"/>
                <a:gd name="connsiteX2111" fmla="*/ 1065142 w 5125300"/>
                <a:gd name="connsiteY2111" fmla="*/ 378721 h 1145447"/>
                <a:gd name="connsiteX2112" fmla="*/ 1052221 w 5125300"/>
                <a:gd name="connsiteY2112" fmla="*/ 387137 h 1145447"/>
                <a:gd name="connsiteX2113" fmla="*/ 1031339 w 5125300"/>
                <a:gd name="connsiteY2113" fmla="*/ 386479 h 1145447"/>
                <a:gd name="connsiteX2114" fmla="*/ 1019511 w 5125300"/>
                <a:gd name="connsiteY2114" fmla="*/ 377279 h 1145447"/>
                <a:gd name="connsiteX2115" fmla="*/ 1020438 w 5125300"/>
                <a:gd name="connsiteY2115" fmla="*/ 362413 h 1145447"/>
                <a:gd name="connsiteX2116" fmla="*/ 1033364 w 5125300"/>
                <a:gd name="connsiteY2116" fmla="*/ 353995 h 1145447"/>
                <a:gd name="connsiteX2117" fmla="*/ 1043997 w 5125300"/>
                <a:gd name="connsiteY2117" fmla="*/ 351247 h 1145447"/>
                <a:gd name="connsiteX2118" fmla="*/ 4160119 w 5125300"/>
                <a:gd name="connsiteY2118" fmla="*/ 342519 h 1145447"/>
                <a:gd name="connsiteX2119" fmla="*/ 4170368 w 5125300"/>
                <a:gd name="connsiteY2119" fmla="*/ 345927 h 1145447"/>
                <a:gd name="connsiteX2120" fmla="*/ 4182196 w 5125300"/>
                <a:gd name="connsiteY2120" fmla="*/ 355129 h 1145447"/>
                <a:gd name="connsiteX2121" fmla="*/ 4181271 w 5125300"/>
                <a:gd name="connsiteY2121" fmla="*/ 369993 h 1145447"/>
                <a:gd name="connsiteX2122" fmla="*/ 4168346 w 5125300"/>
                <a:gd name="connsiteY2122" fmla="*/ 378413 h 1145447"/>
                <a:gd name="connsiteX2123" fmla="*/ 4147462 w 5125300"/>
                <a:gd name="connsiteY2123" fmla="*/ 377751 h 1145447"/>
                <a:gd name="connsiteX2124" fmla="*/ 4135637 w 5125300"/>
                <a:gd name="connsiteY2124" fmla="*/ 368553 h 1145447"/>
                <a:gd name="connsiteX2125" fmla="*/ 4136563 w 5125300"/>
                <a:gd name="connsiteY2125" fmla="*/ 353685 h 1145447"/>
                <a:gd name="connsiteX2126" fmla="*/ 4149488 w 5125300"/>
                <a:gd name="connsiteY2126" fmla="*/ 345269 h 1145447"/>
                <a:gd name="connsiteX2127" fmla="*/ 4160119 w 5125300"/>
                <a:gd name="connsiteY2127" fmla="*/ 342519 h 1145447"/>
                <a:gd name="connsiteX2128" fmla="*/ 2865662 w 5125300"/>
                <a:gd name="connsiteY2128" fmla="*/ 342519 h 1145447"/>
                <a:gd name="connsiteX2129" fmla="*/ 2875910 w 5125300"/>
                <a:gd name="connsiteY2129" fmla="*/ 345927 h 1145447"/>
                <a:gd name="connsiteX2130" fmla="*/ 2887739 w 5125300"/>
                <a:gd name="connsiteY2130" fmla="*/ 355129 h 1145447"/>
                <a:gd name="connsiteX2131" fmla="*/ 2886813 w 5125300"/>
                <a:gd name="connsiteY2131" fmla="*/ 369993 h 1145447"/>
                <a:gd name="connsiteX2132" fmla="*/ 2873888 w 5125300"/>
                <a:gd name="connsiteY2132" fmla="*/ 378413 h 1145447"/>
                <a:gd name="connsiteX2133" fmla="*/ 2853004 w 5125300"/>
                <a:gd name="connsiteY2133" fmla="*/ 377751 h 1145447"/>
                <a:gd name="connsiteX2134" fmla="*/ 2841180 w 5125300"/>
                <a:gd name="connsiteY2134" fmla="*/ 368553 h 1145447"/>
                <a:gd name="connsiteX2135" fmla="*/ 2842105 w 5125300"/>
                <a:gd name="connsiteY2135" fmla="*/ 353685 h 1145447"/>
                <a:gd name="connsiteX2136" fmla="*/ 2855030 w 5125300"/>
                <a:gd name="connsiteY2136" fmla="*/ 345269 h 1145447"/>
                <a:gd name="connsiteX2137" fmla="*/ 2865662 w 5125300"/>
                <a:gd name="connsiteY2137" fmla="*/ 342519 h 1145447"/>
                <a:gd name="connsiteX2138" fmla="*/ 1573655 w 5125300"/>
                <a:gd name="connsiteY2138" fmla="*/ 342519 h 1145447"/>
                <a:gd name="connsiteX2139" fmla="*/ 1583905 w 5125300"/>
                <a:gd name="connsiteY2139" fmla="*/ 345927 h 1145447"/>
                <a:gd name="connsiteX2140" fmla="*/ 1595731 w 5125300"/>
                <a:gd name="connsiteY2140" fmla="*/ 355129 h 1145447"/>
                <a:gd name="connsiteX2141" fmla="*/ 1594804 w 5125300"/>
                <a:gd name="connsiteY2141" fmla="*/ 369993 h 1145447"/>
                <a:gd name="connsiteX2142" fmla="*/ 1581881 w 5125300"/>
                <a:gd name="connsiteY2142" fmla="*/ 378413 h 1145447"/>
                <a:gd name="connsiteX2143" fmla="*/ 1560998 w 5125300"/>
                <a:gd name="connsiteY2143" fmla="*/ 377751 h 1145447"/>
                <a:gd name="connsiteX2144" fmla="*/ 1549172 w 5125300"/>
                <a:gd name="connsiteY2144" fmla="*/ 368553 h 1145447"/>
                <a:gd name="connsiteX2145" fmla="*/ 1550097 w 5125300"/>
                <a:gd name="connsiteY2145" fmla="*/ 353685 h 1145447"/>
                <a:gd name="connsiteX2146" fmla="*/ 1563021 w 5125300"/>
                <a:gd name="connsiteY2146" fmla="*/ 345269 h 1145447"/>
                <a:gd name="connsiteX2147" fmla="*/ 1573655 w 5125300"/>
                <a:gd name="connsiteY2147" fmla="*/ 342519 h 1145447"/>
                <a:gd name="connsiteX2148" fmla="*/ 1694887 w 5125300"/>
                <a:gd name="connsiteY2148" fmla="*/ 338399 h 1145447"/>
                <a:gd name="connsiteX2149" fmla="*/ 1759378 w 5125300"/>
                <a:gd name="connsiteY2149" fmla="*/ 379238 h 1145447"/>
                <a:gd name="connsiteX2150" fmla="*/ 1759378 w 5125300"/>
                <a:gd name="connsiteY2150" fmla="*/ 398264 h 1145447"/>
                <a:gd name="connsiteX2151" fmla="*/ 1694887 w 5125300"/>
                <a:gd name="connsiteY2151" fmla="*/ 439103 h 1145447"/>
                <a:gd name="connsiteX2152" fmla="*/ 1637517 w 5125300"/>
                <a:gd name="connsiteY2152" fmla="*/ 398264 h 1145447"/>
                <a:gd name="connsiteX2153" fmla="*/ 1637517 w 5125300"/>
                <a:gd name="connsiteY2153" fmla="*/ 379238 h 1145447"/>
                <a:gd name="connsiteX2154" fmla="*/ 2989347 w 5125300"/>
                <a:gd name="connsiteY2154" fmla="*/ 336653 h 1145447"/>
                <a:gd name="connsiteX2155" fmla="*/ 3053836 w 5125300"/>
                <a:gd name="connsiteY2155" fmla="*/ 379238 h 1145447"/>
                <a:gd name="connsiteX2156" fmla="*/ 3053836 w 5125300"/>
                <a:gd name="connsiteY2156" fmla="*/ 398264 h 1145447"/>
                <a:gd name="connsiteX2157" fmla="*/ 2989347 w 5125300"/>
                <a:gd name="connsiteY2157" fmla="*/ 444170 h 1145447"/>
                <a:gd name="connsiteX2158" fmla="*/ 2929525 w 5125300"/>
                <a:gd name="connsiteY2158" fmla="*/ 398264 h 1145447"/>
                <a:gd name="connsiteX2159" fmla="*/ 2929525 w 5125300"/>
                <a:gd name="connsiteY2159" fmla="*/ 379238 h 1145447"/>
                <a:gd name="connsiteX2160" fmla="*/ 402880 w 5125300"/>
                <a:gd name="connsiteY2160" fmla="*/ 336653 h 1145447"/>
                <a:gd name="connsiteX2161" fmla="*/ 467372 w 5125300"/>
                <a:gd name="connsiteY2161" fmla="*/ 379238 h 1145447"/>
                <a:gd name="connsiteX2162" fmla="*/ 467372 w 5125300"/>
                <a:gd name="connsiteY2162" fmla="*/ 398264 h 1145447"/>
                <a:gd name="connsiteX2163" fmla="*/ 402880 w 5125300"/>
                <a:gd name="connsiteY2163" fmla="*/ 444170 h 1145447"/>
                <a:gd name="connsiteX2164" fmla="*/ 344287 w 5125300"/>
                <a:gd name="connsiteY2164" fmla="*/ 399206 h 1145447"/>
                <a:gd name="connsiteX2165" fmla="*/ 358865 w 5125300"/>
                <a:gd name="connsiteY2165" fmla="*/ 367986 h 1145447"/>
                <a:gd name="connsiteX2166" fmla="*/ 4768113 w 5125300"/>
                <a:gd name="connsiteY2166" fmla="*/ 335869 h 1145447"/>
                <a:gd name="connsiteX2167" fmla="*/ 4799646 w 5125300"/>
                <a:gd name="connsiteY2167" fmla="*/ 345166 h 1145447"/>
                <a:gd name="connsiteX2168" fmla="*/ 4887908 w 5125300"/>
                <a:gd name="connsiteY2168" fmla="*/ 407998 h 1145447"/>
                <a:gd name="connsiteX2169" fmla="*/ 4887908 w 5125300"/>
                <a:gd name="connsiteY2169" fmla="*/ 452891 h 1145447"/>
                <a:gd name="connsiteX2170" fmla="*/ 4825919 w 5125300"/>
                <a:gd name="connsiteY2170" fmla="*/ 497019 h 1145447"/>
                <a:gd name="connsiteX2171" fmla="*/ 4762850 w 5125300"/>
                <a:gd name="connsiteY2171" fmla="*/ 497019 h 1145447"/>
                <a:gd name="connsiteX2172" fmla="*/ 4674588 w 5125300"/>
                <a:gd name="connsiteY2172" fmla="*/ 434191 h 1145447"/>
                <a:gd name="connsiteX2173" fmla="*/ 4674588 w 5125300"/>
                <a:gd name="connsiteY2173" fmla="*/ 389294 h 1145447"/>
                <a:gd name="connsiteX2174" fmla="*/ 4736580 w 5125300"/>
                <a:gd name="connsiteY2174" fmla="*/ 345166 h 1145447"/>
                <a:gd name="connsiteX2175" fmla="*/ 4768113 w 5125300"/>
                <a:gd name="connsiteY2175" fmla="*/ 335869 h 1145447"/>
                <a:gd name="connsiteX2176" fmla="*/ 3473394 w 5125300"/>
                <a:gd name="connsiteY2176" fmla="*/ 335869 h 1145447"/>
                <a:gd name="connsiteX2177" fmla="*/ 3504927 w 5125300"/>
                <a:gd name="connsiteY2177" fmla="*/ 345166 h 1145447"/>
                <a:gd name="connsiteX2178" fmla="*/ 3593191 w 5125300"/>
                <a:gd name="connsiteY2178" fmla="*/ 407998 h 1145447"/>
                <a:gd name="connsiteX2179" fmla="*/ 3593191 w 5125300"/>
                <a:gd name="connsiteY2179" fmla="*/ 452891 h 1145447"/>
                <a:gd name="connsiteX2180" fmla="*/ 3531199 w 5125300"/>
                <a:gd name="connsiteY2180" fmla="*/ 497019 h 1145447"/>
                <a:gd name="connsiteX2181" fmla="*/ 3468134 w 5125300"/>
                <a:gd name="connsiteY2181" fmla="*/ 497019 h 1145447"/>
                <a:gd name="connsiteX2182" fmla="*/ 3379868 w 5125300"/>
                <a:gd name="connsiteY2182" fmla="*/ 434191 h 1145447"/>
                <a:gd name="connsiteX2183" fmla="*/ 3379868 w 5125300"/>
                <a:gd name="connsiteY2183" fmla="*/ 389294 h 1145447"/>
                <a:gd name="connsiteX2184" fmla="*/ 3441860 w 5125300"/>
                <a:gd name="connsiteY2184" fmla="*/ 345166 h 1145447"/>
                <a:gd name="connsiteX2185" fmla="*/ 3473394 w 5125300"/>
                <a:gd name="connsiteY2185" fmla="*/ 335869 h 1145447"/>
                <a:gd name="connsiteX2186" fmla="*/ 2178936 w 5125300"/>
                <a:gd name="connsiteY2186" fmla="*/ 335869 h 1145447"/>
                <a:gd name="connsiteX2187" fmla="*/ 2210469 w 5125300"/>
                <a:gd name="connsiteY2187" fmla="*/ 345166 h 1145447"/>
                <a:gd name="connsiteX2188" fmla="*/ 2298731 w 5125300"/>
                <a:gd name="connsiteY2188" fmla="*/ 407998 h 1145447"/>
                <a:gd name="connsiteX2189" fmla="*/ 2298731 w 5125300"/>
                <a:gd name="connsiteY2189" fmla="*/ 452891 h 1145447"/>
                <a:gd name="connsiteX2190" fmla="*/ 2236741 w 5125300"/>
                <a:gd name="connsiteY2190" fmla="*/ 497019 h 1145447"/>
                <a:gd name="connsiteX2191" fmla="*/ 2173674 w 5125300"/>
                <a:gd name="connsiteY2191" fmla="*/ 497019 h 1145447"/>
                <a:gd name="connsiteX2192" fmla="*/ 2085410 w 5125300"/>
                <a:gd name="connsiteY2192" fmla="*/ 434191 h 1145447"/>
                <a:gd name="connsiteX2193" fmla="*/ 2085410 w 5125300"/>
                <a:gd name="connsiteY2193" fmla="*/ 389294 h 1145447"/>
                <a:gd name="connsiteX2194" fmla="*/ 2147403 w 5125300"/>
                <a:gd name="connsiteY2194" fmla="*/ 345166 h 1145447"/>
                <a:gd name="connsiteX2195" fmla="*/ 2178936 w 5125300"/>
                <a:gd name="connsiteY2195" fmla="*/ 335869 h 1145447"/>
                <a:gd name="connsiteX2196" fmla="*/ 886929 w 5125300"/>
                <a:gd name="connsiteY2196" fmla="*/ 335869 h 1145447"/>
                <a:gd name="connsiteX2197" fmla="*/ 918462 w 5125300"/>
                <a:gd name="connsiteY2197" fmla="*/ 345166 h 1145447"/>
                <a:gd name="connsiteX2198" fmla="*/ 1006723 w 5125300"/>
                <a:gd name="connsiteY2198" fmla="*/ 407998 h 1145447"/>
                <a:gd name="connsiteX2199" fmla="*/ 1006723 w 5125300"/>
                <a:gd name="connsiteY2199" fmla="*/ 452891 h 1145447"/>
                <a:gd name="connsiteX2200" fmla="*/ 944733 w 5125300"/>
                <a:gd name="connsiteY2200" fmla="*/ 497019 h 1145447"/>
                <a:gd name="connsiteX2201" fmla="*/ 881667 w 5125300"/>
                <a:gd name="connsiteY2201" fmla="*/ 497019 h 1145447"/>
                <a:gd name="connsiteX2202" fmla="*/ 793405 w 5125300"/>
                <a:gd name="connsiteY2202" fmla="*/ 434191 h 1145447"/>
                <a:gd name="connsiteX2203" fmla="*/ 793405 w 5125300"/>
                <a:gd name="connsiteY2203" fmla="*/ 389294 h 1145447"/>
                <a:gd name="connsiteX2204" fmla="*/ 855397 w 5125300"/>
                <a:gd name="connsiteY2204" fmla="*/ 345166 h 1145447"/>
                <a:gd name="connsiteX2205" fmla="*/ 886929 w 5125300"/>
                <a:gd name="connsiteY2205" fmla="*/ 335869 h 1145447"/>
                <a:gd name="connsiteX2206" fmla="*/ 4284064 w 5125300"/>
                <a:gd name="connsiteY2206" fmla="*/ 333332 h 1145447"/>
                <a:gd name="connsiteX2207" fmla="*/ 4348555 w 5125300"/>
                <a:gd name="connsiteY2207" fmla="*/ 379238 h 1145447"/>
                <a:gd name="connsiteX2208" fmla="*/ 4348555 w 5125300"/>
                <a:gd name="connsiteY2208" fmla="*/ 398264 h 1145447"/>
                <a:gd name="connsiteX2209" fmla="*/ 4284064 w 5125300"/>
                <a:gd name="connsiteY2209" fmla="*/ 444170 h 1145447"/>
                <a:gd name="connsiteX2210" fmla="*/ 4284064 w 5125300"/>
                <a:gd name="connsiteY2210" fmla="*/ 441032 h 1145447"/>
                <a:gd name="connsiteX2211" fmla="*/ 4223983 w 5125300"/>
                <a:gd name="connsiteY2211" fmla="*/ 398264 h 1145447"/>
                <a:gd name="connsiteX2212" fmla="*/ 4223982 w 5125300"/>
                <a:gd name="connsiteY2212" fmla="*/ 379238 h 1145447"/>
                <a:gd name="connsiteX2213" fmla="*/ 4284064 w 5125300"/>
                <a:gd name="connsiteY2213" fmla="*/ 336469 h 1145447"/>
                <a:gd name="connsiteX2214" fmla="*/ 4983177 w 5125300"/>
                <a:gd name="connsiteY2214" fmla="*/ 330358 h 1145447"/>
                <a:gd name="connsiteX2215" fmla="*/ 4994698 w 5125300"/>
                <a:gd name="connsiteY2215" fmla="*/ 334192 h 1145447"/>
                <a:gd name="connsiteX2216" fmla="*/ 5034200 w 5125300"/>
                <a:gd name="connsiteY2216" fmla="*/ 364923 h 1145447"/>
                <a:gd name="connsiteX2217" fmla="*/ 5033159 w 5125300"/>
                <a:gd name="connsiteY2217" fmla="*/ 381635 h 1145447"/>
                <a:gd name="connsiteX2218" fmla="*/ 5018628 w 5125300"/>
                <a:gd name="connsiteY2218" fmla="*/ 391097 h 1145447"/>
                <a:gd name="connsiteX2219" fmla="*/ 4995154 w 5125300"/>
                <a:gd name="connsiteY2219" fmla="*/ 390356 h 1145447"/>
                <a:gd name="connsiteX2220" fmla="*/ 4955654 w 5125300"/>
                <a:gd name="connsiteY2220" fmla="*/ 359624 h 1145447"/>
                <a:gd name="connsiteX2221" fmla="*/ 4956691 w 5125300"/>
                <a:gd name="connsiteY2221" fmla="*/ 342914 h 1145447"/>
                <a:gd name="connsiteX2222" fmla="*/ 4971221 w 5125300"/>
                <a:gd name="connsiteY2222" fmla="*/ 333450 h 1145447"/>
                <a:gd name="connsiteX2223" fmla="*/ 4983177 w 5125300"/>
                <a:gd name="connsiteY2223" fmla="*/ 330358 h 1145447"/>
                <a:gd name="connsiteX2224" fmla="*/ 3688457 w 5125300"/>
                <a:gd name="connsiteY2224" fmla="*/ 330358 h 1145447"/>
                <a:gd name="connsiteX2225" fmla="*/ 3699978 w 5125300"/>
                <a:gd name="connsiteY2225" fmla="*/ 334192 h 1145447"/>
                <a:gd name="connsiteX2226" fmla="*/ 3739482 w 5125300"/>
                <a:gd name="connsiteY2226" fmla="*/ 364923 h 1145447"/>
                <a:gd name="connsiteX2227" fmla="*/ 3738437 w 5125300"/>
                <a:gd name="connsiteY2227" fmla="*/ 381635 h 1145447"/>
                <a:gd name="connsiteX2228" fmla="*/ 3723908 w 5125300"/>
                <a:gd name="connsiteY2228" fmla="*/ 391097 h 1145447"/>
                <a:gd name="connsiteX2229" fmla="*/ 3700436 w 5125300"/>
                <a:gd name="connsiteY2229" fmla="*/ 390356 h 1145447"/>
                <a:gd name="connsiteX2230" fmla="*/ 3660934 w 5125300"/>
                <a:gd name="connsiteY2230" fmla="*/ 359624 h 1145447"/>
                <a:gd name="connsiteX2231" fmla="*/ 3661975 w 5125300"/>
                <a:gd name="connsiteY2231" fmla="*/ 342914 h 1145447"/>
                <a:gd name="connsiteX2232" fmla="*/ 3676504 w 5125300"/>
                <a:gd name="connsiteY2232" fmla="*/ 333450 h 1145447"/>
                <a:gd name="connsiteX2233" fmla="*/ 3688457 w 5125300"/>
                <a:gd name="connsiteY2233" fmla="*/ 330358 h 1145447"/>
                <a:gd name="connsiteX2234" fmla="*/ 2393999 w 5125300"/>
                <a:gd name="connsiteY2234" fmla="*/ 330358 h 1145447"/>
                <a:gd name="connsiteX2235" fmla="*/ 2405522 w 5125300"/>
                <a:gd name="connsiteY2235" fmla="*/ 334192 h 1145447"/>
                <a:gd name="connsiteX2236" fmla="*/ 2445022 w 5125300"/>
                <a:gd name="connsiteY2236" fmla="*/ 364923 h 1145447"/>
                <a:gd name="connsiteX2237" fmla="*/ 2443981 w 5125300"/>
                <a:gd name="connsiteY2237" fmla="*/ 381635 h 1145447"/>
                <a:gd name="connsiteX2238" fmla="*/ 2429452 w 5125300"/>
                <a:gd name="connsiteY2238" fmla="*/ 391097 h 1145447"/>
                <a:gd name="connsiteX2239" fmla="*/ 2405977 w 5125300"/>
                <a:gd name="connsiteY2239" fmla="*/ 390356 h 1145447"/>
                <a:gd name="connsiteX2240" fmla="*/ 2366476 w 5125300"/>
                <a:gd name="connsiteY2240" fmla="*/ 359624 h 1145447"/>
                <a:gd name="connsiteX2241" fmla="*/ 2367517 w 5125300"/>
                <a:gd name="connsiteY2241" fmla="*/ 342914 h 1145447"/>
                <a:gd name="connsiteX2242" fmla="*/ 2382046 w 5125300"/>
                <a:gd name="connsiteY2242" fmla="*/ 333450 h 1145447"/>
                <a:gd name="connsiteX2243" fmla="*/ 2393999 w 5125300"/>
                <a:gd name="connsiteY2243" fmla="*/ 330358 h 1145447"/>
                <a:gd name="connsiteX2244" fmla="*/ 1101994 w 5125300"/>
                <a:gd name="connsiteY2244" fmla="*/ 330358 h 1145447"/>
                <a:gd name="connsiteX2245" fmla="*/ 1113513 w 5125300"/>
                <a:gd name="connsiteY2245" fmla="*/ 334192 h 1145447"/>
                <a:gd name="connsiteX2246" fmla="*/ 1153017 w 5125300"/>
                <a:gd name="connsiteY2246" fmla="*/ 364923 h 1145447"/>
                <a:gd name="connsiteX2247" fmla="*/ 1151974 w 5125300"/>
                <a:gd name="connsiteY2247" fmla="*/ 381635 h 1145447"/>
                <a:gd name="connsiteX2248" fmla="*/ 1137445 w 5125300"/>
                <a:gd name="connsiteY2248" fmla="*/ 391097 h 1145447"/>
                <a:gd name="connsiteX2249" fmla="*/ 1113971 w 5125300"/>
                <a:gd name="connsiteY2249" fmla="*/ 390356 h 1145447"/>
                <a:gd name="connsiteX2250" fmla="*/ 1074467 w 5125300"/>
                <a:gd name="connsiteY2250" fmla="*/ 359624 h 1145447"/>
                <a:gd name="connsiteX2251" fmla="*/ 1075510 w 5125300"/>
                <a:gd name="connsiteY2251" fmla="*/ 342914 h 1145447"/>
                <a:gd name="connsiteX2252" fmla="*/ 1090039 w 5125300"/>
                <a:gd name="connsiteY2252" fmla="*/ 333450 h 1145447"/>
                <a:gd name="connsiteX2253" fmla="*/ 1101994 w 5125300"/>
                <a:gd name="connsiteY2253" fmla="*/ 330358 h 1145447"/>
                <a:gd name="connsiteX2254" fmla="*/ 5101734 w 5125300"/>
                <a:gd name="connsiteY2254" fmla="*/ 325061 h 1145447"/>
                <a:gd name="connsiteX2255" fmla="*/ 5111985 w 5125300"/>
                <a:gd name="connsiteY2255" fmla="*/ 328471 h 1145447"/>
                <a:gd name="connsiteX2256" fmla="*/ 5120511 w 5125300"/>
                <a:gd name="connsiteY2256" fmla="*/ 335103 h 1145447"/>
                <a:gd name="connsiteX2257" fmla="*/ 5120511 w 5125300"/>
                <a:gd name="connsiteY2257" fmla="*/ 354084 h 1145447"/>
                <a:gd name="connsiteX2258" fmla="*/ 5109958 w 5125300"/>
                <a:gd name="connsiteY2258" fmla="*/ 360955 h 1145447"/>
                <a:gd name="connsiteX2259" fmla="*/ 5089078 w 5125300"/>
                <a:gd name="connsiteY2259" fmla="*/ 360297 h 1145447"/>
                <a:gd name="connsiteX2260" fmla="*/ 5077252 w 5125300"/>
                <a:gd name="connsiteY2260" fmla="*/ 351095 h 1145447"/>
                <a:gd name="connsiteX2261" fmla="*/ 5078177 w 5125300"/>
                <a:gd name="connsiteY2261" fmla="*/ 336229 h 1145447"/>
                <a:gd name="connsiteX2262" fmla="*/ 5091103 w 5125300"/>
                <a:gd name="connsiteY2262" fmla="*/ 327811 h 1145447"/>
                <a:gd name="connsiteX2263" fmla="*/ 5101734 w 5125300"/>
                <a:gd name="connsiteY2263" fmla="*/ 325061 h 1145447"/>
                <a:gd name="connsiteX2264" fmla="*/ 3807016 w 5125300"/>
                <a:gd name="connsiteY2264" fmla="*/ 325061 h 1145447"/>
                <a:gd name="connsiteX2265" fmla="*/ 3817267 w 5125300"/>
                <a:gd name="connsiteY2265" fmla="*/ 328471 h 1145447"/>
                <a:gd name="connsiteX2266" fmla="*/ 3829093 w 5125300"/>
                <a:gd name="connsiteY2266" fmla="*/ 337671 h 1145447"/>
                <a:gd name="connsiteX2267" fmla="*/ 3828165 w 5125300"/>
                <a:gd name="connsiteY2267" fmla="*/ 352538 h 1145447"/>
                <a:gd name="connsiteX2268" fmla="*/ 3815238 w 5125300"/>
                <a:gd name="connsiteY2268" fmla="*/ 360955 h 1145447"/>
                <a:gd name="connsiteX2269" fmla="*/ 3794358 w 5125300"/>
                <a:gd name="connsiteY2269" fmla="*/ 360297 h 1145447"/>
                <a:gd name="connsiteX2270" fmla="*/ 3782532 w 5125300"/>
                <a:gd name="connsiteY2270" fmla="*/ 351095 h 1145447"/>
                <a:gd name="connsiteX2271" fmla="*/ 3783457 w 5125300"/>
                <a:gd name="connsiteY2271" fmla="*/ 336229 h 1145447"/>
                <a:gd name="connsiteX2272" fmla="*/ 3796383 w 5125300"/>
                <a:gd name="connsiteY2272" fmla="*/ 327811 h 1145447"/>
                <a:gd name="connsiteX2273" fmla="*/ 3807016 w 5125300"/>
                <a:gd name="connsiteY2273" fmla="*/ 325061 h 1145447"/>
                <a:gd name="connsiteX2274" fmla="*/ 2512559 w 5125300"/>
                <a:gd name="connsiteY2274" fmla="*/ 325061 h 1145447"/>
                <a:gd name="connsiteX2275" fmla="*/ 2522807 w 5125300"/>
                <a:gd name="connsiteY2275" fmla="*/ 328471 h 1145447"/>
                <a:gd name="connsiteX2276" fmla="*/ 2534633 w 5125300"/>
                <a:gd name="connsiteY2276" fmla="*/ 337671 h 1145447"/>
                <a:gd name="connsiteX2277" fmla="*/ 2533708 w 5125300"/>
                <a:gd name="connsiteY2277" fmla="*/ 352538 h 1145447"/>
                <a:gd name="connsiteX2278" fmla="*/ 2520782 w 5125300"/>
                <a:gd name="connsiteY2278" fmla="*/ 360955 h 1145447"/>
                <a:gd name="connsiteX2279" fmla="*/ 2499900 w 5125300"/>
                <a:gd name="connsiteY2279" fmla="*/ 360297 h 1145447"/>
                <a:gd name="connsiteX2280" fmla="*/ 2488074 w 5125300"/>
                <a:gd name="connsiteY2280" fmla="*/ 351095 h 1145447"/>
                <a:gd name="connsiteX2281" fmla="*/ 2489000 w 5125300"/>
                <a:gd name="connsiteY2281" fmla="*/ 336229 h 1145447"/>
                <a:gd name="connsiteX2282" fmla="*/ 2501927 w 5125300"/>
                <a:gd name="connsiteY2282" fmla="*/ 327811 h 1145447"/>
                <a:gd name="connsiteX2283" fmla="*/ 2512559 w 5125300"/>
                <a:gd name="connsiteY2283" fmla="*/ 325061 h 1145447"/>
                <a:gd name="connsiteX2284" fmla="*/ 1220551 w 5125300"/>
                <a:gd name="connsiteY2284" fmla="*/ 325061 h 1145447"/>
                <a:gd name="connsiteX2285" fmla="*/ 1230802 w 5125300"/>
                <a:gd name="connsiteY2285" fmla="*/ 328471 h 1145447"/>
                <a:gd name="connsiteX2286" fmla="*/ 1242628 w 5125300"/>
                <a:gd name="connsiteY2286" fmla="*/ 337671 h 1145447"/>
                <a:gd name="connsiteX2287" fmla="*/ 1241700 w 5125300"/>
                <a:gd name="connsiteY2287" fmla="*/ 352538 h 1145447"/>
                <a:gd name="connsiteX2288" fmla="*/ 1228775 w 5125300"/>
                <a:gd name="connsiteY2288" fmla="*/ 360955 h 1145447"/>
                <a:gd name="connsiteX2289" fmla="*/ 1207895 w 5125300"/>
                <a:gd name="connsiteY2289" fmla="*/ 360297 h 1145447"/>
                <a:gd name="connsiteX2290" fmla="*/ 1196067 w 5125300"/>
                <a:gd name="connsiteY2290" fmla="*/ 351095 h 1145447"/>
                <a:gd name="connsiteX2291" fmla="*/ 1196994 w 5125300"/>
                <a:gd name="connsiteY2291" fmla="*/ 336229 h 1145447"/>
                <a:gd name="connsiteX2292" fmla="*/ 1209918 w 5125300"/>
                <a:gd name="connsiteY2292" fmla="*/ 327811 h 1145447"/>
                <a:gd name="connsiteX2293" fmla="*/ 1220551 w 5125300"/>
                <a:gd name="connsiteY2293" fmla="*/ 325061 h 1145447"/>
                <a:gd name="connsiteX2294" fmla="*/ 4519533 w 5125300"/>
                <a:gd name="connsiteY2294" fmla="*/ 304662 h 1145447"/>
                <a:gd name="connsiteX2295" fmla="*/ 4539855 w 5125300"/>
                <a:gd name="connsiteY2295" fmla="*/ 310653 h 1145447"/>
                <a:gd name="connsiteX2296" fmla="*/ 4621292 w 5125300"/>
                <a:gd name="connsiteY2296" fmla="*/ 368624 h 1145447"/>
                <a:gd name="connsiteX2297" fmla="*/ 4621292 w 5125300"/>
                <a:gd name="connsiteY2297" fmla="*/ 397558 h 1145447"/>
                <a:gd name="connsiteX2298" fmla="*/ 4535867 w 5125300"/>
                <a:gd name="connsiteY2298" fmla="*/ 458368 h 1145447"/>
                <a:gd name="connsiteX2299" fmla="*/ 4495223 w 5125300"/>
                <a:gd name="connsiteY2299" fmla="*/ 458368 h 1145447"/>
                <a:gd name="connsiteX2300" fmla="*/ 4413787 w 5125300"/>
                <a:gd name="connsiteY2300" fmla="*/ 400397 h 1145447"/>
                <a:gd name="connsiteX2301" fmla="*/ 4413787 w 5125300"/>
                <a:gd name="connsiteY2301" fmla="*/ 371463 h 1145447"/>
                <a:gd name="connsiteX2302" fmla="*/ 4499210 w 5125300"/>
                <a:gd name="connsiteY2302" fmla="*/ 310653 h 1145447"/>
                <a:gd name="connsiteX2303" fmla="*/ 4519533 w 5125300"/>
                <a:gd name="connsiteY2303" fmla="*/ 304662 h 1145447"/>
                <a:gd name="connsiteX2304" fmla="*/ 3224813 w 5125300"/>
                <a:gd name="connsiteY2304" fmla="*/ 304662 h 1145447"/>
                <a:gd name="connsiteX2305" fmla="*/ 3245137 w 5125300"/>
                <a:gd name="connsiteY2305" fmla="*/ 310653 h 1145447"/>
                <a:gd name="connsiteX2306" fmla="*/ 3326573 w 5125300"/>
                <a:gd name="connsiteY2306" fmla="*/ 368624 h 1145447"/>
                <a:gd name="connsiteX2307" fmla="*/ 3326573 w 5125300"/>
                <a:gd name="connsiteY2307" fmla="*/ 397558 h 1145447"/>
                <a:gd name="connsiteX2308" fmla="*/ 3241149 w 5125300"/>
                <a:gd name="connsiteY2308" fmla="*/ 458368 h 1145447"/>
                <a:gd name="connsiteX2309" fmla="*/ 3200505 w 5125300"/>
                <a:gd name="connsiteY2309" fmla="*/ 458368 h 1145447"/>
                <a:gd name="connsiteX2310" fmla="*/ 3119068 w 5125300"/>
                <a:gd name="connsiteY2310" fmla="*/ 400397 h 1145447"/>
                <a:gd name="connsiteX2311" fmla="*/ 3119068 w 5125300"/>
                <a:gd name="connsiteY2311" fmla="*/ 371463 h 1145447"/>
                <a:gd name="connsiteX2312" fmla="*/ 3204491 w 5125300"/>
                <a:gd name="connsiteY2312" fmla="*/ 310653 h 1145447"/>
                <a:gd name="connsiteX2313" fmla="*/ 3224813 w 5125300"/>
                <a:gd name="connsiteY2313" fmla="*/ 304662 h 1145447"/>
                <a:gd name="connsiteX2314" fmla="*/ 1930357 w 5125300"/>
                <a:gd name="connsiteY2314" fmla="*/ 304662 h 1145447"/>
                <a:gd name="connsiteX2315" fmla="*/ 1950679 w 5125300"/>
                <a:gd name="connsiteY2315" fmla="*/ 310653 h 1145447"/>
                <a:gd name="connsiteX2316" fmla="*/ 2032114 w 5125300"/>
                <a:gd name="connsiteY2316" fmla="*/ 368624 h 1145447"/>
                <a:gd name="connsiteX2317" fmla="*/ 2032114 w 5125300"/>
                <a:gd name="connsiteY2317" fmla="*/ 397558 h 1145447"/>
                <a:gd name="connsiteX2318" fmla="*/ 1946692 w 5125300"/>
                <a:gd name="connsiteY2318" fmla="*/ 458368 h 1145447"/>
                <a:gd name="connsiteX2319" fmla="*/ 1906045 w 5125300"/>
                <a:gd name="connsiteY2319" fmla="*/ 458368 h 1145447"/>
                <a:gd name="connsiteX2320" fmla="*/ 1824609 w 5125300"/>
                <a:gd name="connsiteY2320" fmla="*/ 400397 h 1145447"/>
                <a:gd name="connsiteX2321" fmla="*/ 1824609 w 5125300"/>
                <a:gd name="connsiteY2321" fmla="*/ 371463 h 1145447"/>
                <a:gd name="connsiteX2322" fmla="*/ 1910035 w 5125300"/>
                <a:gd name="connsiteY2322" fmla="*/ 310653 h 1145447"/>
                <a:gd name="connsiteX2323" fmla="*/ 1930357 w 5125300"/>
                <a:gd name="connsiteY2323" fmla="*/ 304662 h 1145447"/>
                <a:gd name="connsiteX2324" fmla="*/ 638350 w 5125300"/>
                <a:gd name="connsiteY2324" fmla="*/ 304662 h 1145447"/>
                <a:gd name="connsiteX2325" fmla="*/ 658672 w 5125300"/>
                <a:gd name="connsiteY2325" fmla="*/ 310653 h 1145447"/>
                <a:gd name="connsiteX2326" fmla="*/ 740105 w 5125300"/>
                <a:gd name="connsiteY2326" fmla="*/ 368624 h 1145447"/>
                <a:gd name="connsiteX2327" fmla="*/ 740105 w 5125300"/>
                <a:gd name="connsiteY2327" fmla="*/ 397558 h 1145447"/>
                <a:gd name="connsiteX2328" fmla="*/ 654684 w 5125300"/>
                <a:gd name="connsiteY2328" fmla="*/ 458368 h 1145447"/>
                <a:gd name="connsiteX2329" fmla="*/ 614040 w 5125300"/>
                <a:gd name="connsiteY2329" fmla="*/ 458368 h 1145447"/>
                <a:gd name="connsiteX2330" fmla="*/ 532603 w 5125300"/>
                <a:gd name="connsiteY2330" fmla="*/ 400397 h 1145447"/>
                <a:gd name="connsiteX2331" fmla="*/ 532603 w 5125300"/>
                <a:gd name="connsiteY2331" fmla="*/ 371463 h 1145447"/>
                <a:gd name="connsiteX2332" fmla="*/ 618026 w 5125300"/>
                <a:gd name="connsiteY2332" fmla="*/ 310653 h 1145447"/>
                <a:gd name="connsiteX2333" fmla="*/ 638350 w 5125300"/>
                <a:gd name="connsiteY2333" fmla="*/ 304662 h 1145447"/>
                <a:gd name="connsiteX2334" fmla="*/ 4214281 w 5125300"/>
                <a:gd name="connsiteY2334" fmla="*/ 284923 h 1145447"/>
                <a:gd name="connsiteX2335" fmla="*/ 4222510 w 5125300"/>
                <a:gd name="connsiteY2335" fmla="*/ 287350 h 1145447"/>
                <a:gd name="connsiteX2336" fmla="*/ 4259002 w 5125300"/>
                <a:gd name="connsiteY2336" fmla="*/ 313327 h 1145447"/>
                <a:gd name="connsiteX2337" fmla="*/ 4259002 w 5125300"/>
                <a:gd name="connsiteY2337" fmla="*/ 325043 h 1145447"/>
                <a:gd name="connsiteX2338" fmla="*/ 4226542 w 5125300"/>
                <a:gd name="connsiteY2338" fmla="*/ 348151 h 1145447"/>
                <a:gd name="connsiteX2339" fmla="*/ 4210082 w 5125300"/>
                <a:gd name="connsiteY2339" fmla="*/ 348151 h 1145447"/>
                <a:gd name="connsiteX2340" fmla="*/ 4173589 w 5125300"/>
                <a:gd name="connsiteY2340" fmla="*/ 322174 h 1145447"/>
                <a:gd name="connsiteX2341" fmla="*/ 4173589 w 5125300"/>
                <a:gd name="connsiteY2341" fmla="*/ 310456 h 1145447"/>
                <a:gd name="connsiteX2342" fmla="*/ 4206050 w 5125300"/>
                <a:gd name="connsiteY2342" fmla="*/ 287350 h 1145447"/>
                <a:gd name="connsiteX2343" fmla="*/ 4214281 w 5125300"/>
                <a:gd name="connsiteY2343" fmla="*/ 284923 h 1145447"/>
                <a:gd name="connsiteX2344" fmla="*/ 2919822 w 5125300"/>
                <a:gd name="connsiteY2344" fmla="*/ 284923 h 1145447"/>
                <a:gd name="connsiteX2345" fmla="*/ 2928052 w 5125300"/>
                <a:gd name="connsiteY2345" fmla="*/ 287350 h 1145447"/>
                <a:gd name="connsiteX2346" fmla="*/ 2964545 w 5125300"/>
                <a:gd name="connsiteY2346" fmla="*/ 313327 h 1145447"/>
                <a:gd name="connsiteX2347" fmla="*/ 2964545 w 5125300"/>
                <a:gd name="connsiteY2347" fmla="*/ 325043 h 1145447"/>
                <a:gd name="connsiteX2348" fmla="*/ 2932084 w 5125300"/>
                <a:gd name="connsiteY2348" fmla="*/ 348151 h 1145447"/>
                <a:gd name="connsiteX2349" fmla="*/ 2915626 w 5125300"/>
                <a:gd name="connsiteY2349" fmla="*/ 348151 h 1145447"/>
                <a:gd name="connsiteX2350" fmla="*/ 2879132 w 5125300"/>
                <a:gd name="connsiteY2350" fmla="*/ 322174 h 1145447"/>
                <a:gd name="connsiteX2351" fmla="*/ 2879132 w 5125300"/>
                <a:gd name="connsiteY2351" fmla="*/ 310456 h 1145447"/>
                <a:gd name="connsiteX2352" fmla="*/ 2911593 w 5125300"/>
                <a:gd name="connsiteY2352" fmla="*/ 287350 h 1145447"/>
                <a:gd name="connsiteX2353" fmla="*/ 2919822 w 5125300"/>
                <a:gd name="connsiteY2353" fmla="*/ 284923 h 1145447"/>
                <a:gd name="connsiteX2354" fmla="*/ 1627814 w 5125300"/>
                <a:gd name="connsiteY2354" fmla="*/ 284923 h 1145447"/>
                <a:gd name="connsiteX2355" fmla="*/ 1636045 w 5125300"/>
                <a:gd name="connsiteY2355" fmla="*/ 287350 h 1145447"/>
                <a:gd name="connsiteX2356" fmla="*/ 1672537 w 5125300"/>
                <a:gd name="connsiteY2356" fmla="*/ 313327 h 1145447"/>
                <a:gd name="connsiteX2357" fmla="*/ 1672537 w 5125300"/>
                <a:gd name="connsiteY2357" fmla="*/ 325043 h 1145447"/>
                <a:gd name="connsiteX2358" fmla="*/ 1640076 w 5125300"/>
                <a:gd name="connsiteY2358" fmla="*/ 348151 h 1145447"/>
                <a:gd name="connsiteX2359" fmla="*/ 1623617 w 5125300"/>
                <a:gd name="connsiteY2359" fmla="*/ 348151 h 1145447"/>
                <a:gd name="connsiteX2360" fmla="*/ 1587124 w 5125300"/>
                <a:gd name="connsiteY2360" fmla="*/ 322174 h 1145447"/>
                <a:gd name="connsiteX2361" fmla="*/ 1587124 w 5125300"/>
                <a:gd name="connsiteY2361" fmla="*/ 310456 h 1145447"/>
                <a:gd name="connsiteX2362" fmla="*/ 1619583 w 5125300"/>
                <a:gd name="connsiteY2362" fmla="*/ 287350 h 1145447"/>
                <a:gd name="connsiteX2363" fmla="*/ 1627814 w 5125300"/>
                <a:gd name="connsiteY2363" fmla="*/ 284923 h 1145447"/>
                <a:gd name="connsiteX2364" fmla="*/ 3967408 w 5125300"/>
                <a:gd name="connsiteY2364" fmla="*/ 264846 h 1145447"/>
                <a:gd name="connsiteX2365" fmla="*/ 3996711 w 5125300"/>
                <a:gd name="connsiteY2365" fmla="*/ 273270 h 1145447"/>
                <a:gd name="connsiteX2366" fmla="*/ 4081077 w 5125300"/>
                <a:gd name="connsiteY2366" fmla="*/ 332263 h 1145447"/>
                <a:gd name="connsiteX2367" fmla="*/ 4081597 w 5125300"/>
                <a:gd name="connsiteY2367" fmla="*/ 373833 h 1145447"/>
                <a:gd name="connsiteX2368" fmla="*/ 4003451 w 5125300"/>
                <a:gd name="connsiteY2368" fmla="*/ 430466 h 1145447"/>
                <a:gd name="connsiteX2369" fmla="*/ 3945056 w 5125300"/>
                <a:gd name="connsiteY2369" fmla="*/ 430836 h 1145447"/>
                <a:gd name="connsiteX2370" fmla="*/ 3860692 w 5125300"/>
                <a:gd name="connsiteY2370" fmla="*/ 371844 h 1145447"/>
                <a:gd name="connsiteX2371" fmla="*/ 3860170 w 5125300"/>
                <a:gd name="connsiteY2371" fmla="*/ 330274 h 1145447"/>
                <a:gd name="connsiteX2372" fmla="*/ 3938318 w 5125300"/>
                <a:gd name="connsiteY2372" fmla="*/ 273641 h 1145447"/>
                <a:gd name="connsiteX2373" fmla="*/ 3967408 w 5125300"/>
                <a:gd name="connsiteY2373" fmla="*/ 264846 h 1145447"/>
                <a:gd name="connsiteX2374" fmla="*/ 2672950 w 5125300"/>
                <a:gd name="connsiteY2374" fmla="*/ 264846 h 1145447"/>
                <a:gd name="connsiteX2375" fmla="*/ 2702253 w 5125300"/>
                <a:gd name="connsiteY2375" fmla="*/ 273270 h 1145447"/>
                <a:gd name="connsiteX2376" fmla="*/ 2786619 w 5125300"/>
                <a:gd name="connsiteY2376" fmla="*/ 332263 h 1145447"/>
                <a:gd name="connsiteX2377" fmla="*/ 2787141 w 5125300"/>
                <a:gd name="connsiteY2377" fmla="*/ 373833 h 1145447"/>
                <a:gd name="connsiteX2378" fmla="*/ 2708994 w 5125300"/>
                <a:gd name="connsiteY2378" fmla="*/ 430466 h 1145447"/>
                <a:gd name="connsiteX2379" fmla="*/ 2650598 w 5125300"/>
                <a:gd name="connsiteY2379" fmla="*/ 430836 h 1145447"/>
                <a:gd name="connsiteX2380" fmla="*/ 2566234 w 5125300"/>
                <a:gd name="connsiteY2380" fmla="*/ 371844 h 1145447"/>
                <a:gd name="connsiteX2381" fmla="*/ 2565713 w 5125300"/>
                <a:gd name="connsiteY2381" fmla="*/ 330274 h 1145447"/>
                <a:gd name="connsiteX2382" fmla="*/ 2643860 w 5125300"/>
                <a:gd name="connsiteY2382" fmla="*/ 273641 h 1145447"/>
                <a:gd name="connsiteX2383" fmla="*/ 2672950 w 5125300"/>
                <a:gd name="connsiteY2383" fmla="*/ 264846 h 1145447"/>
                <a:gd name="connsiteX2384" fmla="*/ 1380941 w 5125300"/>
                <a:gd name="connsiteY2384" fmla="*/ 264846 h 1145447"/>
                <a:gd name="connsiteX2385" fmla="*/ 1410247 w 5125300"/>
                <a:gd name="connsiteY2385" fmla="*/ 273270 h 1145447"/>
                <a:gd name="connsiteX2386" fmla="*/ 1494614 w 5125300"/>
                <a:gd name="connsiteY2386" fmla="*/ 332263 h 1145447"/>
                <a:gd name="connsiteX2387" fmla="*/ 1495134 w 5125300"/>
                <a:gd name="connsiteY2387" fmla="*/ 373833 h 1145447"/>
                <a:gd name="connsiteX2388" fmla="*/ 1416986 w 5125300"/>
                <a:gd name="connsiteY2388" fmla="*/ 430466 h 1145447"/>
                <a:gd name="connsiteX2389" fmla="*/ 1358588 w 5125300"/>
                <a:gd name="connsiteY2389" fmla="*/ 430836 h 1145447"/>
                <a:gd name="connsiteX2390" fmla="*/ 1274225 w 5125300"/>
                <a:gd name="connsiteY2390" fmla="*/ 371844 h 1145447"/>
                <a:gd name="connsiteX2391" fmla="*/ 1273705 w 5125300"/>
                <a:gd name="connsiteY2391" fmla="*/ 330274 h 1145447"/>
                <a:gd name="connsiteX2392" fmla="*/ 1351852 w 5125300"/>
                <a:gd name="connsiteY2392" fmla="*/ 273641 h 1145447"/>
                <a:gd name="connsiteX2393" fmla="*/ 1380941 w 5125300"/>
                <a:gd name="connsiteY2393" fmla="*/ 264846 h 1145447"/>
                <a:gd name="connsiteX2394" fmla="*/ 4681374 w 5125300"/>
                <a:gd name="connsiteY2394" fmla="*/ 261485 h 1145447"/>
                <a:gd name="connsiteX2395" fmla="*/ 4694435 w 5125300"/>
                <a:gd name="connsiteY2395" fmla="*/ 265337 h 1145447"/>
                <a:gd name="connsiteX2396" fmla="*/ 4746780 w 5125300"/>
                <a:gd name="connsiteY2396" fmla="*/ 302598 h 1145447"/>
                <a:gd name="connsiteX2397" fmla="*/ 4746780 w 5125300"/>
                <a:gd name="connsiteY2397" fmla="*/ 321196 h 1145447"/>
                <a:gd name="connsiteX2398" fmla="*/ 4685522 w 5125300"/>
                <a:gd name="connsiteY2398" fmla="*/ 364802 h 1145447"/>
                <a:gd name="connsiteX2399" fmla="*/ 4659400 w 5125300"/>
                <a:gd name="connsiteY2399" fmla="*/ 364802 h 1145447"/>
                <a:gd name="connsiteX2400" fmla="*/ 4607058 w 5125300"/>
                <a:gd name="connsiteY2400" fmla="*/ 327541 h 1145447"/>
                <a:gd name="connsiteX2401" fmla="*/ 4607058 w 5125300"/>
                <a:gd name="connsiteY2401" fmla="*/ 308941 h 1145447"/>
                <a:gd name="connsiteX2402" fmla="*/ 4668310 w 5125300"/>
                <a:gd name="connsiteY2402" fmla="*/ 265337 h 1145447"/>
                <a:gd name="connsiteX2403" fmla="*/ 4681374 w 5125300"/>
                <a:gd name="connsiteY2403" fmla="*/ 261485 h 1145447"/>
                <a:gd name="connsiteX2404" fmla="*/ 3386654 w 5125300"/>
                <a:gd name="connsiteY2404" fmla="*/ 261485 h 1145447"/>
                <a:gd name="connsiteX2405" fmla="*/ 3399716 w 5125300"/>
                <a:gd name="connsiteY2405" fmla="*/ 265337 h 1145447"/>
                <a:gd name="connsiteX2406" fmla="*/ 3452060 w 5125300"/>
                <a:gd name="connsiteY2406" fmla="*/ 302598 h 1145447"/>
                <a:gd name="connsiteX2407" fmla="*/ 3452060 w 5125300"/>
                <a:gd name="connsiteY2407" fmla="*/ 321196 h 1145447"/>
                <a:gd name="connsiteX2408" fmla="*/ 3390804 w 5125300"/>
                <a:gd name="connsiteY2408" fmla="*/ 364802 h 1145447"/>
                <a:gd name="connsiteX2409" fmla="*/ 3364681 w 5125300"/>
                <a:gd name="connsiteY2409" fmla="*/ 364802 h 1145447"/>
                <a:gd name="connsiteX2410" fmla="*/ 3312337 w 5125300"/>
                <a:gd name="connsiteY2410" fmla="*/ 327541 h 1145447"/>
                <a:gd name="connsiteX2411" fmla="*/ 3312337 w 5125300"/>
                <a:gd name="connsiteY2411" fmla="*/ 308941 h 1145447"/>
                <a:gd name="connsiteX2412" fmla="*/ 3373592 w 5125300"/>
                <a:gd name="connsiteY2412" fmla="*/ 265337 h 1145447"/>
                <a:gd name="connsiteX2413" fmla="*/ 3386654 w 5125300"/>
                <a:gd name="connsiteY2413" fmla="*/ 261485 h 1145447"/>
                <a:gd name="connsiteX2414" fmla="*/ 2092196 w 5125300"/>
                <a:gd name="connsiteY2414" fmla="*/ 261485 h 1145447"/>
                <a:gd name="connsiteX2415" fmla="*/ 2105260 w 5125300"/>
                <a:gd name="connsiteY2415" fmla="*/ 265337 h 1145447"/>
                <a:gd name="connsiteX2416" fmla="*/ 2157602 w 5125300"/>
                <a:gd name="connsiteY2416" fmla="*/ 302598 h 1145447"/>
                <a:gd name="connsiteX2417" fmla="*/ 2157602 w 5125300"/>
                <a:gd name="connsiteY2417" fmla="*/ 321196 h 1145447"/>
                <a:gd name="connsiteX2418" fmla="*/ 2096346 w 5125300"/>
                <a:gd name="connsiteY2418" fmla="*/ 364802 h 1145447"/>
                <a:gd name="connsiteX2419" fmla="*/ 2070223 w 5125300"/>
                <a:gd name="connsiteY2419" fmla="*/ 364802 h 1145447"/>
                <a:gd name="connsiteX2420" fmla="*/ 2017878 w 5125300"/>
                <a:gd name="connsiteY2420" fmla="*/ 327541 h 1145447"/>
                <a:gd name="connsiteX2421" fmla="*/ 2017878 w 5125300"/>
                <a:gd name="connsiteY2421" fmla="*/ 308941 h 1145447"/>
                <a:gd name="connsiteX2422" fmla="*/ 2079135 w 5125300"/>
                <a:gd name="connsiteY2422" fmla="*/ 265337 h 1145447"/>
                <a:gd name="connsiteX2423" fmla="*/ 2092196 w 5125300"/>
                <a:gd name="connsiteY2423" fmla="*/ 261485 h 1145447"/>
                <a:gd name="connsiteX2424" fmla="*/ 800189 w 5125300"/>
                <a:gd name="connsiteY2424" fmla="*/ 261485 h 1145447"/>
                <a:gd name="connsiteX2425" fmla="*/ 813251 w 5125300"/>
                <a:gd name="connsiteY2425" fmla="*/ 265337 h 1145447"/>
                <a:gd name="connsiteX2426" fmla="*/ 865597 w 5125300"/>
                <a:gd name="connsiteY2426" fmla="*/ 302598 h 1145447"/>
                <a:gd name="connsiteX2427" fmla="*/ 865597 w 5125300"/>
                <a:gd name="connsiteY2427" fmla="*/ 321196 h 1145447"/>
                <a:gd name="connsiteX2428" fmla="*/ 804339 w 5125300"/>
                <a:gd name="connsiteY2428" fmla="*/ 364802 h 1145447"/>
                <a:gd name="connsiteX2429" fmla="*/ 778215 w 5125300"/>
                <a:gd name="connsiteY2429" fmla="*/ 364802 h 1145447"/>
                <a:gd name="connsiteX2430" fmla="*/ 725871 w 5125300"/>
                <a:gd name="connsiteY2430" fmla="*/ 327541 h 1145447"/>
                <a:gd name="connsiteX2431" fmla="*/ 725871 w 5125300"/>
                <a:gd name="connsiteY2431" fmla="*/ 308941 h 1145447"/>
                <a:gd name="connsiteX2432" fmla="*/ 787127 w 5125300"/>
                <a:gd name="connsiteY2432" fmla="*/ 265337 h 1145447"/>
                <a:gd name="connsiteX2433" fmla="*/ 800189 w 5125300"/>
                <a:gd name="connsiteY2433" fmla="*/ 261485 h 1145447"/>
                <a:gd name="connsiteX2434" fmla="*/ 5081648 w 5125300"/>
                <a:gd name="connsiteY2434" fmla="*/ 251849 h 1145447"/>
                <a:gd name="connsiteX2435" fmla="*/ 5098558 w 5125300"/>
                <a:gd name="connsiteY2435" fmla="*/ 257003 h 1145447"/>
                <a:gd name="connsiteX2436" fmla="*/ 5118461 w 5125300"/>
                <a:gd name="connsiteY2436" fmla="*/ 271508 h 1145447"/>
                <a:gd name="connsiteX2437" fmla="*/ 5118060 w 5125300"/>
                <a:gd name="connsiteY2437" fmla="*/ 295701 h 1145447"/>
                <a:gd name="connsiteX2438" fmla="*/ 5066185 w 5125300"/>
                <a:gd name="connsiteY2438" fmla="*/ 331769 h 1145447"/>
                <a:gd name="connsiteX2439" fmla="*/ 5032199 w 5125300"/>
                <a:gd name="connsiteY2439" fmla="*/ 331484 h 1145447"/>
                <a:gd name="connsiteX2440" fmla="*/ 5012295 w 5125300"/>
                <a:gd name="connsiteY2440" fmla="*/ 316978 h 1145447"/>
                <a:gd name="connsiteX2441" fmla="*/ 5012696 w 5125300"/>
                <a:gd name="connsiteY2441" fmla="*/ 292783 h 1145447"/>
                <a:gd name="connsiteX2442" fmla="*/ 5064569 w 5125300"/>
                <a:gd name="connsiteY2442" fmla="*/ 256718 h 1145447"/>
                <a:gd name="connsiteX2443" fmla="*/ 5081648 w 5125300"/>
                <a:gd name="connsiteY2443" fmla="*/ 251849 h 1145447"/>
                <a:gd name="connsiteX2444" fmla="*/ 3786927 w 5125300"/>
                <a:gd name="connsiteY2444" fmla="*/ 251849 h 1145447"/>
                <a:gd name="connsiteX2445" fmla="*/ 3803838 w 5125300"/>
                <a:gd name="connsiteY2445" fmla="*/ 257003 h 1145447"/>
                <a:gd name="connsiteX2446" fmla="*/ 3823743 w 5125300"/>
                <a:gd name="connsiteY2446" fmla="*/ 271508 h 1145447"/>
                <a:gd name="connsiteX2447" fmla="*/ 3823340 w 5125300"/>
                <a:gd name="connsiteY2447" fmla="*/ 295701 h 1145447"/>
                <a:gd name="connsiteX2448" fmla="*/ 3771467 w 5125300"/>
                <a:gd name="connsiteY2448" fmla="*/ 331769 h 1145447"/>
                <a:gd name="connsiteX2449" fmla="*/ 3737479 w 5125300"/>
                <a:gd name="connsiteY2449" fmla="*/ 331484 h 1145447"/>
                <a:gd name="connsiteX2450" fmla="*/ 3717575 w 5125300"/>
                <a:gd name="connsiteY2450" fmla="*/ 316978 h 1145447"/>
                <a:gd name="connsiteX2451" fmla="*/ 3717978 w 5125300"/>
                <a:gd name="connsiteY2451" fmla="*/ 292783 h 1145447"/>
                <a:gd name="connsiteX2452" fmla="*/ 3769849 w 5125300"/>
                <a:gd name="connsiteY2452" fmla="*/ 256718 h 1145447"/>
                <a:gd name="connsiteX2453" fmla="*/ 3786927 w 5125300"/>
                <a:gd name="connsiteY2453" fmla="*/ 251849 h 1145447"/>
                <a:gd name="connsiteX2454" fmla="*/ 2492469 w 5125300"/>
                <a:gd name="connsiteY2454" fmla="*/ 251849 h 1145447"/>
                <a:gd name="connsiteX2455" fmla="*/ 2509380 w 5125300"/>
                <a:gd name="connsiteY2455" fmla="*/ 257003 h 1145447"/>
                <a:gd name="connsiteX2456" fmla="*/ 2529283 w 5125300"/>
                <a:gd name="connsiteY2456" fmla="*/ 271508 h 1145447"/>
                <a:gd name="connsiteX2457" fmla="*/ 2528884 w 5125300"/>
                <a:gd name="connsiteY2457" fmla="*/ 295701 h 1145447"/>
                <a:gd name="connsiteX2458" fmla="*/ 2477009 w 5125300"/>
                <a:gd name="connsiteY2458" fmla="*/ 331769 h 1145447"/>
                <a:gd name="connsiteX2459" fmla="*/ 2443023 w 5125300"/>
                <a:gd name="connsiteY2459" fmla="*/ 331484 h 1145447"/>
                <a:gd name="connsiteX2460" fmla="*/ 2423117 w 5125300"/>
                <a:gd name="connsiteY2460" fmla="*/ 316978 h 1145447"/>
                <a:gd name="connsiteX2461" fmla="*/ 2423520 w 5125300"/>
                <a:gd name="connsiteY2461" fmla="*/ 292783 h 1145447"/>
                <a:gd name="connsiteX2462" fmla="*/ 2475393 w 5125300"/>
                <a:gd name="connsiteY2462" fmla="*/ 256718 h 1145447"/>
                <a:gd name="connsiteX2463" fmla="*/ 2492469 w 5125300"/>
                <a:gd name="connsiteY2463" fmla="*/ 251849 h 1145447"/>
                <a:gd name="connsiteX2464" fmla="*/ 1200463 w 5125300"/>
                <a:gd name="connsiteY2464" fmla="*/ 251849 h 1145447"/>
                <a:gd name="connsiteX2465" fmla="*/ 1217374 w 5125300"/>
                <a:gd name="connsiteY2465" fmla="*/ 257003 h 1145447"/>
                <a:gd name="connsiteX2466" fmla="*/ 1237276 w 5125300"/>
                <a:gd name="connsiteY2466" fmla="*/ 271508 h 1145447"/>
                <a:gd name="connsiteX2467" fmla="*/ 1236875 w 5125300"/>
                <a:gd name="connsiteY2467" fmla="*/ 295701 h 1145447"/>
                <a:gd name="connsiteX2468" fmla="*/ 1185002 w 5125300"/>
                <a:gd name="connsiteY2468" fmla="*/ 331769 h 1145447"/>
                <a:gd name="connsiteX2469" fmla="*/ 1151015 w 5125300"/>
                <a:gd name="connsiteY2469" fmla="*/ 331484 h 1145447"/>
                <a:gd name="connsiteX2470" fmla="*/ 1131112 w 5125300"/>
                <a:gd name="connsiteY2470" fmla="*/ 316978 h 1145447"/>
                <a:gd name="connsiteX2471" fmla="*/ 1131512 w 5125300"/>
                <a:gd name="connsiteY2471" fmla="*/ 292783 h 1145447"/>
                <a:gd name="connsiteX2472" fmla="*/ 1183384 w 5125300"/>
                <a:gd name="connsiteY2472" fmla="*/ 256718 h 1145447"/>
                <a:gd name="connsiteX2473" fmla="*/ 1200463 w 5125300"/>
                <a:gd name="connsiteY2473" fmla="*/ 251849 h 1145447"/>
                <a:gd name="connsiteX2474" fmla="*/ 4243490 w 5125300"/>
                <a:gd name="connsiteY2474" fmla="*/ 241274 h 1145447"/>
                <a:gd name="connsiteX2475" fmla="*/ 4253741 w 5125300"/>
                <a:gd name="connsiteY2475" fmla="*/ 244684 h 1145447"/>
                <a:gd name="connsiteX2476" fmla="*/ 4265568 w 5125300"/>
                <a:gd name="connsiteY2476" fmla="*/ 253884 h 1145447"/>
                <a:gd name="connsiteX2477" fmla="*/ 4264640 w 5125300"/>
                <a:gd name="connsiteY2477" fmla="*/ 268751 h 1145447"/>
                <a:gd name="connsiteX2478" fmla="*/ 4251715 w 5125300"/>
                <a:gd name="connsiteY2478" fmla="*/ 277168 h 1145447"/>
                <a:gd name="connsiteX2479" fmla="*/ 4230832 w 5125300"/>
                <a:gd name="connsiteY2479" fmla="*/ 276507 h 1145447"/>
                <a:gd name="connsiteX2480" fmla="*/ 4219008 w 5125300"/>
                <a:gd name="connsiteY2480" fmla="*/ 267308 h 1145447"/>
                <a:gd name="connsiteX2481" fmla="*/ 4219932 w 5125300"/>
                <a:gd name="connsiteY2481" fmla="*/ 252444 h 1145447"/>
                <a:gd name="connsiteX2482" fmla="*/ 4232859 w 5125300"/>
                <a:gd name="connsiteY2482" fmla="*/ 244024 h 1145447"/>
                <a:gd name="connsiteX2483" fmla="*/ 4243490 w 5125300"/>
                <a:gd name="connsiteY2483" fmla="*/ 241274 h 1145447"/>
                <a:gd name="connsiteX2484" fmla="*/ 2949033 w 5125300"/>
                <a:gd name="connsiteY2484" fmla="*/ 241274 h 1145447"/>
                <a:gd name="connsiteX2485" fmla="*/ 2959283 w 5125300"/>
                <a:gd name="connsiteY2485" fmla="*/ 244684 h 1145447"/>
                <a:gd name="connsiteX2486" fmla="*/ 2971109 w 5125300"/>
                <a:gd name="connsiteY2486" fmla="*/ 253884 h 1145447"/>
                <a:gd name="connsiteX2487" fmla="*/ 2970184 w 5125300"/>
                <a:gd name="connsiteY2487" fmla="*/ 268751 h 1145447"/>
                <a:gd name="connsiteX2488" fmla="*/ 2957257 w 5125300"/>
                <a:gd name="connsiteY2488" fmla="*/ 277168 h 1145447"/>
                <a:gd name="connsiteX2489" fmla="*/ 2936375 w 5125300"/>
                <a:gd name="connsiteY2489" fmla="*/ 276507 h 1145447"/>
                <a:gd name="connsiteX2490" fmla="*/ 2924549 w 5125300"/>
                <a:gd name="connsiteY2490" fmla="*/ 267308 h 1145447"/>
                <a:gd name="connsiteX2491" fmla="*/ 2925476 w 5125300"/>
                <a:gd name="connsiteY2491" fmla="*/ 252444 h 1145447"/>
                <a:gd name="connsiteX2492" fmla="*/ 2938402 w 5125300"/>
                <a:gd name="connsiteY2492" fmla="*/ 244024 h 1145447"/>
                <a:gd name="connsiteX2493" fmla="*/ 2949033 w 5125300"/>
                <a:gd name="connsiteY2493" fmla="*/ 241274 h 1145447"/>
                <a:gd name="connsiteX2494" fmla="*/ 1657025 w 5125300"/>
                <a:gd name="connsiteY2494" fmla="*/ 241274 h 1145447"/>
                <a:gd name="connsiteX2495" fmla="*/ 1667276 w 5125300"/>
                <a:gd name="connsiteY2495" fmla="*/ 244684 h 1145447"/>
                <a:gd name="connsiteX2496" fmla="*/ 1679102 w 5125300"/>
                <a:gd name="connsiteY2496" fmla="*/ 253884 h 1145447"/>
                <a:gd name="connsiteX2497" fmla="*/ 1678175 w 5125300"/>
                <a:gd name="connsiteY2497" fmla="*/ 268751 h 1145447"/>
                <a:gd name="connsiteX2498" fmla="*/ 1665249 w 5125300"/>
                <a:gd name="connsiteY2498" fmla="*/ 277168 h 1145447"/>
                <a:gd name="connsiteX2499" fmla="*/ 1644367 w 5125300"/>
                <a:gd name="connsiteY2499" fmla="*/ 276507 h 1145447"/>
                <a:gd name="connsiteX2500" fmla="*/ 1632543 w 5125300"/>
                <a:gd name="connsiteY2500" fmla="*/ 267308 h 1145447"/>
                <a:gd name="connsiteX2501" fmla="*/ 1633467 w 5125300"/>
                <a:gd name="connsiteY2501" fmla="*/ 252444 h 1145447"/>
                <a:gd name="connsiteX2502" fmla="*/ 1646395 w 5125300"/>
                <a:gd name="connsiteY2502" fmla="*/ 244024 h 1145447"/>
                <a:gd name="connsiteX2503" fmla="*/ 1657025 w 5125300"/>
                <a:gd name="connsiteY2503" fmla="*/ 241274 h 1145447"/>
                <a:gd name="connsiteX2504" fmla="*/ 4405513 w 5125300"/>
                <a:gd name="connsiteY2504" fmla="*/ 231877 h 1145447"/>
                <a:gd name="connsiteX2505" fmla="*/ 4420821 w 5125300"/>
                <a:gd name="connsiteY2505" fmla="*/ 236390 h 1145447"/>
                <a:gd name="connsiteX2506" fmla="*/ 4482156 w 5125300"/>
                <a:gd name="connsiteY2506" fmla="*/ 280053 h 1145447"/>
                <a:gd name="connsiteX2507" fmla="*/ 4482156 w 5125300"/>
                <a:gd name="connsiteY2507" fmla="*/ 301849 h 1145447"/>
                <a:gd name="connsiteX2508" fmla="*/ 4400191 w 5125300"/>
                <a:gd name="connsiteY2508" fmla="*/ 360196 h 1145447"/>
                <a:gd name="connsiteX2509" fmla="*/ 4369576 w 5125300"/>
                <a:gd name="connsiteY2509" fmla="*/ 360196 h 1145447"/>
                <a:gd name="connsiteX2510" fmla="*/ 4308239 w 5125300"/>
                <a:gd name="connsiteY2510" fmla="*/ 316532 h 1145447"/>
                <a:gd name="connsiteX2511" fmla="*/ 4308239 w 5125300"/>
                <a:gd name="connsiteY2511" fmla="*/ 294738 h 1145447"/>
                <a:gd name="connsiteX2512" fmla="*/ 4390205 w 5125300"/>
                <a:gd name="connsiteY2512" fmla="*/ 236390 h 1145447"/>
                <a:gd name="connsiteX2513" fmla="*/ 4405513 w 5125300"/>
                <a:gd name="connsiteY2513" fmla="*/ 231877 h 1145447"/>
                <a:gd name="connsiteX2514" fmla="*/ 3110793 w 5125300"/>
                <a:gd name="connsiteY2514" fmla="*/ 231877 h 1145447"/>
                <a:gd name="connsiteX2515" fmla="*/ 3126101 w 5125300"/>
                <a:gd name="connsiteY2515" fmla="*/ 236390 h 1145447"/>
                <a:gd name="connsiteX2516" fmla="*/ 3187438 w 5125300"/>
                <a:gd name="connsiteY2516" fmla="*/ 280053 h 1145447"/>
                <a:gd name="connsiteX2517" fmla="*/ 3187438 w 5125300"/>
                <a:gd name="connsiteY2517" fmla="*/ 301849 h 1145447"/>
                <a:gd name="connsiteX2518" fmla="*/ 3105471 w 5125300"/>
                <a:gd name="connsiteY2518" fmla="*/ 360196 h 1145447"/>
                <a:gd name="connsiteX2519" fmla="*/ 3074856 w 5125300"/>
                <a:gd name="connsiteY2519" fmla="*/ 360196 h 1145447"/>
                <a:gd name="connsiteX2520" fmla="*/ 3013519 w 5125300"/>
                <a:gd name="connsiteY2520" fmla="*/ 316532 h 1145447"/>
                <a:gd name="connsiteX2521" fmla="*/ 3013519 w 5125300"/>
                <a:gd name="connsiteY2521" fmla="*/ 294738 h 1145447"/>
                <a:gd name="connsiteX2522" fmla="*/ 3095485 w 5125300"/>
                <a:gd name="connsiteY2522" fmla="*/ 236390 h 1145447"/>
                <a:gd name="connsiteX2523" fmla="*/ 3110793 w 5125300"/>
                <a:gd name="connsiteY2523" fmla="*/ 231877 h 1145447"/>
                <a:gd name="connsiteX2524" fmla="*/ 1816335 w 5125300"/>
                <a:gd name="connsiteY2524" fmla="*/ 231877 h 1145447"/>
                <a:gd name="connsiteX2525" fmla="*/ 1831643 w 5125300"/>
                <a:gd name="connsiteY2525" fmla="*/ 236390 h 1145447"/>
                <a:gd name="connsiteX2526" fmla="*/ 1892978 w 5125300"/>
                <a:gd name="connsiteY2526" fmla="*/ 280053 h 1145447"/>
                <a:gd name="connsiteX2527" fmla="*/ 1892978 w 5125300"/>
                <a:gd name="connsiteY2527" fmla="*/ 301849 h 1145447"/>
                <a:gd name="connsiteX2528" fmla="*/ 1811013 w 5125300"/>
                <a:gd name="connsiteY2528" fmla="*/ 360196 h 1145447"/>
                <a:gd name="connsiteX2529" fmla="*/ 1780396 w 5125300"/>
                <a:gd name="connsiteY2529" fmla="*/ 360196 h 1145447"/>
                <a:gd name="connsiteX2530" fmla="*/ 1719061 w 5125300"/>
                <a:gd name="connsiteY2530" fmla="*/ 316532 h 1145447"/>
                <a:gd name="connsiteX2531" fmla="*/ 1719061 w 5125300"/>
                <a:gd name="connsiteY2531" fmla="*/ 294738 h 1145447"/>
                <a:gd name="connsiteX2532" fmla="*/ 1801028 w 5125300"/>
                <a:gd name="connsiteY2532" fmla="*/ 236390 h 1145447"/>
                <a:gd name="connsiteX2533" fmla="*/ 1816335 w 5125300"/>
                <a:gd name="connsiteY2533" fmla="*/ 231877 h 1145447"/>
                <a:gd name="connsiteX2534" fmla="*/ 524328 w 5125300"/>
                <a:gd name="connsiteY2534" fmla="*/ 231877 h 1145447"/>
                <a:gd name="connsiteX2535" fmla="*/ 539634 w 5125300"/>
                <a:gd name="connsiteY2535" fmla="*/ 236390 h 1145447"/>
                <a:gd name="connsiteX2536" fmla="*/ 600973 w 5125300"/>
                <a:gd name="connsiteY2536" fmla="*/ 280053 h 1145447"/>
                <a:gd name="connsiteX2537" fmla="*/ 600973 w 5125300"/>
                <a:gd name="connsiteY2537" fmla="*/ 301849 h 1145447"/>
                <a:gd name="connsiteX2538" fmla="*/ 519006 w 5125300"/>
                <a:gd name="connsiteY2538" fmla="*/ 360196 h 1145447"/>
                <a:gd name="connsiteX2539" fmla="*/ 488391 w 5125300"/>
                <a:gd name="connsiteY2539" fmla="*/ 360196 h 1145447"/>
                <a:gd name="connsiteX2540" fmla="*/ 427056 w 5125300"/>
                <a:gd name="connsiteY2540" fmla="*/ 316532 h 1145447"/>
                <a:gd name="connsiteX2541" fmla="*/ 427056 w 5125300"/>
                <a:gd name="connsiteY2541" fmla="*/ 294738 h 1145447"/>
                <a:gd name="connsiteX2542" fmla="*/ 509020 w 5125300"/>
                <a:gd name="connsiteY2542" fmla="*/ 236390 h 1145447"/>
                <a:gd name="connsiteX2543" fmla="*/ 524328 w 5125300"/>
                <a:gd name="connsiteY2543" fmla="*/ 231877 h 1145447"/>
                <a:gd name="connsiteX2544" fmla="*/ 4027706 w 5125300"/>
                <a:gd name="connsiteY2544" fmla="*/ 230803 h 1145447"/>
                <a:gd name="connsiteX2545" fmla="*/ 4037954 w 5125300"/>
                <a:gd name="connsiteY2545" fmla="*/ 234210 h 1145447"/>
                <a:gd name="connsiteX2546" fmla="*/ 4049781 w 5125300"/>
                <a:gd name="connsiteY2546" fmla="*/ 243411 h 1145447"/>
                <a:gd name="connsiteX2547" fmla="*/ 4048856 w 5125300"/>
                <a:gd name="connsiteY2547" fmla="*/ 258276 h 1145447"/>
                <a:gd name="connsiteX2548" fmla="*/ 4035930 w 5125300"/>
                <a:gd name="connsiteY2548" fmla="*/ 266696 h 1145447"/>
                <a:gd name="connsiteX2549" fmla="*/ 4015048 w 5125300"/>
                <a:gd name="connsiteY2549" fmla="*/ 266035 h 1145447"/>
                <a:gd name="connsiteX2550" fmla="*/ 4003222 w 5125300"/>
                <a:gd name="connsiteY2550" fmla="*/ 256834 h 1145447"/>
                <a:gd name="connsiteX2551" fmla="*/ 4004148 w 5125300"/>
                <a:gd name="connsiteY2551" fmla="*/ 241970 h 1145447"/>
                <a:gd name="connsiteX2552" fmla="*/ 4017075 w 5125300"/>
                <a:gd name="connsiteY2552" fmla="*/ 233551 h 1145447"/>
                <a:gd name="connsiteX2553" fmla="*/ 4027706 w 5125300"/>
                <a:gd name="connsiteY2553" fmla="*/ 230803 h 1145447"/>
                <a:gd name="connsiteX2554" fmla="*/ 2733248 w 5125300"/>
                <a:gd name="connsiteY2554" fmla="*/ 230803 h 1145447"/>
                <a:gd name="connsiteX2555" fmla="*/ 2743497 w 5125300"/>
                <a:gd name="connsiteY2555" fmla="*/ 234210 h 1145447"/>
                <a:gd name="connsiteX2556" fmla="*/ 2755325 w 5125300"/>
                <a:gd name="connsiteY2556" fmla="*/ 243411 h 1145447"/>
                <a:gd name="connsiteX2557" fmla="*/ 2754398 w 5125300"/>
                <a:gd name="connsiteY2557" fmla="*/ 258276 h 1145447"/>
                <a:gd name="connsiteX2558" fmla="*/ 2741473 w 5125300"/>
                <a:gd name="connsiteY2558" fmla="*/ 266696 h 1145447"/>
                <a:gd name="connsiteX2559" fmla="*/ 2720591 w 5125300"/>
                <a:gd name="connsiteY2559" fmla="*/ 266035 h 1145447"/>
                <a:gd name="connsiteX2560" fmla="*/ 2708765 w 5125300"/>
                <a:gd name="connsiteY2560" fmla="*/ 256834 h 1145447"/>
                <a:gd name="connsiteX2561" fmla="*/ 2709692 w 5125300"/>
                <a:gd name="connsiteY2561" fmla="*/ 241970 h 1145447"/>
                <a:gd name="connsiteX2562" fmla="*/ 2722617 w 5125300"/>
                <a:gd name="connsiteY2562" fmla="*/ 233551 h 1145447"/>
                <a:gd name="connsiteX2563" fmla="*/ 2733248 w 5125300"/>
                <a:gd name="connsiteY2563" fmla="*/ 230803 h 1145447"/>
                <a:gd name="connsiteX2564" fmla="*/ 1441241 w 5125300"/>
                <a:gd name="connsiteY2564" fmla="*/ 230803 h 1145447"/>
                <a:gd name="connsiteX2565" fmla="*/ 1451490 w 5125300"/>
                <a:gd name="connsiteY2565" fmla="*/ 234210 h 1145447"/>
                <a:gd name="connsiteX2566" fmla="*/ 1463316 w 5125300"/>
                <a:gd name="connsiteY2566" fmla="*/ 243411 h 1145447"/>
                <a:gd name="connsiteX2567" fmla="*/ 1462391 w 5125300"/>
                <a:gd name="connsiteY2567" fmla="*/ 258276 h 1145447"/>
                <a:gd name="connsiteX2568" fmla="*/ 1449467 w 5125300"/>
                <a:gd name="connsiteY2568" fmla="*/ 266696 h 1145447"/>
                <a:gd name="connsiteX2569" fmla="*/ 1428585 w 5125300"/>
                <a:gd name="connsiteY2569" fmla="*/ 266035 h 1145447"/>
                <a:gd name="connsiteX2570" fmla="*/ 1416757 w 5125300"/>
                <a:gd name="connsiteY2570" fmla="*/ 256834 h 1145447"/>
                <a:gd name="connsiteX2571" fmla="*/ 1417684 w 5125300"/>
                <a:gd name="connsiteY2571" fmla="*/ 241970 h 1145447"/>
                <a:gd name="connsiteX2572" fmla="*/ 1430610 w 5125300"/>
                <a:gd name="connsiteY2572" fmla="*/ 233551 h 1145447"/>
                <a:gd name="connsiteX2573" fmla="*/ 1441241 w 5125300"/>
                <a:gd name="connsiteY2573" fmla="*/ 230803 h 1145447"/>
                <a:gd name="connsiteX2574" fmla="*/ 4125070 w 5125300"/>
                <a:gd name="connsiteY2574" fmla="*/ 228973 h 1145447"/>
                <a:gd name="connsiteX2575" fmla="*/ 4135764 w 5125300"/>
                <a:gd name="connsiteY2575" fmla="*/ 232127 h 1145447"/>
                <a:gd name="connsiteX2576" fmla="*/ 4177933 w 5125300"/>
                <a:gd name="connsiteY2576" fmla="*/ 262146 h 1145447"/>
                <a:gd name="connsiteX2577" fmla="*/ 4177933 w 5125300"/>
                <a:gd name="connsiteY2577" fmla="*/ 277370 h 1145447"/>
                <a:gd name="connsiteX2578" fmla="*/ 4116747 w 5125300"/>
                <a:gd name="connsiteY2578" fmla="*/ 320928 h 1145447"/>
                <a:gd name="connsiteX2579" fmla="*/ 4095359 w 5125300"/>
                <a:gd name="connsiteY2579" fmla="*/ 320928 h 1145447"/>
                <a:gd name="connsiteX2580" fmla="*/ 4053190 w 5125300"/>
                <a:gd name="connsiteY2580" fmla="*/ 290908 h 1145447"/>
                <a:gd name="connsiteX2581" fmla="*/ 4053190 w 5125300"/>
                <a:gd name="connsiteY2581" fmla="*/ 275684 h 1145447"/>
                <a:gd name="connsiteX2582" fmla="*/ 4114376 w 5125300"/>
                <a:gd name="connsiteY2582" fmla="*/ 232127 h 1145447"/>
                <a:gd name="connsiteX2583" fmla="*/ 4125070 w 5125300"/>
                <a:gd name="connsiteY2583" fmla="*/ 228973 h 1145447"/>
                <a:gd name="connsiteX2584" fmla="*/ 2830614 w 5125300"/>
                <a:gd name="connsiteY2584" fmla="*/ 228973 h 1145447"/>
                <a:gd name="connsiteX2585" fmla="*/ 2841306 w 5125300"/>
                <a:gd name="connsiteY2585" fmla="*/ 232127 h 1145447"/>
                <a:gd name="connsiteX2586" fmla="*/ 2883476 w 5125300"/>
                <a:gd name="connsiteY2586" fmla="*/ 262146 h 1145447"/>
                <a:gd name="connsiteX2587" fmla="*/ 2883476 w 5125300"/>
                <a:gd name="connsiteY2587" fmla="*/ 277370 h 1145447"/>
                <a:gd name="connsiteX2588" fmla="*/ 2822287 w 5125300"/>
                <a:gd name="connsiteY2588" fmla="*/ 320928 h 1145447"/>
                <a:gd name="connsiteX2589" fmla="*/ 2800903 w 5125300"/>
                <a:gd name="connsiteY2589" fmla="*/ 320928 h 1145447"/>
                <a:gd name="connsiteX2590" fmla="*/ 2758731 w 5125300"/>
                <a:gd name="connsiteY2590" fmla="*/ 290908 h 1145447"/>
                <a:gd name="connsiteX2591" fmla="*/ 2758731 w 5125300"/>
                <a:gd name="connsiteY2591" fmla="*/ 275684 h 1145447"/>
                <a:gd name="connsiteX2592" fmla="*/ 2819918 w 5125300"/>
                <a:gd name="connsiteY2592" fmla="*/ 232127 h 1145447"/>
                <a:gd name="connsiteX2593" fmla="*/ 2830614 w 5125300"/>
                <a:gd name="connsiteY2593" fmla="*/ 228973 h 1145447"/>
                <a:gd name="connsiteX2594" fmla="*/ 1538605 w 5125300"/>
                <a:gd name="connsiteY2594" fmla="*/ 228973 h 1145447"/>
                <a:gd name="connsiteX2595" fmla="*/ 1549296 w 5125300"/>
                <a:gd name="connsiteY2595" fmla="*/ 232127 h 1145447"/>
                <a:gd name="connsiteX2596" fmla="*/ 1591468 w 5125300"/>
                <a:gd name="connsiteY2596" fmla="*/ 262146 h 1145447"/>
                <a:gd name="connsiteX2597" fmla="*/ 1591468 w 5125300"/>
                <a:gd name="connsiteY2597" fmla="*/ 277370 h 1145447"/>
                <a:gd name="connsiteX2598" fmla="*/ 1530282 w 5125300"/>
                <a:gd name="connsiteY2598" fmla="*/ 320928 h 1145447"/>
                <a:gd name="connsiteX2599" fmla="*/ 1508896 w 5125300"/>
                <a:gd name="connsiteY2599" fmla="*/ 320928 h 1145447"/>
                <a:gd name="connsiteX2600" fmla="*/ 1466724 w 5125300"/>
                <a:gd name="connsiteY2600" fmla="*/ 290908 h 1145447"/>
                <a:gd name="connsiteX2601" fmla="*/ 1466722 w 5125300"/>
                <a:gd name="connsiteY2601" fmla="*/ 275684 h 1145447"/>
                <a:gd name="connsiteX2602" fmla="*/ 1527912 w 5125300"/>
                <a:gd name="connsiteY2602" fmla="*/ 232127 h 1145447"/>
                <a:gd name="connsiteX2603" fmla="*/ 1538605 w 5125300"/>
                <a:gd name="connsiteY2603" fmla="*/ 228973 h 1145447"/>
                <a:gd name="connsiteX2604" fmla="*/ 4324413 w 5125300"/>
                <a:gd name="connsiteY2604" fmla="*/ 218582 h 1145447"/>
                <a:gd name="connsiteX2605" fmla="*/ 4334662 w 5125300"/>
                <a:gd name="connsiteY2605" fmla="*/ 221993 h 1145447"/>
                <a:gd name="connsiteX2606" fmla="*/ 4346490 w 5125300"/>
                <a:gd name="connsiteY2606" fmla="*/ 231192 h 1145447"/>
                <a:gd name="connsiteX2607" fmla="*/ 4345561 w 5125300"/>
                <a:gd name="connsiteY2607" fmla="*/ 246056 h 1145447"/>
                <a:gd name="connsiteX2608" fmla="*/ 4332637 w 5125300"/>
                <a:gd name="connsiteY2608" fmla="*/ 254476 h 1145447"/>
                <a:gd name="connsiteX2609" fmla="*/ 4311755 w 5125300"/>
                <a:gd name="connsiteY2609" fmla="*/ 253816 h 1145447"/>
                <a:gd name="connsiteX2610" fmla="*/ 4299927 w 5125300"/>
                <a:gd name="connsiteY2610" fmla="*/ 244616 h 1145447"/>
                <a:gd name="connsiteX2611" fmla="*/ 4300854 w 5125300"/>
                <a:gd name="connsiteY2611" fmla="*/ 229752 h 1145447"/>
                <a:gd name="connsiteX2612" fmla="*/ 4313780 w 5125300"/>
                <a:gd name="connsiteY2612" fmla="*/ 221332 h 1145447"/>
                <a:gd name="connsiteX2613" fmla="*/ 4324413 w 5125300"/>
                <a:gd name="connsiteY2613" fmla="*/ 218582 h 1145447"/>
                <a:gd name="connsiteX2614" fmla="*/ 3029694 w 5125300"/>
                <a:gd name="connsiteY2614" fmla="*/ 218582 h 1145447"/>
                <a:gd name="connsiteX2615" fmla="*/ 3039944 w 5125300"/>
                <a:gd name="connsiteY2615" fmla="*/ 221993 h 1145447"/>
                <a:gd name="connsiteX2616" fmla="*/ 3051771 w 5125300"/>
                <a:gd name="connsiteY2616" fmla="*/ 231192 h 1145447"/>
                <a:gd name="connsiteX2617" fmla="*/ 3050843 w 5125300"/>
                <a:gd name="connsiteY2617" fmla="*/ 246056 h 1145447"/>
                <a:gd name="connsiteX2618" fmla="*/ 3037917 w 5125300"/>
                <a:gd name="connsiteY2618" fmla="*/ 254476 h 1145447"/>
                <a:gd name="connsiteX2619" fmla="*/ 3017036 w 5125300"/>
                <a:gd name="connsiteY2619" fmla="*/ 253816 h 1145447"/>
                <a:gd name="connsiteX2620" fmla="*/ 3005210 w 5125300"/>
                <a:gd name="connsiteY2620" fmla="*/ 244616 h 1145447"/>
                <a:gd name="connsiteX2621" fmla="*/ 3006135 w 5125300"/>
                <a:gd name="connsiteY2621" fmla="*/ 229752 h 1145447"/>
                <a:gd name="connsiteX2622" fmla="*/ 3019062 w 5125300"/>
                <a:gd name="connsiteY2622" fmla="*/ 221332 h 1145447"/>
                <a:gd name="connsiteX2623" fmla="*/ 3029694 w 5125300"/>
                <a:gd name="connsiteY2623" fmla="*/ 218582 h 1145447"/>
                <a:gd name="connsiteX2624" fmla="*/ 1735236 w 5125300"/>
                <a:gd name="connsiteY2624" fmla="*/ 218582 h 1145447"/>
                <a:gd name="connsiteX2625" fmla="*/ 1745487 w 5125300"/>
                <a:gd name="connsiteY2625" fmla="*/ 221993 h 1145447"/>
                <a:gd name="connsiteX2626" fmla="*/ 1757312 w 5125300"/>
                <a:gd name="connsiteY2626" fmla="*/ 231192 h 1145447"/>
                <a:gd name="connsiteX2627" fmla="*/ 1756387 w 5125300"/>
                <a:gd name="connsiteY2627" fmla="*/ 246056 h 1145447"/>
                <a:gd name="connsiteX2628" fmla="*/ 1743460 w 5125300"/>
                <a:gd name="connsiteY2628" fmla="*/ 254476 h 1145447"/>
                <a:gd name="connsiteX2629" fmla="*/ 1722578 w 5125300"/>
                <a:gd name="connsiteY2629" fmla="*/ 253816 h 1145447"/>
                <a:gd name="connsiteX2630" fmla="*/ 1710752 w 5125300"/>
                <a:gd name="connsiteY2630" fmla="*/ 244616 h 1145447"/>
                <a:gd name="connsiteX2631" fmla="*/ 1711679 w 5125300"/>
                <a:gd name="connsiteY2631" fmla="*/ 229752 h 1145447"/>
                <a:gd name="connsiteX2632" fmla="*/ 1724604 w 5125300"/>
                <a:gd name="connsiteY2632" fmla="*/ 221332 h 1145447"/>
                <a:gd name="connsiteX2633" fmla="*/ 1735236 w 5125300"/>
                <a:gd name="connsiteY2633" fmla="*/ 218582 h 1145447"/>
                <a:gd name="connsiteX2634" fmla="*/ 443229 w 5125300"/>
                <a:gd name="connsiteY2634" fmla="*/ 218582 h 1145447"/>
                <a:gd name="connsiteX2635" fmla="*/ 453480 w 5125300"/>
                <a:gd name="connsiteY2635" fmla="*/ 221993 h 1145447"/>
                <a:gd name="connsiteX2636" fmla="*/ 465305 w 5125300"/>
                <a:gd name="connsiteY2636" fmla="*/ 231192 h 1145447"/>
                <a:gd name="connsiteX2637" fmla="*/ 464378 w 5125300"/>
                <a:gd name="connsiteY2637" fmla="*/ 246056 h 1145447"/>
                <a:gd name="connsiteX2638" fmla="*/ 451452 w 5125300"/>
                <a:gd name="connsiteY2638" fmla="*/ 254476 h 1145447"/>
                <a:gd name="connsiteX2639" fmla="*/ 430571 w 5125300"/>
                <a:gd name="connsiteY2639" fmla="*/ 253816 h 1145447"/>
                <a:gd name="connsiteX2640" fmla="*/ 418745 w 5125300"/>
                <a:gd name="connsiteY2640" fmla="*/ 244616 h 1145447"/>
                <a:gd name="connsiteX2641" fmla="*/ 419095 w 5125300"/>
                <a:gd name="connsiteY2641" fmla="*/ 238997 h 1145447"/>
                <a:gd name="connsiteX2642" fmla="*/ 425047 w 5125300"/>
                <a:gd name="connsiteY2642" fmla="*/ 226250 h 1145447"/>
                <a:gd name="connsiteX2643" fmla="*/ 432597 w 5125300"/>
                <a:gd name="connsiteY2643" fmla="*/ 221332 h 1145447"/>
                <a:gd name="connsiteX2644" fmla="*/ 443229 w 5125300"/>
                <a:gd name="connsiteY2644" fmla="*/ 218582 h 1145447"/>
                <a:gd name="connsiteX2645" fmla="*/ 3929187 w 5125300"/>
                <a:gd name="connsiteY2645" fmla="*/ 211169 h 1145447"/>
                <a:gd name="connsiteX2646" fmla="*/ 3940670 w 5125300"/>
                <a:gd name="connsiteY2646" fmla="*/ 214667 h 1145447"/>
                <a:gd name="connsiteX2647" fmla="*/ 3954178 w 5125300"/>
                <a:gd name="connsiteY2647" fmla="*/ 224516 h 1145447"/>
                <a:gd name="connsiteX2648" fmla="*/ 3953906 w 5125300"/>
                <a:gd name="connsiteY2648" fmla="*/ 240943 h 1145447"/>
                <a:gd name="connsiteX2649" fmla="*/ 3893655 w 5125300"/>
                <a:gd name="connsiteY2649" fmla="*/ 282833 h 1145447"/>
                <a:gd name="connsiteX2650" fmla="*/ 3870580 w 5125300"/>
                <a:gd name="connsiteY2650" fmla="*/ 282642 h 1145447"/>
                <a:gd name="connsiteX2651" fmla="*/ 3857070 w 5125300"/>
                <a:gd name="connsiteY2651" fmla="*/ 272794 h 1145447"/>
                <a:gd name="connsiteX2652" fmla="*/ 3857341 w 5125300"/>
                <a:gd name="connsiteY2652" fmla="*/ 256367 h 1145447"/>
                <a:gd name="connsiteX2653" fmla="*/ 3917595 w 5125300"/>
                <a:gd name="connsiteY2653" fmla="*/ 214474 h 1145447"/>
                <a:gd name="connsiteX2654" fmla="*/ 3929187 w 5125300"/>
                <a:gd name="connsiteY2654" fmla="*/ 211169 h 1145447"/>
                <a:gd name="connsiteX2655" fmla="*/ 2634731 w 5125300"/>
                <a:gd name="connsiteY2655" fmla="*/ 211169 h 1145447"/>
                <a:gd name="connsiteX2656" fmla="*/ 2646210 w 5125300"/>
                <a:gd name="connsiteY2656" fmla="*/ 214667 h 1145447"/>
                <a:gd name="connsiteX2657" fmla="*/ 2659722 w 5125300"/>
                <a:gd name="connsiteY2657" fmla="*/ 224516 h 1145447"/>
                <a:gd name="connsiteX2658" fmla="*/ 2659448 w 5125300"/>
                <a:gd name="connsiteY2658" fmla="*/ 240943 h 1145447"/>
                <a:gd name="connsiteX2659" fmla="*/ 2599199 w 5125300"/>
                <a:gd name="connsiteY2659" fmla="*/ 282833 h 1145447"/>
                <a:gd name="connsiteX2660" fmla="*/ 2576122 w 5125300"/>
                <a:gd name="connsiteY2660" fmla="*/ 282642 h 1145447"/>
                <a:gd name="connsiteX2661" fmla="*/ 2562612 w 5125300"/>
                <a:gd name="connsiteY2661" fmla="*/ 272794 h 1145447"/>
                <a:gd name="connsiteX2662" fmla="*/ 2562884 w 5125300"/>
                <a:gd name="connsiteY2662" fmla="*/ 256367 h 1145447"/>
                <a:gd name="connsiteX2663" fmla="*/ 2623137 w 5125300"/>
                <a:gd name="connsiteY2663" fmla="*/ 214474 h 1145447"/>
                <a:gd name="connsiteX2664" fmla="*/ 2634731 w 5125300"/>
                <a:gd name="connsiteY2664" fmla="*/ 211169 h 1145447"/>
                <a:gd name="connsiteX2665" fmla="*/ 1342724 w 5125300"/>
                <a:gd name="connsiteY2665" fmla="*/ 211169 h 1145447"/>
                <a:gd name="connsiteX2666" fmla="*/ 1354204 w 5125300"/>
                <a:gd name="connsiteY2666" fmla="*/ 214667 h 1145447"/>
                <a:gd name="connsiteX2667" fmla="*/ 1367717 w 5125300"/>
                <a:gd name="connsiteY2667" fmla="*/ 224516 h 1145447"/>
                <a:gd name="connsiteX2668" fmla="*/ 1367443 w 5125300"/>
                <a:gd name="connsiteY2668" fmla="*/ 240943 h 1145447"/>
                <a:gd name="connsiteX2669" fmla="*/ 1307190 w 5125300"/>
                <a:gd name="connsiteY2669" fmla="*/ 282833 h 1145447"/>
                <a:gd name="connsiteX2670" fmla="*/ 1284115 w 5125300"/>
                <a:gd name="connsiteY2670" fmla="*/ 282642 h 1145447"/>
                <a:gd name="connsiteX2671" fmla="*/ 1270604 w 5125300"/>
                <a:gd name="connsiteY2671" fmla="*/ 272794 h 1145447"/>
                <a:gd name="connsiteX2672" fmla="*/ 1270876 w 5125300"/>
                <a:gd name="connsiteY2672" fmla="*/ 256367 h 1145447"/>
                <a:gd name="connsiteX2673" fmla="*/ 1331130 w 5125300"/>
                <a:gd name="connsiteY2673" fmla="*/ 214474 h 1145447"/>
                <a:gd name="connsiteX2674" fmla="*/ 1342724 w 5125300"/>
                <a:gd name="connsiteY2674" fmla="*/ 211169 h 1145447"/>
                <a:gd name="connsiteX2675" fmla="*/ 4903637 w 5125300"/>
                <a:gd name="connsiteY2675" fmla="*/ 163085 h 1145447"/>
                <a:gd name="connsiteX2676" fmla="*/ 4919359 w 5125300"/>
                <a:gd name="connsiteY2676" fmla="*/ 167720 h 1145447"/>
                <a:gd name="connsiteX2677" fmla="*/ 5025681 w 5125300"/>
                <a:gd name="connsiteY2677" fmla="*/ 243407 h 1145447"/>
                <a:gd name="connsiteX2678" fmla="*/ 5025681 w 5125300"/>
                <a:gd name="connsiteY2678" fmla="*/ 265795 h 1145447"/>
                <a:gd name="connsiteX2679" fmla="*/ 4892817 w 5125300"/>
                <a:gd name="connsiteY2679" fmla="*/ 360373 h 1145447"/>
                <a:gd name="connsiteX2680" fmla="*/ 4861370 w 5125300"/>
                <a:gd name="connsiteY2680" fmla="*/ 360373 h 1145447"/>
                <a:gd name="connsiteX2681" fmla="*/ 4755049 w 5125300"/>
                <a:gd name="connsiteY2681" fmla="*/ 284686 h 1145447"/>
                <a:gd name="connsiteX2682" fmla="*/ 4755049 w 5125300"/>
                <a:gd name="connsiteY2682" fmla="*/ 262301 h 1145447"/>
                <a:gd name="connsiteX2683" fmla="*/ 4887911 w 5125300"/>
                <a:gd name="connsiteY2683" fmla="*/ 167720 h 1145447"/>
                <a:gd name="connsiteX2684" fmla="*/ 4903637 w 5125300"/>
                <a:gd name="connsiteY2684" fmla="*/ 163085 h 1145447"/>
                <a:gd name="connsiteX2685" fmla="*/ 3608917 w 5125300"/>
                <a:gd name="connsiteY2685" fmla="*/ 163085 h 1145447"/>
                <a:gd name="connsiteX2686" fmla="*/ 3624639 w 5125300"/>
                <a:gd name="connsiteY2686" fmla="*/ 167720 h 1145447"/>
                <a:gd name="connsiteX2687" fmla="*/ 3730961 w 5125300"/>
                <a:gd name="connsiteY2687" fmla="*/ 243407 h 1145447"/>
                <a:gd name="connsiteX2688" fmla="*/ 3730961 w 5125300"/>
                <a:gd name="connsiteY2688" fmla="*/ 265795 h 1145447"/>
                <a:gd name="connsiteX2689" fmla="*/ 3598100 w 5125300"/>
                <a:gd name="connsiteY2689" fmla="*/ 360373 h 1145447"/>
                <a:gd name="connsiteX2690" fmla="*/ 3566650 w 5125300"/>
                <a:gd name="connsiteY2690" fmla="*/ 360373 h 1145447"/>
                <a:gd name="connsiteX2691" fmla="*/ 3460329 w 5125300"/>
                <a:gd name="connsiteY2691" fmla="*/ 284686 h 1145447"/>
                <a:gd name="connsiteX2692" fmla="*/ 3460329 w 5125300"/>
                <a:gd name="connsiteY2692" fmla="*/ 262301 h 1145447"/>
                <a:gd name="connsiteX2693" fmla="*/ 3593193 w 5125300"/>
                <a:gd name="connsiteY2693" fmla="*/ 167720 h 1145447"/>
                <a:gd name="connsiteX2694" fmla="*/ 3608917 w 5125300"/>
                <a:gd name="connsiteY2694" fmla="*/ 163085 h 1145447"/>
                <a:gd name="connsiteX2695" fmla="*/ 2314460 w 5125300"/>
                <a:gd name="connsiteY2695" fmla="*/ 163085 h 1145447"/>
                <a:gd name="connsiteX2696" fmla="*/ 2330183 w 5125300"/>
                <a:gd name="connsiteY2696" fmla="*/ 167720 h 1145447"/>
                <a:gd name="connsiteX2697" fmla="*/ 2436504 w 5125300"/>
                <a:gd name="connsiteY2697" fmla="*/ 243407 h 1145447"/>
                <a:gd name="connsiteX2698" fmla="*/ 2436504 w 5125300"/>
                <a:gd name="connsiteY2698" fmla="*/ 265795 h 1145447"/>
                <a:gd name="connsiteX2699" fmla="*/ 2303640 w 5125300"/>
                <a:gd name="connsiteY2699" fmla="*/ 360373 h 1145447"/>
                <a:gd name="connsiteX2700" fmla="*/ 2272194 w 5125300"/>
                <a:gd name="connsiteY2700" fmla="*/ 360373 h 1145447"/>
                <a:gd name="connsiteX2701" fmla="*/ 2165872 w 5125300"/>
                <a:gd name="connsiteY2701" fmla="*/ 284686 h 1145447"/>
                <a:gd name="connsiteX2702" fmla="*/ 2165872 w 5125300"/>
                <a:gd name="connsiteY2702" fmla="*/ 262301 h 1145447"/>
                <a:gd name="connsiteX2703" fmla="*/ 2298736 w 5125300"/>
                <a:gd name="connsiteY2703" fmla="*/ 167720 h 1145447"/>
                <a:gd name="connsiteX2704" fmla="*/ 2314460 w 5125300"/>
                <a:gd name="connsiteY2704" fmla="*/ 163085 h 1145447"/>
                <a:gd name="connsiteX2705" fmla="*/ 1022452 w 5125300"/>
                <a:gd name="connsiteY2705" fmla="*/ 163085 h 1145447"/>
                <a:gd name="connsiteX2706" fmla="*/ 1038174 w 5125300"/>
                <a:gd name="connsiteY2706" fmla="*/ 167720 h 1145447"/>
                <a:gd name="connsiteX2707" fmla="*/ 1144496 w 5125300"/>
                <a:gd name="connsiteY2707" fmla="*/ 243407 h 1145447"/>
                <a:gd name="connsiteX2708" fmla="*/ 1144496 w 5125300"/>
                <a:gd name="connsiteY2708" fmla="*/ 265795 h 1145447"/>
                <a:gd name="connsiteX2709" fmla="*/ 1011634 w 5125300"/>
                <a:gd name="connsiteY2709" fmla="*/ 360373 h 1145447"/>
                <a:gd name="connsiteX2710" fmla="*/ 980187 w 5125300"/>
                <a:gd name="connsiteY2710" fmla="*/ 360373 h 1145447"/>
                <a:gd name="connsiteX2711" fmla="*/ 873864 w 5125300"/>
                <a:gd name="connsiteY2711" fmla="*/ 284686 h 1145447"/>
                <a:gd name="connsiteX2712" fmla="*/ 873864 w 5125300"/>
                <a:gd name="connsiteY2712" fmla="*/ 262301 h 1145447"/>
                <a:gd name="connsiteX2713" fmla="*/ 1006728 w 5125300"/>
                <a:gd name="connsiteY2713" fmla="*/ 167720 h 1145447"/>
                <a:gd name="connsiteX2714" fmla="*/ 1022452 w 5125300"/>
                <a:gd name="connsiteY2714" fmla="*/ 163085 h 1145447"/>
                <a:gd name="connsiteX2715" fmla="*/ 4541604 w 5125300"/>
                <a:gd name="connsiteY2715" fmla="*/ 159604 h 1145447"/>
                <a:gd name="connsiteX2716" fmla="*/ 4557319 w 5125300"/>
                <a:gd name="connsiteY2716" fmla="*/ 164238 h 1145447"/>
                <a:gd name="connsiteX2717" fmla="*/ 4649717 w 5125300"/>
                <a:gd name="connsiteY2717" fmla="*/ 230014 h 1145447"/>
                <a:gd name="connsiteX2718" fmla="*/ 4649717 w 5125300"/>
                <a:gd name="connsiteY2718" fmla="*/ 252387 h 1145447"/>
                <a:gd name="connsiteX2719" fmla="*/ 4586742 w 5125300"/>
                <a:gd name="connsiteY2719" fmla="*/ 297218 h 1145447"/>
                <a:gd name="connsiteX2720" fmla="*/ 4555312 w 5125300"/>
                <a:gd name="connsiteY2720" fmla="*/ 297218 h 1145447"/>
                <a:gd name="connsiteX2721" fmla="*/ 4462912 w 5125300"/>
                <a:gd name="connsiteY2721" fmla="*/ 231442 h 1145447"/>
                <a:gd name="connsiteX2722" fmla="*/ 4462912 w 5125300"/>
                <a:gd name="connsiteY2722" fmla="*/ 209069 h 1145447"/>
                <a:gd name="connsiteX2723" fmla="*/ 4525888 w 5125300"/>
                <a:gd name="connsiteY2723" fmla="*/ 164238 h 1145447"/>
                <a:gd name="connsiteX2724" fmla="*/ 4541604 w 5125300"/>
                <a:gd name="connsiteY2724" fmla="*/ 159604 h 1145447"/>
                <a:gd name="connsiteX2725" fmla="*/ 3246883 w 5125300"/>
                <a:gd name="connsiteY2725" fmla="*/ 159604 h 1145447"/>
                <a:gd name="connsiteX2726" fmla="*/ 3262599 w 5125300"/>
                <a:gd name="connsiteY2726" fmla="*/ 164238 h 1145447"/>
                <a:gd name="connsiteX2727" fmla="*/ 3355000 w 5125300"/>
                <a:gd name="connsiteY2727" fmla="*/ 230014 h 1145447"/>
                <a:gd name="connsiteX2728" fmla="*/ 3355000 w 5125300"/>
                <a:gd name="connsiteY2728" fmla="*/ 252387 h 1145447"/>
                <a:gd name="connsiteX2729" fmla="*/ 3292024 w 5125300"/>
                <a:gd name="connsiteY2729" fmla="*/ 297218 h 1145447"/>
                <a:gd name="connsiteX2730" fmla="*/ 3260592 w 5125300"/>
                <a:gd name="connsiteY2730" fmla="*/ 297218 h 1145447"/>
                <a:gd name="connsiteX2731" fmla="*/ 3168193 w 5125300"/>
                <a:gd name="connsiteY2731" fmla="*/ 231442 h 1145447"/>
                <a:gd name="connsiteX2732" fmla="*/ 3168193 w 5125300"/>
                <a:gd name="connsiteY2732" fmla="*/ 209069 h 1145447"/>
                <a:gd name="connsiteX2733" fmla="*/ 3231169 w 5125300"/>
                <a:gd name="connsiteY2733" fmla="*/ 164238 h 1145447"/>
                <a:gd name="connsiteX2734" fmla="*/ 3246883 w 5125300"/>
                <a:gd name="connsiteY2734" fmla="*/ 159604 h 1145447"/>
                <a:gd name="connsiteX2735" fmla="*/ 1952425 w 5125300"/>
                <a:gd name="connsiteY2735" fmla="*/ 159604 h 1145447"/>
                <a:gd name="connsiteX2736" fmla="*/ 1968143 w 5125300"/>
                <a:gd name="connsiteY2736" fmla="*/ 164238 h 1145447"/>
                <a:gd name="connsiteX2737" fmla="*/ 2060540 w 5125300"/>
                <a:gd name="connsiteY2737" fmla="*/ 230014 h 1145447"/>
                <a:gd name="connsiteX2738" fmla="*/ 2060540 w 5125300"/>
                <a:gd name="connsiteY2738" fmla="*/ 252387 h 1145447"/>
                <a:gd name="connsiteX2739" fmla="*/ 1997568 w 5125300"/>
                <a:gd name="connsiteY2739" fmla="*/ 297218 h 1145447"/>
                <a:gd name="connsiteX2740" fmla="*/ 1966134 w 5125300"/>
                <a:gd name="connsiteY2740" fmla="*/ 297218 h 1145447"/>
                <a:gd name="connsiteX2741" fmla="*/ 1873735 w 5125300"/>
                <a:gd name="connsiteY2741" fmla="*/ 231442 h 1145447"/>
                <a:gd name="connsiteX2742" fmla="*/ 1873735 w 5125300"/>
                <a:gd name="connsiteY2742" fmla="*/ 209069 h 1145447"/>
                <a:gd name="connsiteX2743" fmla="*/ 1936710 w 5125300"/>
                <a:gd name="connsiteY2743" fmla="*/ 164238 h 1145447"/>
                <a:gd name="connsiteX2744" fmla="*/ 1952425 w 5125300"/>
                <a:gd name="connsiteY2744" fmla="*/ 159604 h 1145447"/>
                <a:gd name="connsiteX2745" fmla="*/ 660419 w 5125300"/>
                <a:gd name="connsiteY2745" fmla="*/ 159604 h 1145447"/>
                <a:gd name="connsiteX2746" fmla="*/ 676136 w 5125300"/>
                <a:gd name="connsiteY2746" fmla="*/ 164238 h 1145447"/>
                <a:gd name="connsiteX2747" fmla="*/ 768534 w 5125300"/>
                <a:gd name="connsiteY2747" fmla="*/ 230014 h 1145447"/>
                <a:gd name="connsiteX2748" fmla="*/ 768534 w 5125300"/>
                <a:gd name="connsiteY2748" fmla="*/ 252387 h 1145447"/>
                <a:gd name="connsiteX2749" fmla="*/ 705559 w 5125300"/>
                <a:gd name="connsiteY2749" fmla="*/ 297218 h 1145447"/>
                <a:gd name="connsiteX2750" fmla="*/ 674126 w 5125300"/>
                <a:gd name="connsiteY2750" fmla="*/ 297218 h 1145447"/>
                <a:gd name="connsiteX2751" fmla="*/ 581727 w 5125300"/>
                <a:gd name="connsiteY2751" fmla="*/ 231442 h 1145447"/>
                <a:gd name="connsiteX2752" fmla="*/ 581727 w 5125300"/>
                <a:gd name="connsiteY2752" fmla="*/ 209069 h 1145447"/>
                <a:gd name="connsiteX2753" fmla="*/ 644705 w 5125300"/>
                <a:gd name="connsiteY2753" fmla="*/ 164238 h 1145447"/>
                <a:gd name="connsiteX2754" fmla="*/ 660419 w 5125300"/>
                <a:gd name="connsiteY2754" fmla="*/ 159604 h 1145447"/>
                <a:gd name="connsiteX2755" fmla="*/ 4397963 w 5125300"/>
                <a:gd name="connsiteY2755" fmla="*/ 157090 h 1145447"/>
                <a:gd name="connsiteX2756" fmla="*/ 4411092 w 5125300"/>
                <a:gd name="connsiteY2756" fmla="*/ 160791 h 1145447"/>
                <a:gd name="connsiteX2757" fmla="*/ 4426791 w 5125300"/>
                <a:gd name="connsiteY2757" fmla="*/ 171624 h 1145447"/>
                <a:gd name="connsiteX2758" fmla="*/ 4427197 w 5125300"/>
                <a:gd name="connsiteY2758" fmla="*/ 190189 h 1145447"/>
                <a:gd name="connsiteX2759" fmla="*/ 4384438 w 5125300"/>
                <a:gd name="connsiteY2759" fmla="*/ 221594 h 1145447"/>
                <a:gd name="connsiteX2760" fmla="*/ 4358354 w 5125300"/>
                <a:gd name="connsiteY2760" fmla="*/ 221884 h 1145447"/>
                <a:gd name="connsiteX2761" fmla="*/ 4342656 w 5125300"/>
                <a:gd name="connsiteY2761" fmla="*/ 211054 h 1145447"/>
                <a:gd name="connsiteX2762" fmla="*/ 4342248 w 5125300"/>
                <a:gd name="connsiteY2762" fmla="*/ 192486 h 1145447"/>
                <a:gd name="connsiteX2763" fmla="*/ 4385007 w 5125300"/>
                <a:gd name="connsiteY2763" fmla="*/ 161081 h 1145447"/>
                <a:gd name="connsiteX2764" fmla="*/ 4397963 w 5125300"/>
                <a:gd name="connsiteY2764" fmla="*/ 157090 h 1145447"/>
                <a:gd name="connsiteX2765" fmla="*/ 3103243 w 5125300"/>
                <a:gd name="connsiteY2765" fmla="*/ 157090 h 1145447"/>
                <a:gd name="connsiteX2766" fmla="*/ 3116370 w 5125300"/>
                <a:gd name="connsiteY2766" fmla="*/ 160791 h 1145447"/>
                <a:gd name="connsiteX2767" fmla="*/ 3132071 w 5125300"/>
                <a:gd name="connsiteY2767" fmla="*/ 171624 h 1145447"/>
                <a:gd name="connsiteX2768" fmla="*/ 3132477 w 5125300"/>
                <a:gd name="connsiteY2768" fmla="*/ 190189 h 1145447"/>
                <a:gd name="connsiteX2769" fmla="*/ 3089718 w 5125300"/>
                <a:gd name="connsiteY2769" fmla="*/ 221594 h 1145447"/>
                <a:gd name="connsiteX2770" fmla="*/ 3063634 w 5125300"/>
                <a:gd name="connsiteY2770" fmla="*/ 221884 h 1145447"/>
                <a:gd name="connsiteX2771" fmla="*/ 3047936 w 5125300"/>
                <a:gd name="connsiteY2771" fmla="*/ 211054 h 1145447"/>
                <a:gd name="connsiteX2772" fmla="*/ 3047530 w 5125300"/>
                <a:gd name="connsiteY2772" fmla="*/ 192486 h 1145447"/>
                <a:gd name="connsiteX2773" fmla="*/ 3090287 w 5125300"/>
                <a:gd name="connsiteY2773" fmla="*/ 161081 h 1145447"/>
                <a:gd name="connsiteX2774" fmla="*/ 3103243 w 5125300"/>
                <a:gd name="connsiteY2774" fmla="*/ 157090 h 1145447"/>
                <a:gd name="connsiteX2775" fmla="*/ 1808787 w 5125300"/>
                <a:gd name="connsiteY2775" fmla="*/ 157090 h 1145447"/>
                <a:gd name="connsiteX2776" fmla="*/ 1821914 w 5125300"/>
                <a:gd name="connsiteY2776" fmla="*/ 160791 h 1145447"/>
                <a:gd name="connsiteX2777" fmla="*/ 1837613 w 5125300"/>
                <a:gd name="connsiteY2777" fmla="*/ 171624 h 1145447"/>
                <a:gd name="connsiteX2778" fmla="*/ 1838021 w 5125300"/>
                <a:gd name="connsiteY2778" fmla="*/ 190189 h 1145447"/>
                <a:gd name="connsiteX2779" fmla="*/ 1795260 w 5125300"/>
                <a:gd name="connsiteY2779" fmla="*/ 221594 h 1145447"/>
                <a:gd name="connsiteX2780" fmla="*/ 1769177 w 5125300"/>
                <a:gd name="connsiteY2780" fmla="*/ 221884 h 1145447"/>
                <a:gd name="connsiteX2781" fmla="*/ 1753480 w 5125300"/>
                <a:gd name="connsiteY2781" fmla="*/ 211054 h 1145447"/>
                <a:gd name="connsiteX2782" fmla="*/ 1753072 w 5125300"/>
                <a:gd name="connsiteY2782" fmla="*/ 192486 h 1145447"/>
                <a:gd name="connsiteX2783" fmla="*/ 1795829 w 5125300"/>
                <a:gd name="connsiteY2783" fmla="*/ 161081 h 1145447"/>
                <a:gd name="connsiteX2784" fmla="*/ 1808787 w 5125300"/>
                <a:gd name="connsiteY2784" fmla="*/ 157090 h 1145447"/>
                <a:gd name="connsiteX2785" fmla="*/ 516780 w 5125300"/>
                <a:gd name="connsiteY2785" fmla="*/ 157090 h 1145447"/>
                <a:gd name="connsiteX2786" fmla="*/ 529905 w 5125300"/>
                <a:gd name="connsiteY2786" fmla="*/ 160791 h 1145447"/>
                <a:gd name="connsiteX2787" fmla="*/ 545606 w 5125300"/>
                <a:gd name="connsiteY2787" fmla="*/ 171624 h 1145447"/>
                <a:gd name="connsiteX2788" fmla="*/ 546012 w 5125300"/>
                <a:gd name="connsiteY2788" fmla="*/ 190189 h 1145447"/>
                <a:gd name="connsiteX2789" fmla="*/ 503255 w 5125300"/>
                <a:gd name="connsiteY2789" fmla="*/ 221594 h 1145447"/>
                <a:gd name="connsiteX2790" fmla="*/ 477170 w 5125300"/>
                <a:gd name="connsiteY2790" fmla="*/ 221884 h 1145447"/>
                <a:gd name="connsiteX2791" fmla="*/ 461471 w 5125300"/>
                <a:gd name="connsiteY2791" fmla="*/ 211054 h 1145447"/>
                <a:gd name="connsiteX2792" fmla="*/ 461065 w 5125300"/>
                <a:gd name="connsiteY2792" fmla="*/ 192486 h 1145447"/>
                <a:gd name="connsiteX2793" fmla="*/ 503822 w 5125300"/>
                <a:gd name="connsiteY2793" fmla="*/ 161081 h 1145447"/>
                <a:gd name="connsiteX2794" fmla="*/ 516780 w 5125300"/>
                <a:gd name="connsiteY2794" fmla="*/ 157090 h 1145447"/>
                <a:gd name="connsiteX2795" fmla="*/ 4179426 w 5125300"/>
                <a:gd name="connsiteY2795" fmla="*/ 156695 h 1145447"/>
                <a:gd name="connsiteX2796" fmla="*/ 4237677 w 5125300"/>
                <a:gd name="connsiteY2796" fmla="*/ 156697 h 1145447"/>
                <a:gd name="connsiteX2797" fmla="*/ 4270276 w 5125300"/>
                <a:gd name="connsiteY2797" fmla="*/ 179903 h 1145447"/>
                <a:gd name="connsiteX2798" fmla="*/ 4270276 w 5125300"/>
                <a:gd name="connsiteY2798" fmla="*/ 207406 h 1145447"/>
                <a:gd name="connsiteX2799" fmla="*/ 4237677 w 5125300"/>
                <a:gd name="connsiteY2799" fmla="*/ 230609 h 1145447"/>
                <a:gd name="connsiteX2800" fmla="*/ 4179426 w 5125300"/>
                <a:gd name="connsiteY2800" fmla="*/ 230609 h 1145447"/>
                <a:gd name="connsiteX2801" fmla="*/ 4146829 w 5125300"/>
                <a:gd name="connsiteY2801" fmla="*/ 207406 h 1145447"/>
                <a:gd name="connsiteX2802" fmla="*/ 4146829 w 5125300"/>
                <a:gd name="connsiteY2802" fmla="*/ 179901 h 1145447"/>
                <a:gd name="connsiteX2803" fmla="*/ 4179426 w 5125300"/>
                <a:gd name="connsiteY2803" fmla="*/ 156695 h 1145447"/>
                <a:gd name="connsiteX2804" fmla="*/ 2884970 w 5125300"/>
                <a:gd name="connsiteY2804" fmla="*/ 156695 h 1145447"/>
                <a:gd name="connsiteX2805" fmla="*/ 2943219 w 5125300"/>
                <a:gd name="connsiteY2805" fmla="*/ 156697 h 1145447"/>
                <a:gd name="connsiteX2806" fmla="*/ 2975819 w 5125300"/>
                <a:gd name="connsiteY2806" fmla="*/ 179903 h 1145447"/>
                <a:gd name="connsiteX2807" fmla="*/ 2975819 w 5125300"/>
                <a:gd name="connsiteY2807" fmla="*/ 207406 h 1145447"/>
                <a:gd name="connsiteX2808" fmla="*/ 2943220 w 5125300"/>
                <a:gd name="connsiteY2808" fmla="*/ 230609 h 1145447"/>
                <a:gd name="connsiteX2809" fmla="*/ 2884970 w 5125300"/>
                <a:gd name="connsiteY2809" fmla="*/ 230609 h 1145447"/>
                <a:gd name="connsiteX2810" fmla="*/ 2852371 w 5125300"/>
                <a:gd name="connsiteY2810" fmla="*/ 207406 h 1145447"/>
                <a:gd name="connsiteX2811" fmla="*/ 2852371 w 5125300"/>
                <a:gd name="connsiteY2811" fmla="*/ 179901 h 1145447"/>
                <a:gd name="connsiteX2812" fmla="*/ 2884970 w 5125300"/>
                <a:gd name="connsiteY2812" fmla="*/ 156695 h 1145447"/>
                <a:gd name="connsiteX2813" fmla="*/ 1592961 w 5125300"/>
                <a:gd name="connsiteY2813" fmla="*/ 156695 h 1145447"/>
                <a:gd name="connsiteX2814" fmla="*/ 1651212 w 5125300"/>
                <a:gd name="connsiteY2814" fmla="*/ 156697 h 1145447"/>
                <a:gd name="connsiteX2815" fmla="*/ 1683811 w 5125300"/>
                <a:gd name="connsiteY2815" fmla="*/ 179903 h 1145447"/>
                <a:gd name="connsiteX2816" fmla="*/ 1683811 w 5125300"/>
                <a:gd name="connsiteY2816" fmla="*/ 207406 h 1145447"/>
                <a:gd name="connsiteX2817" fmla="*/ 1651212 w 5125300"/>
                <a:gd name="connsiteY2817" fmla="*/ 230609 h 1145447"/>
                <a:gd name="connsiteX2818" fmla="*/ 1592961 w 5125300"/>
                <a:gd name="connsiteY2818" fmla="*/ 230609 h 1145447"/>
                <a:gd name="connsiteX2819" fmla="*/ 1560364 w 5125300"/>
                <a:gd name="connsiteY2819" fmla="*/ 207406 h 1145447"/>
                <a:gd name="connsiteX2820" fmla="*/ 1560364 w 5125300"/>
                <a:gd name="connsiteY2820" fmla="*/ 179901 h 1145447"/>
                <a:gd name="connsiteX2821" fmla="*/ 1592961 w 5125300"/>
                <a:gd name="connsiteY2821" fmla="*/ 156695 h 1145447"/>
                <a:gd name="connsiteX2822" fmla="*/ 4871386 w 5125300"/>
                <a:gd name="connsiteY2822" fmla="*/ 86045 h 1145447"/>
                <a:gd name="connsiteX2823" fmla="*/ 4880787 w 5125300"/>
                <a:gd name="connsiteY2823" fmla="*/ 88957 h 1145447"/>
                <a:gd name="connsiteX2824" fmla="*/ 4923321 w 5125300"/>
                <a:gd name="connsiteY2824" fmla="*/ 120328 h 1145447"/>
                <a:gd name="connsiteX2825" fmla="*/ 4922986 w 5125300"/>
                <a:gd name="connsiteY2825" fmla="*/ 133809 h 1145447"/>
                <a:gd name="connsiteX2826" fmla="*/ 4908385 w 5125300"/>
                <a:gd name="connsiteY2826" fmla="*/ 143842 h 1145447"/>
                <a:gd name="connsiteX2827" fmla="*/ 4889446 w 5125300"/>
                <a:gd name="connsiteY2827" fmla="*/ 143601 h 1145447"/>
                <a:gd name="connsiteX2828" fmla="*/ 4846911 w 5125300"/>
                <a:gd name="connsiteY2828" fmla="*/ 112231 h 1145447"/>
                <a:gd name="connsiteX2829" fmla="*/ 4847247 w 5125300"/>
                <a:gd name="connsiteY2829" fmla="*/ 98748 h 1145447"/>
                <a:gd name="connsiteX2830" fmla="*/ 4861848 w 5125300"/>
                <a:gd name="connsiteY2830" fmla="*/ 88719 h 1145447"/>
                <a:gd name="connsiteX2831" fmla="*/ 4871386 w 5125300"/>
                <a:gd name="connsiteY2831" fmla="*/ 86045 h 1145447"/>
                <a:gd name="connsiteX2832" fmla="*/ 3576668 w 5125300"/>
                <a:gd name="connsiteY2832" fmla="*/ 86045 h 1145447"/>
                <a:gd name="connsiteX2833" fmla="*/ 3586069 w 5125300"/>
                <a:gd name="connsiteY2833" fmla="*/ 88957 h 1145447"/>
                <a:gd name="connsiteX2834" fmla="*/ 3628602 w 5125300"/>
                <a:gd name="connsiteY2834" fmla="*/ 120328 h 1145447"/>
                <a:gd name="connsiteX2835" fmla="*/ 3628266 w 5125300"/>
                <a:gd name="connsiteY2835" fmla="*/ 133809 h 1145447"/>
                <a:gd name="connsiteX2836" fmla="*/ 3613669 w 5125300"/>
                <a:gd name="connsiteY2836" fmla="*/ 143842 h 1145447"/>
                <a:gd name="connsiteX2837" fmla="*/ 3594726 w 5125300"/>
                <a:gd name="connsiteY2837" fmla="*/ 143601 h 1145447"/>
                <a:gd name="connsiteX2838" fmla="*/ 3552192 w 5125300"/>
                <a:gd name="connsiteY2838" fmla="*/ 112231 h 1145447"/>
                <a:gd name="connsiteX2839" fmla="*/ 3552527 w 5125300"/>
                <a:gd name="connsiteY2839" fmla="*/ 98748 h 1145447"/>
                <a:gd name="connsiteX2840" fmla="*/ 3567128 w 5125300"/>
                <a:gd name="connsiteY2840" fmla="*/ 88719 h 1145447"/>
                <a:gd name="connsiteX2841" fmla="*/ 3576668 w 5125300"/>
                <a:gd name="connsiteY2841" fmla="*/ 86045 h 1145447"/>
                <a:gd name="connsiteX2842" fmla="*/ 2282208 w 5125300"/>
                <a:gd name="connsiteY2842" fmla="*/ 86045 h 1145447"/>
                <a:gd name="connsiteX2843" fmla="*/ 2291609 w 5125300"/>
                <a:gd name="connsiteY2843" fmla="*/ 88957 h 1145447"/>
                <a:gd name="connsiteX2844" fmla="*/ 2334144 w 5125300"/>
                <a:gd name="connsiteY2844" fmla="*/ 120328 h 1145447"/>
                <a:gd name="connsiteX2845" fmla="*/ 2333808 w 5125300"/>
                <a:gd name="connsiteY2845" fmla="*/ 133809 h 1145447"/>
                <a:gd name="connsiteX2846" fmla="*/ 2319209 w 5125300"/>
                <a:gd name="connsiteY2846" fmla="*/ 143842 h 1145447"/>
                <a:gd name="connsiteX2847" fmla="*/ 2300269 w 5125300"/>
                <a:gd name="connsiteY2847" fmla="*/ 143601 h 1145447"/>
                <a:gd name="connsiteX2848" fmla="*/ 2257736 w 5125300"/>
                <a:gd name="connsiteY2848" fmla="*/ 112231 h 1145447"/>
                <a:gd name="connsiteX2849" fmla="*/ 2258071 w 5125300"/>
                <a:gd name="connsiteY2849" fmla="*/ 98748 h 1145447"/>
                <a:gd name="connsiteX2850" fmla="*/ 2272670 w 5125300"/>
                <a:gd name="connsiteY2850" fmla="*/ 88719 h 1145447"/>
                <a:gd name="connsiteX2851" fmla="*/ 2282208 w 5125300"/>
                <a:gd name="connsiteY2851" fmla="*/ 86045 h 1145447"/>
                <a:gd name="connsiteX2852" fmla="*/ 990200 w 5125300"/>
                <a:gd name="connsiteY2852" fmla="*/ 86045 h 1145447"/>
                <a:gd name="connsiteX2853" fmla="*/ 999601 w 5125300"/>
                <a:gd name="connsiteY2853" fmla="*/ 88957 h 1145447"/>
                <a:gd name="connsiteX2854" fmla="*/ 1042137 w 5125300"/>
                <a:gd name="connsiteY2854" fmla="*/ 120328 h 1145447"/>
                <a:gd name="connsiteX2855" fmla="*/ 1041803 w 5125300"/>
                <a:gd name="connsiteY2855" fmla="*/ 133809 h 1145447"/>
                <a:gd name="connsiteX2856" fmla="*/ 1027200 w 5125300"/>
                <a:gd name="connsiteY2856" fmla="*/ 143842 h 1145447"/>
                <a:gd name="connsiteX2857" fmla="*/ 1008262 w 5125300"/>
                <a:gd name="connsiteY2857" fmla="*/ 143601 h 1145447"/>
                <a:gd name="connsiteX2858" fmla="*/ 965728 w 5125300"/>
                <a:gd name="connsiteY2858" fmla="*/ 112231 h 1145447"/>
                <a:gd name="connsiteX2859" fmla="*/ 966062 w 5125300"/>
                <a:gd name="connsiteY2859" fmla="*/ 98748 h 1145447"/>
                <a:gd name="connsiteX2860" fmla="*/ 980663 w 5125300"/>
                <a:gd name="connsiteY2860" fmla="*/ 88719 h 1145447"/>
                <a:gd name="connsiteX2861" fmla="*/ 990200 w 5125300"/>
                <a:gd name="connsiteY2861" fmla="*/ 86045 h 1145447"/>
                <a:gd name="connsiteX2862" fmla="*/ 4509179 w 5125300"/>
                <a:gd name="connsiteY2862" fmla="*/ 60698 h 1145447"/>
                <a:gd name="connsiteX2863" fmla="*/ 4520426 w 5125300"/>
                <a:gd name="connsiteY2863" fmla="*/ 61861 h 1145447"/>
                <a:gd name="connsiteX2864" fmla="*/ 4565933 w 5125300"/>
                <a:gd name="connsiteY2864" fmla="*/ 73449 h 1145447"/>
                <a:gd name="connsiteX2865" fmla="*/ 4583245 w 5125300"/>
                <a:gd name="connsiteY2865" fmla="*/ 99490 h 1145447"/>
                <a:gd name="connsiteX2866" fmla="*/ 4568646 w 5125300"/>
                <a:gd name="connsiteY2866" fmla="*/ 128550 h 1145447"/>
                <a:gd name="connsiteX2867" fmla="*/ 4532062 w 5125300"/>
                <a:gd name="connsiteY2867" fmla="*/ 140872 h 1145447"/>
                <a:gd name="connsiteX2868" fmla="*/ 4486552 w 5125300"/>
                <a:gd name="connsiteY2868" fmla="*/ 129288 h 1145447"/>
                <a:gd name="connsiteX2869" fmla="*/ 4469241 w 5125300"/>
                <a:gd name="connsiteY2869" fmla="*/ 103243 h 1145447"/>
                <a:gd name="connsiteX2870" fmla="*/ 4483840 w 5125300"/>
                <a:gd name="connsiteY2870" fmla="*/ 74183 h 1145447"/>
                <a:gd name="connsiteX2871" fmla="*/ 4509179 w 5125300"/>
                <a:gd name="connsiteY2871" fmla="*/ 60698 h 1145447"/>
                <a:gd name="connsiteX2872" fmla="*/ 3214462 w 5125300"/>
                <a:gd name="connsiteY2872" fmla="*/ 60698 h 1145447"/>
                <a:gd name="connsiteX2873" fmla="*/ 3225708 w 5125300"/>
                <a:gd name="connsiteY2873" fmla="*/ 61861 h 1145447"/>
                <a:gd name="connsiteX2874" fmla="*/ 3271216 w 5125300"/>
                <a:gd name="connsiteY2874" fmla="*/ 73449 h 1145447"/>
                <a:gd name="connsiteX2875" fmla="*/ 3288528 w 5125300"/>
                <a:gd name="connsiteY2875" fmla="*/ 99490 h 1145447"/>
                <a:gd name="connsiteX2876" fmla="*/ 3273928 w 5125300"/>
                <a:gd name="connsiteY2876" fmla="*/ 128550 h 1145447"/>
                <a:gd name="connsiteX2877" fmla="*/ 3237343 w 5125300"/>
                <a:gd name="connsiteY2877" fmla="*/ 140872 h 1145447"/>
                <a:gd name="connsiteX2878" fmla="*/ 3191833 w 5125300"/>
                <a:gd name="connsiteY2878" fmla="*/ 129288 h 1145447"/>
                <a:gd name="connsiteX2879" fmla="*/ 3174521 w 5125300"/>
                <a:gd name="connsiteY2879" fmla="*/ 103243 h 1145447"/>
                <a:gd name="connsiteX2880" fmla="*/ 3189120 w 5125300"/>
                <a:gd name="connsiteY2880" fmla="*/ 74183 h 1145447"/>
                <a:gd name="connsiteX2881" fmla="*/ 3214462 w 5125300"/>
                <a:gd name="connsiteY2881" fmla="*/ 60698 h 1145447"/>
                <a:gd name="connsiteX2882" fmla="*/ 1920003 w 5125300"/>
                <a:gd name="connsiteY2882" fmla="*/ 60698 h 1145447"/>
                <a:gd name="connsiteX2883" fmla="*/ 1931252 w 5125300"/>
                <a:gd name="connsiteY2883" fmla="*/ 61861 h 1145447"/>
                <a:gd name="connsiteX2884" fmla="*/ 1976758 w 5125300"/>
                <a:gd name="connsiteY2884" fmla="*/ 73449 h 1145447"/>
                <a:gd name="connsiteX2885" fmla="*/ 1994070 w 5125300"/>
                <a:gd name="connsiteY2885" fmla="*/ 99490 h 1145447"/>
                <a:gd name="connsiteX2886" fmla="*/ 1979472 w 5125300"/>
                <a:gd name="connsiteY2886" fmla="*/ 128550 h 1145447"/>
                <a:gd name="connsiteX2887" fmla="*/ 1942884 w 5125300"/>
                <a:gd name="connsiteY2887" fmla="*/ 140872 h 1145447"/>
                <a:gd name="connsiteX2888" fmla="*/ 1897375 w 5125300"/>
                <a:gd name="connsiteY2888" fmla="*/ 129288 h 1145447"/>
                <a:gd name="connsiteX2889" fmla="*/ 1880065 w 5125300"/>
                <a:gd name="connsiteY2889" fmla="*/ 103243 h 1145447"/>
                <a:gd name="connsiteX2890" fmla="*/ 1894664 w 5125300"/>
                <a:gd name="connsiteY2890" fmla="*/ 74183 h 1145447"/>
                <a:gd name="connsiteX2891" fmla="*/ 1920003 w 5125300"/>
                <a:gd name="connsiteY2891" fmla="*/ 60698 h 1145447"/>
                <a:gd name="connsiteX2892" fmla="*/ 627996 w 5125300"/>
                <a:gd name="connsiteY2892" fmla="*/ 60698 h 1145447"/>
                <a:gd name="connsiteX2893" fmla="*/ 639243 w 5125300"/>
                <a:gd name="connsiteY2893" fmla="*/ 61861 h 1145447"/>
                <a:gd name="connsiteX2894" fmla="*/ 684752 w 5125300"/>
                <a:gd name="connsiteY2894" fmla="*/ 73449 h 1145447"/>
                <a:gd name="connsiteX2895" fmla="*/ 702062 w 5125300"/>
                <a:gd name="connsiteY2895" fmla="*/ 99490 h 1145447"/>
                <a:gd name="connsiteX2896" fmla="*/ 687463 w 5125300"/>
                <a:gd name="connsiteY2896" fmla="*/ 128550 h 1145447"/>
                <a:gd name="connsiteX2897" fmla="*/ 650878 w 5125300"/>
                <a:gd name="connsiteY2897" fmla="*/ 140872 h 1145447"/>
                <a:gd name="connsiteX2898" fmla="*/ 605368 w 5125300"/>
                <a:gd name="connsiteY2898" fmla="*/ 129288 h 1145447"/>
                <a:gd name="connsiteX2899" fmla="*/ 588058 w 5125300"/>
                <a:gd name="connsiteY2899" fmla="*/ 103243 h 1145447"/>
                <a:gd name="connsiteX2900" fmla="*/ 602657 w 5125300"/>
                <a:gd name="connsiteY2900" fmla="*/ 74183 h 1145447"/>
                <a:gd name="connsiteX2901" fmla="*/ 627996 w 5125300"/>
                <a:gd name="connsiteY2901" fmla="*/ 60698 h 1145447"/>
                <a:gd name="connsiteX2902" fmla="*/ 5113414 w 5125300"/>
                <a:gd name="connsiteY2902" fmla="*/ 59543 h 1145447"/>
                <a:gd name="connsiteX2903" fmla="*/ 5120511 w 5125300"/>
                <a:gd name="connsiteY2903" fmla="*/ 61635 h 1145447"/>
                <a:gd name="connsiteX2904" fmla="*/ 5120511 w 5125300"/>
                <a:gd name="connsiteY2904" fmla="*/ 241374 h 1145447"/>
                <a:gd name="connsiteX2905" fmla="*/ 5113414 w 5125300"/>
                <a:gd name="connsiteY2905" fmla="*/ 243467 h 1145447"/>
                <a:gd name="connsiteX2906" fmla="*/ 5068375 w 5125300"/>
                <a:gd name="connsiteY2906" fmla="*/ 230186 h 1145447"/>
                <a:gd name="connsiteX2907" fmla="*/ 5000151 w 5125300"/>
                <a:gd name="connsiteY2907" fmla="*/ 181620 h 1145447"/>
                <a:gd name="connsiteX2908" fmla="*/ 4983759 w 5125300"/>
                <a:gd name="connsiteY2908" fmla="*/ 153452 h 1145447"/>
                <a:gd name="connsiteX2909" fmla="*/ 4981495 w 5125300"/>
                <a:gd name="connsiteY2909" fmla="*/ 153452 h 1145447"/>
                <a:gd name="connsiteX2910" fmla="*/ 4982219 w 5125300"/>
                <a:gd name="connsiteY2910" fmla="*/ 150801 h 1145447"/>
                <a:gd name="connsiteX2911" fmla="*/ 4981495 w 5125300"/>
                <a:gd name="connsiteY2911" fmla="*/ 149557 h 1145447"/>
                <a:gd name="connsiteX2912" fmla="*/ 4981686 w 5125300"/>
                <a:gd name="connsiteY2912" fmla="*/ 148859 h 1145447"/>
                <a:gd name="connsiteX2913" fmla="*/ 4982750 w 5125300"/>
                <a:gd name="connsiteY2913" fmla="*/ 148859 h 1145447"/>
                <a:gd name="connsiteX2914" fmla="*/ 4986157 w 5125300"/>
                <a:gd name="connsiteY2914" fmla="*/ 136388 h 1145447"/>
                <a:gd name="connsiteX2915" fmla="*/ 5000151 w 5125300"/>
                <a:gd name="connsiteY2915" fmla="*/ 121388 h 1145447"/>
                <a:gd name="connsiteX2916" fmla="*/ 5068375 w 5125300"/>
                <a:gd name="connsiteY2916" fmla="*/ 72824 h 1145447"/>
                <a:gd name="connsiteX2917" fmla="*/ 5113414 w 5125300"/>
                <a:gd name="connsiteY2917" fmla="*/ 59543 h 1145447"/>
                <a:gd name="connsiteX2918" fmla="*/ 4723526 w 5125300"/>
                <a:gd name="connsiteY2918" fmla="*/ 59543 h 1145447"/>
                <a:gd name="connsiteX2919" fmla="*/ 4768569 w 5125300"/>
                <a:gd name="connsiteY2919" fmla="*/ 72822 h 1145447"/>
                <a:gd name="connsiteX2920" fmla="*/ 4836792 w 5125300"/>
                <a:gd name="connsiteY2920" fmla="*/ 121387 h 1145447"/>
                <a:gd name="connsiteX2921" fmla="*/ 4852777 w 5125300"/>
                <a:gd name="connsiteY2921" fmla="*/ 148859 h 1145447"/>
                <a:gd name="connsiteX2922" fmla="*/ 4855259 w 5125300"/>
                <a:gd name="connsiteY2922" fmla="*/ 148859 h 1145447"/>
                <a:gd name="connsiteX2923" fmla="*/ 4855448 w 5125300"/>
                <a:gd name="connsiteY2923" fmla="*/ 149557 h 1145447"/>
                <a:gd name="connsiteX2924" fmla="*/ 4854316 w 5125300"/>
                <a:gd name="connsiteY2924" fmla="*/ 151506 h 1145447"/>
                <a:gd name="connsiteX2925" fmla="*/ 4855448 w 5125300"/>
                <a:gd name="connsiteY2925" fmla="*/ 153452 h 1145447"/>
                <a:gd name="connsiteX2926" fmla="*/ 4853184 w 5125300"/>
                <a:gd name="connsiteY2926" fmla="*/ 153452 h 1145447"/>
                <a:gd name="connsiteX2927" fmla="*/ 4836792 w 5125300"/>
                <a:gd name="connsiteY2927" fmla="*/ 181620 h 1145447"/>
                <a:gd name="connsiteX2928" fmla="*/ 4768569 w 5125300"/>
                <a:gd name="connsiteY2928" fmla="*/ 230184 h 1145447"/>
                <a:gd name="connsiteX2929" fmla="*/ 4678488 w 5125300"/>
                <a:gd name="connsiteY2929" fmla="*/ 230184 h 1145447"/>
                <a:gd name="connsiteX2930" fmla="*/ 4610263 w 5125300"/>
                <a:gd name="connsiteY2930" fmla="*/ 181620 h 1145447"/>
                <a:gd name="connsiteX2931" fmla="*/ 4593874 w 5125300"/>
                <a:gd name="connsiteY2931" fmla="*/ 153452 h 1145447"/>
                <a:gd name="connsiteX2932" fmla="*/ 4591607 w 5125300"/>
                <a:gd name="connsiteY2932" fmla="*/ 153452 h 1145447"/>
                <a:gd name="connsiteX2933" fmla="*/ 4592741 w 5125300"/>
                <a:gd name="connsiteY2933" fmla="*/ 151506 h 1145447"/>
                <a:gd name="connsiteX2934" fmla="*/ 4591607 w 5125300"/>
                <a:gd name="connsiteY2934" fmla="*/ 149557 h 1145447"/>
                <a:gd name="connsiteX2935" fmla="*/ 4591799 w 5125300"/>
                <a:gd name="connsiteY2935" fmla="*/ 148859 h 1145447"/>
                <a:gd name="connsiteX2936" fmla="*/ 4594280 w 5125300"/>
                <a:gd name="connsiteY2936" fmla="*/ 148859 h 1145447"/>
                <a:gd name="connsiteX2937" fmla="*/ 4610263 w 5125300"/>
                <a:gd name="connsiteY2937" fmla="*/ 121387 h 1145447"/>
                <a:gd name="connsiteX2938" fmla="*/ 4678488 w 5125300"/>
                <a:gd name="connsiteY2938" fmla="*/ 72822 h 1145447"/>
                <a:gd name="connsiteX2939" fmla="*/ 4723526 w 5125300"/>
                <a:gd name="connsiteY2939" fmla="*/ 59543 h 1145447"/>
                <a:gd name="connsiteX2940" fmla="*/ 3818696 w 5125300"/>
                <a:gd name="connsiteY2940" fmla="*/ 59543 h 1145447"/>
                <a:gd name="connsiteX2941" fmla="*/ 3863737 w 5125300"/>
                <a:gd name="connsiteY2941" fmla="*/ 72822 h 1145447"/>
                <a:gd name="connsiteX2942" fmla="*/ 3931959 w 5125300"/>
                <a:gd name="connsiteY2942" fmla="*/ 121388 h 1145447"/>
                <a:gd name="connsiteX2943" fmla="*/ 3945951 w 5125300"/>
                <a:gd name="connsiteY2943" fmla="*/ 136388 h 1145447"/>
                <a:gd name="connsiteX2944" fmla="*/ 3949358 w 5125300"/>
                <a:gd name="connsiteY2944" fmla="*/ 148859 h 1145447"/>
                <a:gd name="connsiteX2945" fmla="*/ 3950424 w 5125300"/>
                <a:gd name="connsiteY2945" fmla="*/ 148859 h 1145447"/>
                <a:gd name="connsiteX2946" fmla="*/ 3950615 w 5125300"/>
                <a:gd name="connsiteY2946" fmla="*/ 149557 h 1145447"/>
                <a:gd name="connsiteX2947" fmla="*/ 3949890 w 5125300"/>
                <a:gd name="connsiteY2947" fmla="*/ 150801 h 1145447"/>
                <a:gd name="connsiteX2948" fmla="*/ 3950615 w 5125300"/>
                <a:gd name="connsiteY2948" fmla="*/ 153452 h 1145447"/>
                <a:gd name="connsiteX2949" fmla="*/ 3948351 w 5125300"/>
                <a:gd name="connsiteY2949" fmla="*/ 153452 h 1145447"/>
                <a:gd name="connsiteX2950" fmla="*/ 3931959 w 5125300"/>
                <a:gd name="connsiteY2950" fmla="*/ 181620 h 1145447"/>
                <a:gd name="connsiteX2951" fmla="*/ 3863737 w 5125300"/>
                <a:gd name="connsiteY2951" fmla="*/ 230186 h 1145447"/>
                <a:gd name="connsiteX2952" fmla="*/ 3773655 w 5125300"/>
                <a:gd name="connsiteY2952" fmla="*/ 230186 h 1145447"/>
                <a:gd name="connsiteX2953" fmla="*/ 3705431 w 5125300"/>
                <a:gd name="connsiteY2953" fmla="*/ 181620 h 1145447"/>
                <a:gd name="connsiteX2954" fmla="*/ 3689039 w 5125300"/>
                <a:gd name="connsiteY2954" fmla="*/ 153452 h 1145447"/>
                <a:gd name="connsiteX2955" fmla="*/ 3686775 w 5125300"/>
                <a:gd name="connsiteY2955" fmla="*/ 153452 h 1145447"/>
                <a:gd name="connsiteX2956" fmla="*/ 3687499 w 5125300"/>
                <a:gd name="connsiteY2956" fmla="*/ 150801 h 1145447"/>
                <a:gd name="connsiteX2957" fmla="*/ 3686775 w 5125300"/>
                <a:gd name="connsiteY2957" fmla="*/ 149557 h 1145447"/>
                <a:gd name="connsiteX2958" fmla="*/ 3686966 w 5125300"/>
                <a:gd name="connsiteY2958" fmla="*/ 148859 h 1145447"/>
                <a:gd name="connsiteX2959" fmla="*/ 3688031 w 5125300"/>
                <a:gd name="connsiteY2959" fmla="*/ 148859 h 1145447"/>
                <a:gd name="connsiteX2960" fmla="*/ 3691439 w 5125300"/>
                <a:gd name="connsiteY2960" fmla="*/ 136388 h 1145447"/>
                <a:gd name="connsiteX2961" fmla="*/ 3705431 w 5125300"/>
                <a:gd name="connsiteY2961" fmla="*/ 121388 h 1145447"/>
                <a:gd name="connsiteX2962" fmla="*/ 3773655 w 5125300"/>
                <a:gd name="connsiteY2962" fmla="*/ 72824 h 1145447"/>
                <a:gd name="connsiteX2963" fmla="*/ 3818696 w 5125300"/>
                <a:gd name="connsiteY2963" fmla="*/ 59543 h 1145447"/>
                <a:gd name="connsiteX2964" fmla="*/ 3428809 w 5125300"/>
                <a:gd name="connsiteY2964" fmla="*/ 59543 h 1145447"/>
                <a:gd name="connsiteX2965" fmla="*/ 3473848 w 5125300"/>
                <a:gd name="connsiteY2965" fmla="*/ 72822 h 1145447"/>
                <a:gd name="connsiteX2966" fmla="*/ 3542074 w 5125300"/>
                <a:gd name="connsiteY2966" fmla="*/ 121387 h 1145447"/>
                <a:gd name="connsiteX2967" fmla="*/ 3558058 w 5125300"/>
                <a:gd name="connsiteY2967" fmla="*/ 148859 h 1145447"/>
                <a:gd name="connsiteX2968" fmla="*/ 3560539 w 5125300"/>
                <a:gd name="connsiteY2968" fmla="*/ 148859 h 1145447"/>
                <a:gd name="connsiteX2969" fmla="*/ 3560730 w 5125300"/>
                <a:gd name="connsiteY2969" fmla="*/ 149557 h 1145447"/>
                <a:gd name="connsiteX2970" fmla="*/ 3559596 w 5125300"/>
                <a:gd name="connsiteY2970" fmla="*/ 151506 h 1145447"/>
                <a:gd name="connsiteX2971" fmla="*/ 3560730 w 5125300"/>
                <a:gd name="connsiteY2971" fmla="*/ 153452 h 1145447"/>
                <a:gd name="connsiteX2972" fmla="*/ 3558466 w 5125300"/>
                <a:gd name="connsiteY2972" fmla="*/ 153452 h 1145447"/>
                <a:gd name="connsiteX2973" fmla="*/ 3542074 w 5125300"/>
                <a:gd name="connsiteY2973" fmla="*/ 181620 h 1145447"/>
                <a:gd name="connsiteX2974" fmla="*/ 3473848 w 5125300"/>
                <a:gd name="connsiteY2974" fmla="*/ 230184 h 1145447"/>
                <a:gd name="connsiteX2975" fmla="*/ 3383768 w 5125300"/>
                <a:gd name="connsiteY2975" fmla="*/ 230184 h 1145447"/>
                <a:gd name="connsiteX2976" fmla="*/ 3315546 w 5125300"/>
                <a:gd name="connsiteY2976" fmla="*/ 181620 h 1145447"/>
                <a:gd name="connsiteX2977" fmla="*/ 3299154 w 5125300"/>
                <a:gd name="connsiteY2977" fmla="*/ 153452 h 1145447"/>
                <a:gd name="connsiteX2978" fmla="*/ 3296890 w 5125300"/>
                <a:gd name="connsiteY2978" fmla="*/ 153452 h 1145447"/>
                <a:gd name="connsiteX2979" fmla="*/ 3298022 w 5125300"/>
                <a:gd name="connsiteY2979" fmla="*/ 151506 h 1145447"/>
                <a:gd name="connsiteX2980" fmla="*/ 3296890 w 5125300"/>
                <a:gd name="connsiteY2980" fmla="*/ 149557 h 1145447"/>
                <a:gd name="connsiteX2981" fmla="*/ 3297081 w 5125300"/>
                <a:gd name="connsiteY2981" fmla="*/ 148859 h 1145447"/>
                <a:gd name="connsiteX2982" fmla="*/ 3299560 w 5125300"/>
                <a:gd name="connsiteY2982" fmla="*/ 148859 h 1145447"/>
                <a:gd name="connsiteX2983" fmla="*/ 3315546 w 5125300"/>
                <a:gd name="connsiteY2983" fmla="*/ 121387 h 1145447"/>
                <a:gd name="connsiteX2984" fmla="*/ 3383768 w 5125300"/>
                <a:gd name="connsiteY2984" fmla="*/ 72822 h 1145447"/>
                <a:gd name="connsiteX2985" fmla="*/ 3428809 w 5125300"/>
                <a:gd name="connsiteY2985" fmla="*/ 59543 h 1145447"/>
                <a:gd name="connsiteX2986" fmla="*/ 2524239 w 5125300"/>
                <a:gd name="connsiteY2986" fmla="*/ 59543 h 1145447"/>
                <a:gd name="connsiteX2987" fmla="*/ 2569279 w 5125300"/>
                <a:gd name="connsiteY2987" fmla="*/ 72822 h 1145447"/>
                <a:gd name="connsiteX2988" fmla="*/ 2637502 w 5125300"/>
                <a:gd name="connsiteY2988" fmla="*/ 121388 h 1145447"/>
                <a:gd name="connsiteX2989" fmla="*/ 2651494 w 5125300"/>
                <a:gd name="connsiteY2989" fmla="*/ 136388 h 1145447"/>
                <a:gd name="connsiteX2990" fmla="*/ 2654902 w 5125300"/>
                <a:gd name="connsiteY2990" fmla="*/ 148859 h 1145447"/>
                <a:gd name="connsiteX2991" fmla="*/ 2655968 w 5125300"/>
                <a:gd name="connsiteY2991" fmla="*/ 148859 h 1145447"/>
                <a:gd name="connsiteX2992" fmla="*/ 2656157 w 5125300"/>
                <a:gd name="connsiteY2992" fmla="*/ 149557 h 1145447"/>
                <a:gd name="connsiteX2993" fmla="*/ 2655434 w 5125300"/>
                <a:gd name="connsiteY2993" fmla="*/ 150801 h 1145447"/>
                <a:gd name="connsiteX2994" fmla="*/ 2656157 w 5125300"/>
                <a:gd name="connsiteY2994" fmla="*/ 153452 h 1145447"/>
                <a:gd name="connsiteX2995" fmla="*/ 2653891 w 5125300"/>
                <a:gd name="connsiteY2995" fmla="*/ 153452 h 1145447"/>
                <a:gd name="connsiteX2996" fmla="*/ 2637502 w 5125300"/>
                <a:gd name="connsiteY2996" fmla="*/ 181620 h 1145447"/>
                <a:gd name="connsiteX2997" fmla="*/ 2569279 w 5125300"/>
                <a:gd name="connsiteY2997" fmla="*/ 230186 h 1145447"/>
                <a:gd name="connsiteX2998" fmla="*/ 2479197 w 5125300"/>
                <a:gd name="connsiteY2998" fmla="*/ 230186 h 1145447"/>
                <a:gd name="connsiteX2999" fmla="*/ 2410975 w 5125300"/>
                <a:gd name="connsiteY2999" fmla="*/ 181620 h 1145447"/>
                <a:gd name="connsiteX3000" fmla="*/ 2394583 w 5125300"/>
                <a:gd name="connsiteY3000" fmla="*/ 153452 h 1145447"/>
                <a:gd name="connsiteX3001" fmla="*/ 2392319 w 5125300"/>
                <a:gd name="connsiteY3001" fmla="*/ 153452 h 1145447"/>
                <a:gd name="connsiteX3002" fmla="*/ 2393043 w 5125300"/>
                <a:gd name="connsiteY3002" fmla="*/ 150801 h 1145447"/>
                <a:gd name="connsiteX3003" fmla="*/ 2392319 w 5125300"/>
                <a:gd name="connsiteY3003" fmla="*/ 149557 h 1145447"/>
                <a:gd name="connsiteX3004" fmla="*/ 2392509 w 5125300"/>
                <a:gd name="connsiteY3004" fmla="*/ 148859 h 1145447"/>
                <a:gd name="connsiteX3005" fmla="*/ 2393575 w 5125300"/>
                <a:gd name="connsiteY3005" fmla="*/ 148859 h 1145447"/>
                <a:gd name="connsiteX3006" fmla="*/ 2396981 w 5125300"/>
                <a:gd name="connsiteY3006" fmla="*/ 136388 h 1145447"/>
                <a:gd name="connsiteX3007" fmla="*/ 2410975 w 5125300"/>
                <a:gd name="connsiteY3007" fmla="*/ 121388 h 1145447"/>
                <a:gd name="connsiteX3008" fmla="*/ 2479197 w 5125300"/>
                <a:gd name="connsiteY3008" fmla="*/ 72824 h 1145447"/>
                <a:gd name="connsiteX3009" fmla="*/ 2524239 w 5125300"/>
                <a:gd name="connsiteY3009" fmla="*/ 59543 h 1145447"/>
                <a:gd name="connsiteX3010" fmla="*/ 2134351 w 5125300"/>
                <a:gd name="connsiteY3010" fmla="*/ 59543 h 1145447"/>
                <a:gd name="connsiteX3011" fmla="*/ 2179392 w 5125300"/>
                <a:gd name="connsiteY3011" fmla="*/ 72822 h 1145447"/>
                <a:gd name="connsiteX3012" fmla="*/ 2247617 w 5125300"/>
                <a:gd name="connsiteY3012" fmla="*/ 121387 h 1145447"/>
                <a:gd name="connsiteX3013" fmla="*/ 2263600 w 5125300"/>
                <a:gd name="connsiteY3013" fmla="*/ 148859 h 1145447"/>
                <a:gd name="connsiteX3014" fmla="*/ 2266081 w 5125300"/>
                <a:gd name="connsiteY3014" fmla="*/ 148859 h 1145447"/>
                <a:gd name="connsiteX3015" fmla="*/ 2266270 w 5125300"/>
                <a:gd name="connsiteY3015" fmla="*/ 149557 h 1145447"/>
                <a:gd name="connsiteX3016" fmla="*/ 2265140 w 5125300"/>
                <a:gd name="connsiteY3016" fmla="*/ 151506 h 1145447"/>
                <a:gd name="connsiteX3017" fmla="*/ 2266270 w 5125300"/>
                <a:gd name="connsiteY3017" fmla="*/ 153452 h 1145447"/>
                <a:gd name="connsiteX3018" fmla="*/ 2264006 w 5125300"/>
                <a:gd name="connsiteY3018" fmla="*/ 153452 h 1145447"/>
                <a:gd name="connsiteX3019" fmla="*/ 2247617 w 5125300"/>
                <a:gd name="connsiteY3019" fmla="*/ 181620 h 1145447"/>
                <a:gd name="connsiteX3020" fmla="*/ 2179392 w 5125300"/>
                <a:gd name="connsiteY3020" fmla="*/ 230184 h 1145447"/>
                <a:gd name="connsiteX3021" fmla="*/ 2089312 w 5125300"/>
                <a:gd name="connsiteY3021" fmla="*/ 230184 h 1145447"/>
                <a:gd name="connsiteX3022" fmla="*/ 2021087 w 5125300"/>
                <a:gd name="connsiteY3022" fmla="*/ 181620 h 1145447"/>
                <a:gd name="connsiteX3023" fmla="*/ 2004695 w 5125300"/>
                <a:gd name="connsiteY3023" fmla="*/ 153452 h 1145447"/>
                <a:gd name="connsiteX3024" fmla="*/ 2002430 w 5125300"/>
                <a:gd name="connsiteY3024" fmla="*/ 153452 h 1145447"/>
                <a:gd name="connsiteX3025" fmla="*/ 2003564 w 5125300"/>
                <a:gd name="connsiteY3025" fmla="*/ 151506 h 1145447"/>
                <a:gd name="connsiteX3026" fmla="*/ 2002430 w 5125300"/>
                <a:gd name="connsiteY3026" fmla="*/ 149557 h 1145447"/>
                <a:gd name="connsiteX3027" fmla="*/ 2002621 w 5125300"/>
                <a:gd name="connsiteY3027" fmla="*/ 148859 h 1145447"/>
                <a:gd name="connsiteX3028" fmla="*/ 2005102 w 5125300"/>
                <a:gd name="connsiteY3028" fmla="*/ 148859 h 1145447"/>
                <a:gd name="connsiteX3029" fmla="*/ 2021087 w 5125300"/>
                <a:gd name="connsiteY3029" fmla="*/ 121387 h 1145447"/>
                <a:gd name="connsiteX3030" fmla="*/ 2089312 w 5125300"/>
                <a:gd name="connsiteY3030" fmla="*/ 72822 h 1145447"/>
                <a:gd name="connsiteX3031" fmla="*/ 2134351 w 5125300"/>
                <a:gd name="connsiteY3031" fmla="*/ 59543 h 1145447"/>
                <a:gd name="connsiteX3032" fmla="*/ 1232231 w 5125300"/>
                <a:gd name="connsiteY3032" fmla="*/ 59543 h 1145447"/>
                <a:gd name="connsiteX3033" fmla="*/ 1277270 w 5125300"/>
                <a:gd name="connsiteY3033" fmla="*/ 72822 h 1145447"/>
                <a:gd name="connsiteX3034" fmla="*/ 1345494 w 5125300"/>
                <a:gd name="connsiteY3034" fmla="*/ 121388 h 1145447"/>
                <a:gd name="connsiteX3035" fmla="*/ 1359486 w 5125300"/>
                <a:gd name="connsiteY3035" fmla="*/ 136388 h 1145447"/>
                <a:gd name="connsiteX3036" fmla="*/ 1362895 w 5125300"/>
                <a:gd name="connsiteY3036" fmla="*/ 148859 h 1145447"/>
                <a:gd name="connsiteX3037" fmla="*/ 1363959 w 5125300"/>
                <a:gd name="connsiteY3037" fmla="*/ 148859 h 1145447"/>
                <a:gd name="connsiteX3038" fmla="*/ 1364150 w 5125300"/>
                <a:gd name="connsiteY3038" fmla="*/ 149557 h 1145447"/>
                <a:gd name="connsiteX3039" fmla="*/ 1363427 w 5125300"/>
                <a:gd name="connsiteY3039" fmla="*/ 150801 h 1145447"/>
                <a:gd name="connsiteX3040" fmla="*/ 1364150 w 5125300"/>
                <a:gd name="connsiteY3040" fmla="*/ 153452 h 1145447"/>
                <a:gd name="connsiteX3041" fmla="*/ 1361886 w 5125300"/>
                <a:gd name="connsiteY3041" fmla="*/ 153452 h 1145447"/>
                <a:gd name="connsiteX3042" fmla="*/ 1345494 w 5125300"/>
                <a:gd name="connsiteY3042" fmla="*/ 181620 h 1145447"/>
                <a:gd name="connsiteX3043" fmla="*/ 1277270 w 5125300"/>
                <a:gd name="connsiteY3043" fmla="*/ 230186 h 1145447"/>
                <a:gd name="connsiteX3044" fmla="*/ 1187190 w 5125300"/>
                <a:gd name="connsiteY3044" fmla="*/ 230186 h 1145447"/>
                <a:gd name="connsiteX3045" fmla="*/ 1118966 w 5125300"/>
                <a:gd name="connsiteY3045" fmla="*/ 181620 h 1145447"/>
                <a:gd name="connsiteX3046" fmla="*/ 1102574 w 5125300"/>
                <a:gd name="connsiteY3046" fmla="*/ 153452 h 1145447"/>
                <a:gd name="connsiteX3047" fmla="*/ 1100310 w 5125300"/>
                <a:gd name="connsiteY3047" fmla="*/ 153452 h 1145447"/>
                <a:gd name="connsiteX3048" fmla="*/ 1101035 w 5125300"/>
                <a:gd name="connsiteY3048" fmla="*/ 150801 h 1145447"/>
                <a:gd name="connsiteX3049" fmla="*/ 1100310 w 5125300"/>
                <a:gd name="connsiteY3049" fmla="*/ 149557 h 1145447"/>
                <a:gd name="connsiteX3050" fmla="*/ 1100502 w 5125300"/>
                <a:gd name="connsiteY3050" fmla="*/ 148859 h 1145447"/>
                <a:gd name="connsiteX3051" fmla="*/ 1101567 w 5125300"/>
                <a:gd name="connsiteY3051" fmla="*/ 148859 h 1145447"/>
                <a:gd name="connsiteX3052" fmla="*/ 1104974 w 5125300"/>
                <a:gd name="connsiteY3052" fmla="*/ 136388 h 1145447"/>
                <a:gd name="connsiteX3053" fmla="*/ 1118966 w 5125300"/>
                <a:gd name="connsiteY3053" fmla="*/ 121388 h 1145447"/>
                <a:gd name="connsiteX3054" fmla="*/ 1187190 w 5125300"/>
                <a:gd name="connsiteY3054" fmla="*/ 72824 h 1145447"/>
                <a:gd name="connsiteX3055" fmla="*/ 1232231 w 5125300"/>
                <a:gd name="connsiteY3055" fmla="*/ 59543 h 1145447"/>
                <a:gd name="connsiteX3056" fmla="*/ 842344 w 5125300"/>
                <a:gd name="connsiteY3056" fmla="*/ 59543 h 1145447"/>
                <a:gd name="connsiteX3057" fmla="*/ 887385 w 5125300"/>
                <a:gd name="connsiteY3057" fmla="*/ 72822 h 1145447"/>
                <a:gd name="connsiteX3058" fmla="*/ 955609 w 5125300"/>
                <a:gd name="connsiteY3058" fmla="*/ 121387 h 1145447"/>
                <a:gd name="connsiteX3059" fmla="*/ 971592 w 5125300"/>
                <a:gd name="connsiteY3059" fmla="*/ 148859 h 1145447"/>
                <a:gd name="connsiteX3060" fmla="*/ 974074 w 5125300"/>
                <a:gd name="connsiteY3060" fmla="*/ 148859 h 1145447"/>
                <a:gd name="connsiteX3061" fmla="*/ 974265 w 5125300"/>
                <a:gd name="connsiteY3061" fmla="*/ 149557 h 1145447"/>
                <a:gd name="connsiteX3062" fmla="*/ 973133 w 5125300"/>
                <a:gd name="connsiteY3062" fmla="*/ 151506 h 1145447"/>
                <a:gd name="connsiteX3063" fmla="*/ 974265 w 5125300"/>
                <a:gd name="connsiteY3063" fmla="*/ 153452 h 1145447"/>
                <a:gd name="connsiteX3064" fmla="*/ 971999 w 5125300"/>
                <a:gd name="connsiteY3064" fmla="*/ 153452 h 1145447"/>
                <a:gd name="connsiteX3065" fmla="*/ 955609 w 5125300"/>
                <a:gd name="connsiteY3065" fmla="*/ 181620 h 1145447"/>
                <a:gd name="connsiteX3066" fmla="*/ 887385 w 5125300"/>
                <a:gd name="connsiteY3066" fmla="*/ 230184 h 1145447"/>
                <a:gd name="connsiteX3067" fmla="*/ 797303 w 5125300"/>
                <a:gd name="connsiteY3067" fmla="*/ 230184 h 1145447"/>
                <a:gd name="connsiteX3068" fmla="*/ 729080 w 5125300"/>
                <a:gd name="connsiteY3068" fmla="*/ 181620 h 1145447"/>
                <a:gd name="connsiteX3069" fmla="*/ 712689 w 5125300"/>
                <a:gd name="connsiteY3069" fmla="*/ 153452 h 1145447"/>
                <a:gd name="connsiteX3070" fmla="*/ 710425 w 5125300"/>
                <a:gd name="connsiteY3070" fmla="*/ 153452 h 1145447"/>
                <a:gd name="connsiteX3071" fmla="*/ 711557 w 5125300"/>
                <a:gd name="connsiteY3071" fmla="*/ 151506 h 1145447"/>
                <a:gd name="connsiteX3072" fmla="*/ 710425 w 5125300"/>
                <a:gd name="connsiteY3072" fmla="*/ 149557 h 1145447"/>
                <a:gd name="connsiteX3073" fmla="*/ 710616 w 5125300"/>
                <a:gd name="connsiteY3073" fmla="*/ 148859 h 1145447"/>
                <a:gd name="connsiteX3074" fmla="*/ 713095 w 5125300"/>
                <a:gd name="connsiteY3074" fmla="*/ 148859 h 1145447"/>
                <a:gd name="connsiteX3075" fmla="*/ 729080 w 5125300"/>
                <a:gd name="connsiteY3075" fmla="*/ 121387 h 1145447"/>
                <a:gd name="connsiteX3076" fmla="*/ 797303 w 5125300"/>
                <a:gd name="connsiteY3076" fmla="*/ 72822 h 1145447"/>
                <a:gd name="connsiteX3077" fmla="*/ 842344 w 5125300"/>
                <a:gd name="connsiteY3077" fmla="*/ 59543 h 1145447"/>
                <a:gd name="connsiteX3078" fmla="*/ 3938164 w 5125300"/>
                <a:gd name="connsiteY3078" fmla="*/ 46020 h 1145447"/>
                <a:gd name="connsiteX3079" fmla="*/ 3947915 w 5125300"/>
                <a:gd name="connsiteY3079" fmla="*/ 51416 h 1145447"/>
                <a:gd name="connsiteX3080" fmla="*/ 3960248 w 5125300"/>
                <a:gd name="connsiteY3080" fmla="*/ 66862 h 1145447"/>
                <a:gd name="connsiteX3081" fmla="*/ 3954193 w 5125300"/>
                <a:gd name="connsiteY3081" fmla="*/ 82526 h 1145447"/>
                <a:gd name="connsiteX3082" fmla="*/ 3932943 w 5125300"/>
                <a:gd name="connsiteY3082" fmla="*/ 91127 h 1145447"/>
                <a:gd name="connsiteX3083" fmla="*/ 3910937 w 5125300"/>
                <a:gd name="connsiteY3083" fmla="*/ 86817 h 1145447"/>
                <a:gd name="connsiteX3084" fmla="*/ 3898603 w 5125300"/>
                <a:gd name="connsiteY3084" fmla="*/ 71372 h 1145447"/>
                <a:gd name="connsiteX3085" fmla="*/ 3904657 w 5125300"/>
                <a:gd name="connsiteY3085" fmla="*/ 55707 h 1145447"/>
                <a:gd name="connsiteX3086" fmla="*/ 3925909 w 5125300"/>
                <a:gd name="connsiteY3086" fmla="*/ 47107 h 1145447"/>
                <a:gd name="connsiteX3087" fmla="*/ 3938164 w 5125300"/>
                <a:gd name="connsiteY3087" fmla="*/ 46020 h 1145447"/>
                <a:gd name="connsiteX3088" fmla="*/ 2643706 w 5125300"/>
                <a:gd name="connsiteY3088" fmla="*/ 46020 h 1145447"/>
                <a:gd name="connsiteX3089" fmla="*/ 2653457 w 5125300"/>
                <a:gd name="connsiteY3089" fmla="*/ 51416 h 1145447"/>
                <a:gd name="connsiteX3090" fmla="*/ 2665791 w 5125300"/>
                <a:gd name="connsiteY3090" fmla="*/ 66862 h 1145447"/>
                <a:gd name="connsiteX3091" fmla="*/ 2659737 w 5125300"/>
                <a:gd name="connsiteY3091" fmla="*/ 82526 h 1145447"/>
                <a:gd name="connsiteX3092" fmla="*/ 2638485 w 5125300"/>
                <a:gd name="connsiteY3092" fmla="*/ 91127 h 1145447"/>
                <a:gd name="connsiteX3093" fmla="*/ 2616481 w 5125300"/>
                <a:gd name="connsiteY3093" fmla="*/ 86817 h 1145447"/>
                <a:gd name="connsiteX3094" fmla="*/ 2604146 w 5125300"/>
                <a:gd name="connsiteY3094" fmla="*/ 71372 h 1145447"/>
                <a:gd name="connsiteX3095" fmla="*/ 2610199 w 5125300"/>
                <a:gd name="connsiteY3095" fmla="*/ 55707 h 1145447"/>
                <a:gd name="connsiteX3096" fmla="*/ 2631449 w 5125300"/>
                <a:gd name="connsiteY3096" fmla="*/ 47107 h 1145447"/>
                <a:gd name="connsiteX3097" fmla="*/ 2643706 w 5125300"/>
                <a:gd name="connsiteY3097" fmla="*/ 46020 h 1145447"/>
                <a:gd name="connsiteX3098" fmla="*/ 1351701 w 5125300"/>
                <a:gd name="connsiteY3098" fmla="*/ 46020 h 1145447"/>
                <a:gd name="connsiteX3099" fmla="*/ 1361448 w 5125300"/>
                <a:gd name="connsiteY3099" fmla="*/ 51416 h 1145447"/>
                <a:gd name="connsiteX3100" fmla="*/ 1373783 w 5125300"/>
                <a:gd name="connsiteY3100" fmla="*/ 66862 h 1145447"/>
                <a:gd name="connsiteX3101" fmla="*/ 1367728 w 5125300"/>
                <a:gd name="connsiteY3101" fmla="*/ 82526 h 1145447"/>
                <a:gd name="connsiteX3102" fmla="*/ 1346477 w 5125300"/>
                <a:gd name="connsiteY3102" fmla="*/ 91127 h 1145447"/>
                <a:gd name="connsiteX3103" fmla="*/ 1324472 w 5125300"/>
                <a:gd name="connsiteY3103" fmla="*/ 86817 h 1145447"/>
                <a:gd name="connsiteX3104" fmla="*/ 1312139 w 5125300"/>
                <a:gd name="connsiteY3104" fmla="*/ 71372 h 1145447"/>
                <a:gd name="connsiteX3105" fmla="*/ 1318192 w 5125300"/>
                <a:gd name="connsiteY3105" fmla="*/ 55707 h 1145447"/>
                <a:gd name="connsiteX3106" fmla="*/ 1339444 w 5125300"/>
                <a:gd name="connsiteY3106" fmla="*/ 47107 h 1145447"/>
                <a:gd name="connsiteX3107" fmla="*/ 1351701 w 5125300"/>
                <a:gd name="connsiteY3107" fmla="*/ 46020 h 1145447"/>
                <a:gd name="connsiteX3108" fmla="*/ 4013861 w 5125300"/>
                <a:gd name="connsiteY3108" fmla="*/ 41370 h 1145447"/>
                <a:gd name="connsiteX3109" fmla="*/ 4070882 w 5125300"/>
                <a:gd name="connsiteY3109" fmla="*/ 41370 h 1145447"/>
                <a:gd name="connsiteX3110" fmla="*/ 4108527 w 5125300"/>
                <a:gd name="connsiteY3110" fmla="*/ 68170 h 1145447"/>
                <a:gd name="connsiteX3111" fmla="*/ 4108527 w 5125300"/>
                <a:gd name="connsiteY3111" fmla="*/ 148859 h 1145447"/>
                <a:gd name="connsiteX3112" fmla="*/ 4108527 w 5125300"/>
                <a:gd name="connsiteY3112" fmla="*/ 153452 h 1145447"/>
                <a:gd name="connsiteX3113" fmla="*/ 4108527 w 5125300"/>
                <a:gd name="connsiteY3113" fmla="*/ 198521 h 1145447"/>
                <a:gd name="connsiteX3114" fmla="*/ 4070882 w 5125300"/>
                <a:gd name="connsiteY3114" fmla="*/ 225318 h 1145447"/>
                <a:gd name="connsiteX3115" fmla="*/ 4013863 w 5125300"/>
                <a:gd name="connsiteY3115" fmla="*/ 225318 h 1145447"/>
                <a:gd name="connsiteX3116" fmla="*/ 3976216 w 5125300"/>
                <a:gd name="connsiteY3116" fmla="*/ 198521 h 1145447"/>
                <a:gd name="connsiteX3117" fmla="*/ 3976216 w 5125300"/>
                <a:gd name="connsiteY3117" fmla="*/ 153452 h 1145447"/>
                <a:gd name="connsiteX3118" fmla="*/ 3976216 w 5125300"/>
                <a:gd name="connsiteY3118" fmla="*/ 148859 h 1145447"/>
                <a:gd name="connsiteX3119" fmla="*/ 3976216 w 5125300"/>
                <a:gd name="connsiteY3119" fmla="*/ 68170 h 1145447"/>
                <a:gd name="connsiteX3120" fmla="*/ 4013861 w 5125300"/>
                <a:gd name="connsiteY3120" fmla="*/ 41370 h 1145447"/>
                <a:gd name="connsiteX3121" fmla="*/ 2719405 w 5125300"/>
                <a:gd name="connsiteY3121" fmla="*/ 41370 h 1145447"/>
                <a:gd name="connsiteX3122" fmla="*/ 2776424 w 5125300"/>
                <a:gd name="connsiteY3122" fmla="*/ 41370 h 1145447"/>
                <a:gd name="connsiteX3123" fmla="*/ 2814071 w 5125300"/>
                <a:gd name="connsiteY3123" fmla="*/ 68170 h 1145447"/>
                <a:gd name="connsiteX3124" fmla="*/ 2814071 w 5125300"/>
                <a:gd name="connsiteY3124" fmla="*/ 148859 h 1145447"/>
                <a:gd name="connsiteX3125" fmla="*/ 2814071 w 5125300"/>
                <a:gd name="connsiteY3125" fmla="*/ 153452 h 1145447"/>
                <a:gd name="connsiteX3126" fmla="*/ 2814071 w 5125300"/>
                <a:gd name="connsiteY3126" fmla="*/ 198521 h 1145447"/>
                <a:gd name="connsiteX3127" fmla="*/ 2776424 w 5125300"/>
                <a:gd name="connsiteY3127" fmla="*/ 225318 h 1145447"/>
                <a:gd name="connsiteX3128" fmla="*/ 2719405 w 5125300"/>
                <a:gd name="connsiteY3128" fmla="*/ 225318 h 1145447"/>
                <a:gd name="connsiteX3129" fmla="*/ 2681757 w 5125300"/>
                <a:gd name="connsiteY3129" fmla="*/ 198521 h 1145447"/>
                <a:gd name="connsiteX3130" fmla="*/ 2681757 w 5125300"/>
                <a:gd name="connsiteY3130" fmla="*/ 153452 h 1145447"/>
                <a:gd name="connsiteX3131" fmla="*/ 2681757 w 5125300"/>
                <a:gd name="connsiteY3131" fmla="*/ 148859 h 1145447"/>
                <a:gd name="connsiteX3132" fmla="*/ 2681757 w 5125300"/>
                <a:gd name="connsiteY3132" fmla="*/ 68170 h 1145447"/>
                <a:gd name="connsiteX3133" fmla="*/ 2719405 w 5125300"/>
                <a:gd name="connsiteY3133" fmla="*/ 41370 h 1145447"/>
                <a:gd name="connsiteX3134" fmla="*/ 1427396 w 5125300"/>
                <a:gd name="connsiteY3134" fmla="*/ 41370 h 1145447"/>
                <a:gd name="connsiteX3135" fmla="*/ 1484416 w 5125300"/>
                <a:gd name="connsiteY3135" fmla="*/ 41370 h 1145447"/>
                <a:gd name="connsiteX3136" fmla="*/ 1522063 w 5125300"/>
                <a:gd name="connsiteY3136" fmla="*/ 68170 h 1145447"/>
                <a:gd name="connsiteX3137" fmla="*/ 1522063 w 5125300"/>
                <a:gd name="connsiteY3137" fmla="*/ 148859 h 1145447"/>
                <a:gd name="connsiteX3138" fmla="*/ 1522063 w 5125300"/>
                <a:gd name="connsiteY3138" fmla="*/ 153452 h 1145447"/>
                <a:gd name="connsiteX3139" fmla="*/ 1522063 w 5125300"/>
                <a:gd name="connsiteY3139" fmla="*/ 198521 h 1145447"/>
                <a:gd name="connsiteX3140" fmla="*/ 1484416 w 5125300"/>
                <a:gd name="connsiteY3140" fmla="*/ 225318 h 1145447"/>
                <a:gd name="connsiteX3141" fmla="*/ 1427396 w 5125300"/>
                <a:gd name="connsiteY3141" fmla="*/ 225318 h 1145447"/>
                <a:gd name="connsiteX3142" fmla="*/ 1389749 w 5125300"/>
                <a:gd name="connsiteY3142" fmla="*/ 198521 h 1145447"/>
                <a:gd name="connsiteX3143" fmla="*/ 1389749 w 5125300"/>
                <a:gd name="connsiteY3143" fmla="*/ 153452 h 1145447"/>
                <a:gd name="connsiteX3144" fmla="*/ 1389749 w 5125300"/>
                <a:gd name="connsiteY3144" fmla="*/ 148859 h 1145447"/>
                <a:gd name="connsiteX3145" fmla="*/ 1389749 w 5125300"/>
                <a:gd name="connsiteY3145" fmla="*/ 68170 h 1145447"/>
                <a:gd name="connsiteX3146" fmla="*/ 1427396 w 5125300"/>
                <a:gd name="connsiteY3146" fmla="*/ 41370 h 1145447"/>
                <a:gd name="connsiteX3147" fmla="*/ 4949969 w 5125300"/>
                <a:gd name="connsiteY3147" fmla="*/ 36534 h 1145447"/>
                <a:gd name="connsiteX3148" fmla="*/ 4967062 w 5125300"/>
                <a:gd name="connsiteY3148" fmla="*/ 41576 h 1145447"/>
                <a:gd name="connsiteX3149" fmla="*/ 5007577 w 5125300"/>
                <a:gd name="connsiteY3149" fmla="*/ 70415 h 1145447"/>
                <a:gd name="connsiteX3150" fmla="*/ 5007575 w 5125300"/>
                <a:gd name="connsiteY3150" fmla="*/ 94753 h 1145447"/>
                <a:gd name="connsiteX3151" fmla="*/ 4981684 w 5125300"/>
                <a:gd name="connsiteY3151" fmla="*/ 113181 h 1145447"/>
                <a:gd name="connsiteX3152" fmla="*/ 4947499 w 5125300"/>
                <a:gd name="connsiteY3152" fmla="*/ 113181 h 1145447"/>
                <a:gd name="connsiteX3153" fmla="*/ 4906983 w 5125300"/>
                <a:gd name="connsiteY3153" fmla="*/ 84341 h 1145447"/>
                <a:gd name="connsiteX3154" fmla="*/ 4906983 w 5125300"/>
                <a:gd name="connsiteY3154" fmla="*/ 60005 h 1145447"/>
                <a:gd name="connsiteX3155" fmla="*/ 4932874 w 5125300"/>
                <a:gd name="connsiteY3155" fmla="*/ 41576 h 1145447"/>
                <a:gd name="connsiteX3156" fmla="*/ 4949969 w 5125300"/>
                <a:gd name="connsiteY3156" fmla="*/ 36534 h 1145447"/>
                <a:gd name="connsiteX3157" fmla="*/ 3655250 w 5125300"/>
                <a:gd name="connsiteY3157" fmla="*/ 36534 h 1145447"/>
                <a:gd name="connsiteX3158" fmla="*/ 3672342 w 5125300"/>
                <a:gd name="connsiteY3158" fmla="*/ 41576 h 1145447"/>
                <a:gd name="connsiteX3159" fmla="*/ 3712856 w 5125300"/>
                <a:gd name="connsiteY3159" fmla="*/ 70415 h 1145447"/>
                <a:gd name="connsiteX3160" fmla="*/ 3712856 w 5125300"/>
                <a:gd name="connsiteY3160" fmla="*/ 94753 h 1145447"/>
                <a:gd name="connsiteX3161" fmla="*/ 3686966 w 5125300"/>
                <a:gd name="connsiteY3161" fmla="*/ 113181 h 1145447"/>
                <a:gd name="connsiteX3162" fmla="*/ 3652779 w 5125300"/>
                <a:gd name="connsiteY3162" fmla="*/ 113181 h 1145447"/>
                <a:gd name="connsiteX3163" fmla="*/ 3612266 w 5125300"/>
                <a:gd name="connsiteY3163" fmla="*/ 84341 h 1145447"/>
                <a:gd name="connsiteX3164" fmla="*/ 3612266 w 5125300"/>
                <a:gd name="connsiteY3164" fmla="*/ 60005 h 1145447"/>
                <a:gd name="connsiteX3165" fmla="*/ 3638157 w 5125300"/>
                <a:gd name="connsiteY3165" fmla="*/ 41576 h 1145447"/>
                <a:gd name="connsiteX3166" fmla="*/ 3655250 w 5125300"/>
                <a:gd name="connsiteY3166" fmla="*/ 36534 h 1145447"/>
                <a:gd name="connsiteX3167" fmla="*/ 2360791 w 5125300"/>
                <a:gd name="connsiteY3167" fmla="*/ 36534 h 1145447"/>
                <a:gd name="connsiteX3168" fmla="*/ 2377886 w 5125300"/>
                <a:gd name="connsiteY3168" fmla="*/ 41576 h 1145447"/>
                <a:gd name="connsiteX3169" fmla="*/ 2418398 w 5125300"/>
                <a:gd name="connsiteY3169" fmla="*/ 70415 h 1145447"/>
                <a:gd name="connsiteX3170" fmla="*/ 2418398 w 5125300"/>
                <a:gd name="connsiteY3170" fmla="*/ 94753 h 1145447"/>
                <a:gd name="connsiteX3171" fmla="*/ 2392509 w 5125300"/>
                <a:gd name="connsiteY3171" fmla="*/ 113181 h 1145447"/>
                <a:gd name="connsiteX3172" fmla="*/ 2358321 w 5125300"/>
                <a:gd name="connsiteY3172" fmla="*/ 113181 h 1145447"/>
                <a:gd name="connsiteX3173" fmla="*/ 2317808 w 5125300"/>
                <a:gd name="connsiteY3173" fmla="*/ 84341 h 1145447"/>
                <a:gd name="connsiteX3174" fmla="*/ 2317808 w 5125300"/>
                <a:gd name="connsiteY3174" fmla="*/ 60005 h 1145447"/>
                <a:gd name="connsiteX3175" fmla="*/ 2343699 w 5125300"/>
                <a:gd name="connsiteY3175" fmla="*/ 41576 h 1145447"/>
                <a:gd name="connsiteX3176" fmla="*/ 2360791 w 5125300"/>
                <a:gd name="connsiteY3176" fmla="*/ 36534 h 1145447"/>
                <a:gd name="connsiteX3177" fmla="*/ 1068786 w 5125300"/>
                <a:gd name="connsiteY3177" fmla="*/ 36534 h 1145447"/>
                <a:gd name="connsiteX3178" fmla="*/ 1085877 w 5125300"/>
                <a:gd name="connsiteY3178" fmla="*/ 41576 h 1145447"/>
                <a:gd name="connsiteX3179" fmla="*/ 1126392 w 5125300"/>
                <a:gd name="connsiteY3179" fmla="*/ 70415 h 1145447"/>
                <a:gd name="connsiteX3180" fmla="*/ 1126390 w 5125300"/>
                <a:gd name="connsiteY3180" fmla="*/ 94753 h 1145447"/>
                <a:gd name="connsiteX3181" fmla="*/ 1100501 w 5125300"/>
                <a:gd name="connsiteY3181" fmla="*/ 113181 h 1145447"/>
                <a:gd name="connsiteX3182" fmla="*/ 1066316 w 5125300"/>
                <a:gd name="connsiteY3182" fmla="*/ 113181 h 1145447"/>
                <a:gd name="connsiteX3183" fmla="*/ 1025800 w 5125300"/>
                <a:gd name="connsiteY3183" fmla="*/ 84341 h 1145447"/>
                <a:gd name="connsiteX3184" fmla="*/ 1025800 w 5125300"/>
                <a:gd name="connsiteY3184" fmla="*/ 60005 h 1145447"/>
                <a:gd name="connsiteX3185" fmla="*/ 1051691 w 5125300"/>
                <a:gd name="connsiteY3185" fmla="*/ 41576 h 1145447"/>
                <a:gd name="connsiteX3186" fmla="*/ 1068786 w 5125300"/>
                <a:gd name="connsiteY3186" fmla="*/ 36534 h 1145447"/>
                <a:gd name="connsiteX3187" fmla="*/ 3856210 w 5125300"/>
                <a:gd name="connsiteY3187" fmla="*/ 14477 h 1145447"/>
                <a:gd name="connsiteX3188" fmla="*/ 3865611 w 5125300"/>
                <a:gd name="connsiteY3188" fmla="*/ 17389 h 1145447"/>
                <a:gd name="connsiteX3189" fmla="*/ 3879703 w 5125300"/>
                <a:gd name="connsiteY3189" fmla="*/ 27783 h 1145447"/>
                <a:gd name="connsiteX3190" fmla="*/ 3879366 w 5125300"/>
                <a:gd name="connsiteY3190" fmla="*/ 41264 h 1145447"/>
                <a:gd name="connsiteX3191" fmla="*/ 3864766 w 5125300"/>
                <a:gd name="connsiteY3191" fmla="*/ 51295 h 1145447"/>
                <a:gd name="connsiteX3192" fmla="*/ 3845825 w 5125300"/>
                <a:gd name="connsiteY3192" fmla="*/ 51058 h 1145447"/>
                <a:gd name="connsiteX3193" fmla="*/ 3831735 w 5125300"/>
                <a:gd name="connsiteY3193" fmla="*/ 40663 h 1145447"/>
                <a:gd name="connsiteX3194" fmla="*/ 3832070 w 5125300"/>
                <a:gd name="connsiteY3194" fmla="*/ 27181 h 1145447"/>
                <a:gd name="connsiteX3195" fmla="*/ 3846668 w 5125300"/>
                <a:gd name="connsiteY3195" fmla="*/ 17152 h 1145447"/>
                <a:gd name="connsiteX3196" fmla="*/ 3856210 w 5125300"/>
                <a:gd name="connsiteY3196" fmla="*/ 14477 h 1145447"/>
                <a:gd name="connsiteX3197" fmla="*/ 2561752 w 5125300"/>
                <a:gd name="connsiteY3197" fmla="*/ 14477 h 1145447"/>
                <a:gd name="connsiteX3198" fmla="*/ 2571153 w 5125300"/>
                <a:gd name="connsiteY3198" fmla="*/ 17389 h 1145447"/>
                <a:gd name="connsiteX3199" fmla="*/ 2585243 w 5125300"/>
                <a:gd name="connsiteY3199" fmla="*/ 27783 h 1145447"/>
                <a:gd name="connsiteX3200" fmla="*/ 2584908 w 5125300"/>
                <a:gd name="connsiteY3200" fmla="*/ 41264 h 1145447"/>
                <a:gd name="connsiteX3201" fmla="*/ 2570309 w 5125300"/>
                <a:gd name="connsiteY3201" fmla="*/ 51295 h 1145447"/>
                <a:gd name="connsiteX3202" fmla="*/ 2551368 w 5125300"/>
                <a:gd name="connsiteY3202" fmla="*/ 51058 h 1145447"/>
                <a:gd name="connsiteX3203" fmla="*/ 2537277 w 5125300"/>
                <a:gd name="connsiteY3203" fmla="*/ 40663 h 1145447"/>
                <a:gd name="connsiteX3204" fmla="*/ 2537613 w 5125300"/>
                <a:gd name="connsiteY3204" fmla="*/ 27181 h 1145447"/>
                <a:gd name="connsiteX3205" fmla="*/ 2552212 w 5125300"/>
                <a:gd name="connsiteY3205" fmla="*/ 17152 h 1145447"/>
                <a:gd name="connsiteX3206" fmla="*/ 2561752 w 5125300"/>
                <a:gd name="connsiteY3206" fmla="*/ 14477 h 1145447"/>
                <a:gd name="connsiteX3207" fmla="*/ 1269744 w 5125300"/>
                <a:gd name="connsiteY3207" fmla="*/ 14477 h 1145447"/>
                <a:gd name="connsiteX3208" fmla="*/ 1279145 w 5125300"/>
                <a:gd name="connsiteY3208" fmla="*/ 17389 h 1145447"/>
                <a:gd name="connsiteX3209" fmla="*/ 1293236 w 5125300"/>
                <a:gd name="connsiteY3209" fmla="*/ 27783 h 1145447"/>
                <a:gd name="connsiteX3210" fmla="*/ 1292901 w 5125300"/>
                <a:gd name="connsiteY3210" fmla="*/ 41264 h 1145447"/>
                <a:gd name="connsiteX3211" fmla="*/ 1278301 w 5125300"/>
                <a:gd name="connsiteY3211" fmla="*/ 51295 h 1145447"/>
                <a:gd name="connsiteX3212" fmla="*/ 1259360 w 5125300"/>
                <a:gd name="connsiteY3212" fmla="*/ 51058 h 1145447"/>
                <a:gd name="connsiteX3213" fmla="*/ 1245270 w 5125300"/>
                <a:gd name="connsiteY3213" fmla="*/ 40663 h 1145447"/>
                <a:gd name="connsiteX3214" fmla="*/ 1245605 w 5125300"/>
                <a:gd name="connsiteY3214" fmla="*/ 27181 h 1145447"/>
                <a:gd name="connsiteX3215" fmla="*/ 1260204 w 5125300"/>
                <a:gd name="connsiteY3215" fmla="*/ 17152 h 1145447"/>
                <a:gd name="connsiteX3216" fmla="*/ 1269744 w 5125300"/>
                <a:gd name="connsiteY3216" fmla="*/ 14477 h 1145447"/>
                <a:gd name="connsiteX3217" fmla="*/ 4488703 w 5125300"/>
                <a:gd name="connsiteY3217" fmla="*/ 13708 h 1145447"/>
                <a:gd name="connsiteX3218" fmla="*/ 4498951 w 5125300"/>
                <a:gd name="connsiteY3218" fmla="*/ 17117 h 1145447"/>
                <a:gd name="connsiteX3219" fmla="*/ 4510778 w 5125300"/>
                <a:gd name="connsiteY3219" fmla="*/ 26316 h 1145447"/>
                <a:gd name="connsiteX3220" fmla="*/ 4509850 w 5125300"/>
                <a:gd name="connsiteY3220" fmla="*/ 41181 h 1145447"/>
                <a:gd name="connsiteX3221" fmla="*/ 4496927 w 5125300"/>
                <a:gd name="connsiteY3221" fmla="*/ 49600 h 1145447"/>
                <a:gd name="connsiteX3222" fmla="*/ 4476045 w 5125300"/>
                <a:gd name="connsiteY3222" fmla="*/ 48940 h 1145447"/>
                <a:gd name="connsiteX3223" fmla="*/ 4464218 w 5125300"/>
                <a:gd name="connsiteY3223" fmla="*/ 39741 h 1145447"/>
                <a:gd name="connsiteX3224" fmla="*/ 4465144 w 5125300"/>
                <a:gd name="connsiteY3224" fmla="*/ 24877 h 1145447"/>
                <a:gd name="connsiteX3225" fmla="*/ 4478069 w 5125300"/>
                <a:gd name="connsiteY3225" fmla="*/ 16457 h 1145447"/>
                <a:gd name="connsiteX3226" fmla="*/ 4488703 w 5125300"/>
                <a:gd name="connsiteY3226" fmla="*/ 13708 h 1145447"/>
                <a:gd name="connsiteX3227" fmla="*/ 3193983 w 5125300"/>
                <a:gd name="connsiteY3227" fmla="*/ 13708 h 1145447"/>
                <a:gd name="connsiteX3228" fmla="*/ 3204233 w 5125300"/>
                <a:gd name="connsiteY3228" fmla="*/ 17117 h 1145447"/>
                <a:gd name="connsiteX3229" fmla="*/ 3216058 w 5125300"/>
                <a:gd name="connsiteY3229" fmla="*/ 26316 h 1145447"/>
                <a:gd name="connsiteX3230" fmla="*/ 3215134 w 5125300"/>
                <a:gd name="connsiteY3230" fmla="*/ 41181 h 1145447"/>
                <a:gd name="connsiteX3231" fmla="*/ 3202207 w 5125300"/>
                <a:gd name="connsiteY3231" fmla="*/ 49600 h 1145447"/>
                <a:gd name="connsiteX3232" fmla="*/ 3181325 w 5125300"/>
                <a:gd name="connsiteY3232" fmla="*/ 48940 h 1145447"/>
                <a:gd name="connsiteX3233" fmla="*/ 3169499 w 5125300"/>
                <a:gd name="connsiteY3233" fmla="*/ 39741 h 1145447"/>
                <a:gd name="connsiteX3234" fmla="*/ 3170426 w 5125300"/>
                <a:gd name="connsiteY3234" fmla="*/ 24877 h 1145447"/>
                <a:gd name="connsiteX3235" fmla="*/ 3183352 w 5125300"/>
                <a:gd name="connsiteY3235" fmla="*/ 16457 h 1145447"/>
                <a:gd name="connsiteX3236" fmla="*/ 3193983 w 5125300"/>
                <a:gd name="connsiteY3236" fmla="*/ 13708 h 1145447"/>
                <a:gd name="connsiteX3237" fmla="*/ 1899525 w 5125300"/>
                <a:gd name="connsiteY3237" fmla="*/ 13708 h 1145447"/>
                <a:gd name="connsiteX3238" fmla="*/ 1909776 w 5125300"/>
                <a:gd name="connsiteY3238" fmla="*/ 17117 h 1145447"/>
                <a:gd name="connsiteX3239" fmla="*/ 1921602 w 5125300"/>
                <a:gd name="connsiteY3239" fmla="*/ 26316 h 1145447"/>
                <a:gd name="connsiteX3240" fmla="*/ 1920676 w 5125300"/>
                <a:gd name="connsiteY3240" fmla="*/ 41181 h 1145447"/>
                <a:gd name="connsiteX3241" fmla="*/ 1907749 w 5125300"/>
                <a:gd name="connsiteY3241" fmla="*/ 49600 h 1145447"/>
                <a:gd name="connsiteX3242" fmla="*/ 1886869 w 5125300"/>
                <a:gd name="connsiteY3242" fmla="*/ 48940 h 1145447"/>
                <a:gd name="connsiteX3243" fmla="*/ 1875041 w 5125300"/>
                <a:gd name="connsiteY3243" fmla="*/ 39741 h 1145447"/>
                <a:gd name="connsiteX3244" fmla="*/ 1875966 w 5125300"/>
                <a:gd name="connsiteY3244" fmla="*/ 24877 h 1145447"/>
                <a:gd name="connsiteX3245" fmla="*/ 1888892 w 5125300"/>
                <a:gd name="connsiteY3245" fmla="*/ 16457 h 1145447"/>
                <a:gd name="connsiteX3246" fmla="*/ 1899525 w 5125300"/>
                <a:gd name="connsiteY3246" fmla="*/ 13708 h 1145447"/>
                <a:gd name="connsiteX3247" fmla="*/ 607516 w 5125300"/>
                <a:gd name="connsiteY3247" fmla="*/ 13708 h 1145447"/>
                <a:gd name="connsiteX3248" fmla="*/ 617768 w 5125300"/>
                <a:gd name="connsiteY3248" fmla="*/ 17117 h 1145447"/>
                <a:gd name="connsiteX3249" fmla="*/ 629594 w 5125300"/>
                <a:gd name="connsiteY3249" fmla="*/ 26316 h 1145447"/>
                <a:gd name="connsiteX3250" fmla="*/ 628667 w 5125300"/>
                <a:gd name="connsiteY3250" fmla="*/ 41181 h 1145447"/>
                <a:gd name="connsiteX3251" fmla="*/ 615742 w 5125300"/>
                <a:gd name="connsiteY3251" fmla="*/ 49600 h 1145447"/>
                <a:gd name="connsiteX3252" fmla="*/ 594862 w 5125300"/>
                <a:gd name="connsiteY3252" fmla="*/ 48940 h 1145447"/>
                <a:gd name="connsiteX3253" fmla="*/ 583034 w 5125300"/>
                <a:gd name="connsiteY3253" fmla="*/ 39741 h 1145447"/>
                <a:gd name="connsiteX3254" fmla="*/ 583961 w 5125300"/>
                <a:gd name="connsiteY3254" fmla="*/ 24877 h 1145447"/>
                <a:gd name="connsiteX3255" fmla="*/ 596884 w 5125300"/>
                <a:gd name="connsiteY3255" fmla="*/ 16457 h 1145447"/>
                <a:gd name="connsiteX3256" fmla="*/ 607516 w 5125300"/>
                <a:gd name="connsiteY3256" fmla="*/ 13708 h 1145447"/>
                <a:gd name="connsiteX3257" fmla="*/ 4991277 w 5125300"/>
                <a:gd name="connsiteY3257" fmla="*/ 0 h 1145447"/>
                <a:gd name="connsiteX3258" fmla="*/ 5102880 w 5125300"/>
                <a:gd name="connsiteY3258" fmla="*/ 0 h 1145447"/>
                <a:gd name="connsiteX3259" fmla="*/ 5110303 w 5125300"/>
                <a:gd name="connsiteY3259" fmla="*/ 12760 h 1145447"/>
                <a:gd name="connsiteX3260" fmla="*/ 5101500 w 5125300"/>
                <a:gd name="connsiteY3260" fmla="*/ 27890 h 1145447"/>
                <a:gd name="connsiteX3261" fmla="*/ 5060636 w 5125300"/>
                <a:gd name="connsiteY3261" fmla="*/ 56979 h 1145447"/>
                <a:gd name="connsiteX3262" fmla="*/ 5018129 w 5125300"/>
                <a:gd name="connsiteY3262" fmla="*/ 56979 h 1145447"/>
                <a:gd name="connsiteX3263" fmla="*/ 4985935 w 5125300"/>
                <a:gd name="connsiteY3263" fmla="*/ 34063 h 1145447"/>
                <a:gd name="connsiteX3264" fmla="*/ 4985935 w 5125300"/>
                <a:gd name="connsiteY3264" fmla="*/ 3803 h 1145447"/>
                <a:gd name="connsiteX3265" fmla="*/ 4899571 w 5125300"/>
                <a:gd name="connsiteY3265" fmla="*/ 0 h 1145447"/>
                <a:gd name="connsiteX3266" fmla="*/ 4961877 w 5125300"/>
                <a:gd name="connsiteY3266" fmla="*/ 0 h 1145447"/>
                <a:gd name="connsiteX3267" fmla="*/ 4948709 w 5125300"/>
                <a:gd name="connsiteY3267" fmla="*/ 9047 h 1145447"/>
                <a:gd name="connsiteX3268" fmla="*/ 4911198 w 5125300"/>
                <a:gd name="connsiteY3268" fmla="*/ 8576 h 1145447"/>
                <a:gd name="connsiteX3269" fmla="*/ 4778421 w 5125300"/>
                <a:gd name="connsiteY3269" fmla="*/ 0 h 1145447"/>
                <a:gd name="connsiteX3270" fmla="*/ 4868326 w 5125300"/>
                <a:gd name="connsiteY3270" fmla="*/ 0 h 1145447"/>
                <a:gd name="connsiteX3271" fmla="*/ 4884429 w 5125300"/>
                <a:gd name="connsiteY3271" fmla="*/ 11462 h 1145447"/>
                <a:gd name="connsiteX3272" fmla="*/ 4884429 w 5125300"/>
                <a:gd name="connsiteY3272" fmla="*/ 46031 h 1145447"/>
                <a:gd name="connsiteX3273" fmla="*/ 4845775 w 5125300"/>
                <a:gd name="connsiteY3273" fmla="*/ 73546 h 1145447"/>
                <a:gd name="connsiteX3274" fmla="*/ 4797217 w 5125300"/>
                <a:gd name="connsiteY3274" fmla="*/ 73546 h 1145447"/>
                <a:gd name="connsiteX3275" fmla="*/ 4760440 w 5125300"/>
                <a:gd name="connsiteY3275" fmla="*/ 47365 h 1145447"/>
                <a:gd name="connsiteX3276" fmla="*/ 4760440 w 5125300"/>
                <a:gd name="connsiteY3276" fmla="*/ 12799 h 1145447"/>
                <a:gd name="connsiteX3277" fmla="*/ 4504496 w 5125300"/>
                <a:gd name="connsiteY3277" fmla="*/ 0 h 1145447"/>
                <a:gd name="connsiteX3278" fmla="*/ 4744836 w 5125300"/>
                <a:gd name="connsiteY3278" fmla="*/ 0 h 1145447"/>
                <a:gd name="connsiteX3279" fmla="*/ 4654261 w 5125300"/>
                <a:gd name="connsiteY3279" fmla="*/ 64478 h 1145447"/>
                <a:gd name="connsiteX3280" fmla="*/ 4595071 w 5125300"/>
                <a:gd name="connsiteY3280" fmla="*/ 64478 h 1145447"/>
                <a:gd name="connsiteX3281" fmla="*/ 4138606 w 5125300"/>
                <a:gd name="connsiteY3281" fmla="*/ 0 h 1145447"/>
                <a:gd name="connsiteX3282" fmla="*/ 4429525 w 5125300"/>
                <a:gd name="connsiteY3282" fmla="*/ 0 h 1145447"/>
                <a:gd name="connsiteX3283" fmla="*/ 4442104 w 5125300"/>
                <a:gd name="connsiteY3283" fmla="*/ 21620 h 1145447"/>
                <a:gd name="connsiteX3284" fmla="*/ 4442104 w 5125300"/>
                <a:gd name="connsiteY3284" fmla="*/ 92340 h 1145447"/>
                <a:gd name="connsiteX3285" fmla="*/ 4376519 w 5125300"/>
                <a:gd name="connsiteY3285" fmla="*/ 139030 h 1145447"/>
                <a:gd name="connsiteX3286" fmla="*/ 4284064 w 5125300"/>
                <a:gd name="connsiteY3286" fmla="*/ 139030 h 1145447"/>
                <a:gd name="connsiteX3287" fmla="*/ 4191613 w 5125300"/>
                <a:gd name="connsiteY3287" fmla="*/ 139030 h 1145447"/>
                <a:gd name="connsiteX3288" fmla="*/ 4126025 w 5125300"/>
                <a:gd name="connsiteY3288" fmla="*/ 92340 h 1145447"/>
                <a:gd name="connsiteX3289" fmla="*/ 4126025 w 5125300"/>
                <a:gd name="connsiteY3289" fmla="*/ 21620 h 1145447"/>
                <a:gd name="connsiteX3290" fmla="*/ 4021832 w 5125300"/>
                <a:gd name="connsiteY3290" fmla="*/ 0 h 1145447"/>
                <a:gd name="connsiteX3291" fmla="*/ 4101896 w 5125300"/>
                <a:gd name="connsiteY3291" fmla="*/ 0 h 1145447"/>
                <a:gd name="connsiteX3292" fmla="*/ 4087503 w 5125300"/>
                <a:gd name="connsiteY3292" fmla="*/ 13840 h 1145447"/>
                <a:gd name="connsiteX3293" fmla="*/ 4053175 w 5125300"/>
                <a:gd name="connsiteY3293" fmla="*/ 17488 h 1145447"/>
                <a:gd name="connsiteX3294" fmla="*/ 4023300 w 5125300"/>
                <a:gd name="connsiteY3294" fmla="*/ 1741 h 1145447"/>
                <a:gd name="connsiteX3295" fmla="*/ 3971190 w 5125300"/>
                <a:gd name="connsiteY3295" fmla="*/ 0 h 1145447"/>
                <a:gd name="connsiteX3296" fmla="*/ 3995578 w 5125300"/>
                <a:gd name="connsiteY3296" fmla="*/ 0 h 1145447"/>
                <a:gd name="connsiteX3297" fmla="*/ 4007211 w 5125300"/>
                <a:gd name="connsiteY3297" fmla="*/ 8580 h 1145447"/>
                <a:gd name="connsiteX3298" fmla="*/ 4006877 w 5125300"/>
                <a:gd name="connsiteY3298" fmla="*/ 22065 h 1145447"/>
                <a:gd name="connsiteX3299" fmla="*/ 3992278 w 5125300"/>
                <a:gd name="connsiteY3299" fmla="*/ 32094 h 1145447"/>
                <a:gd name="connsiteX3300" fmla="*/ 3973337 w 5125300"/>
                <a:gd name="connsiteY3300" fmla="*/ 31855 h 1145447"/>
                <a:gd name="connsiteX3301" fmla="*/ 3959247 w 5125300"/>
                <a:gd name="connsiteY3301" fmla="*/ 21463 h 1145447"/>
                <a:gd name="connsiteX3302" fmla="*/ 3959581 w 5125300"/>
                <a:gd name="connsiteY3302" fmla="*/ 7980 h 1145447"/>
                <a:gd name="connsiteX3303" fmla="*/ 3875638 w 5125300"/>
                <a:gd name="connsiteY3303" fmla="*/ 0 h 1145447"/>
                <a:gd name="connsiteX3304" fmla="*/ 3930243 w 5125300"/>
                <a:gd name="connsiteY3304" fmla="*/ 0 h 1145447"/>
                <a:gd name="connsiteX3305" fmla="*/ 3919968 w 5125300"/>
                <a:gd name="connsiteY3305" fmla="*/ 5319 h 1145447"/>
                <a:gd name="connsiteX3306" fmla="*/ 3876666 w 5125300"/>
                <a:gd name="connsiteY3306" fmla="*/ 448 h 1145447"/>
                <a:gd name="connsiteX3307" fmla="*/ 3696560 w 5125300"/>
                <a:gd name="connsiteY3307" fmla="*/ 0 h 1145447"/>
                <a:gd name="connsiteX3308" fmla="*/ 3808160 w 5125300"/>
                <a:gd name="connsiteY3308" fmla="*/ 0 h 1145447"/>
                <a:gd name="connsiteX3309" fmla="*/ 3815585 w 5125300"/>
                <a:gd name="connsiteY3309" fmla="*/ 12760 h 1145447"/>
                <a:gd name="connsiteX3310" fmla="*/ 3806780 w 5125300"/>
                <a:gd name="connsiteY3310" fmla="*/ 27890 h 1145447"/>
                <a:gd name="connsiteX3311" fmla="*/ 3765918 w 5125300"/>
                <a:gd name="connsiteY3311" fmla="*/ 56979 h 1145447"/>
                <a:gd name="connsiteX3312" fmla="*/ 3723409 w 5125300"/>
                <a:gd name="connsiteY3312" fmla="*/ 56979 h 1145447"/>
                <a:gd name="connsiteX3313" fmla="*/ 3691219 w 5125300"/>
                <a:gd name="connsiteY3313" fmla="*/ 34063 h 1145447"/>
                <a:gd name="connsiteX3314" fmla="*/ 3691219 w 5125300"/>
                <a:gd name="connsiteY3314" fmla="*/ 3803 h 1145447"/>
                <a:gd name="connsiteX3315" fmla="*/ 3604851 w 5125300"/>
                <a:gd name="connsiteY3315" fmla="*/ 0 h 1145447"/>
                <a:gd name="connsiteX3316" fmla="*/ 3667157 w 5125300"/>
                <a:gd name="connsiteY3316" fmla="*/ 0 h 1145447"/>
                <a:gd name="connsiteX3317" fmla="*/ 3653989 w 5125300"/>
                <a:gd name="connsiteY3317" fmla="*/ 9047 h 1145447"/>
                <a:gd name="connsiteX3318" fmla="*/ 3616478 w 5125300"/>
                <a:gd name="connsiteY3318" fmla="*/ 8576 h 1145447"/>
                <a:gd name="connsiteX3319" fmla="*/ 3483702 w 5125300"/>
                <a:gd name="connsiteY3319" fmla="*/ 0 h 1145447"/>
                <a:gd name="connsiteX3320" fmla="*/ 3573609 w 5125300"/>
                <a:gd name="connsiteY3320" fmla="*/ 0 h 1145447"/>
                <a:gd name="connsiteX3321" fmla="*/ 3589710 w 5125300"/>
                <a:gd name="connsiteY3321" fmla="*/ 11462 h 1145447"/>
                <a:gd name="connsiteX3322" fmla="*/ 3589710 w 5125300"/>
                <a:gd name="connsiteY3322" fmla="*/ 46031 h 1145447"/>
                <a:gd name="connsiteX3323" fmla="*/ 3551055 w 5125300"/>
                <a:gd name="connsiteY3323" fmla="*/ 73546 h 1145447"/>
                <a:gd name="connsiteX3324" fmla="*/ 3502497 w 5125300"/>
                <a:gd name="connsiteY3324" fmla="*/ 73546 h 1145447"/>
                <a:gd name="connsiteX3325" fmla="*/ 3465722 w 5125300"/>
                <a:gd name="connsiteY3325" fmla="*/ 47365 h 1145447"/>
                <a:gd name="connsiteX3326" fmla="*/ 3465722 w 5125300"/>
                <a:gd name="connsiteY3326" fmla="*/ 12799 h 1145447"/>
                <a:gd name="connsiteX3327" fmla="*/ 3209776 w 5125300"/>
                <a:gd name="connsiteY3327" fmla="*/ 0 h 1145447"/>
                <a:gd name="connsiteX3328" fmla="*/ 3450118 w 5125300"/>
                <a:gd name="connsiteY3328" fmla="*/ 0 h 1145447"/>
                <a:gd name="connsiteX3329" fmla="*/ 3359541 w 5125300"/>
                <a:gd name="connsiteY3329" fmla="*/ 64478 h 1145447"/>
                <a:gd name="connsiteX3330" fmla="*/ 3300351 w 5125300"/>
                <a:gd name="connsiteY3330" fmla="*/ 64478 h 1145447"/>
                <a:gd name="connsiteX3331" fmla="*/ 2844149 w 5125300"/>
                <a:gd name="connsiteY3331" fmla="*/ 0 h 1145447"/>
                <a:gd name="connsiteX3332" fmla="*/ 3134807 w 5125300"/>
                <a:gd name="connsiteY3332" fmla="*/ 0 h 1145447"/>
                <a:gd name="connsiteX3333" fmla="*/ 3147386 w 5125300"/>
                <a:gd name="connsiteY3333" fmla="*/ 21620 h 1145447"/>
                <a:gd name="connsiteX3334" fmla="*/ 3147386 w 5125300"/>
                <a:gd name="connsiteY3334" fmla="*/ 92340 h 1145447"/>
                <a:gd name="connsiteX3335" fmla="*/ 3081801 w 5125300"/>
                <a:gd name="connsiteY3335" fmla="*/ 139030 h 1145447"/>
                <a:gd name="connsiteX3336" fmla="*/ 2989607 w 5125300"/>
                <a:gd name="connsiteY3336" fmla="*/ 139030 h 1145447"/>
                <a:gd name="connsiteX3337" fmla="*/ 2989347 w 5125300"/>
                <a:gd name="connsiteY3337" fmla="*/ 139030 h 1145447"/>
                <a:gd name="connsiteX3338" fmla="*/ 2897155 w 5125300"/>
                <a:gd name="connsiteY3338" fmla="*/ 139030 h 1145447"/>
                <a:gd name="connsiteX3339" fmla="*/ 2831567 w 5125300"/>
                <a:gd name="connsiteY3339" fmla="*/ 92340 h 1145447"/>
                <a:gd name="connsiteX3340" fmla="*/ 2831569 w 5125300"/>
                <a:gd name="connsiteY3340" fmla="*/ 21620 h 1145447"/>
                <a:gd name="connsiteX3341" fmla="*/ 2727374 w 5125300"/>
                <a:gd name="connsiteY3341" fmla="*/ 0 h 1145447"/>
                <a:gd name="connsiteX3342" fmla="*/ 2807439 w 5125300"/>
                <a:gd name="connsiteY3342" fmla="*/ 0 h 1145447"/>
                <a:gd name="connsiteX3343" fmla="*/ 2793045 w 5125300"/>
                <a:gd name="connsiteY3343" fmla="*/ 13840 h 1145447"/>
                <a:gd name="connsiteX3344" fmla="*/ 2758719 w 5125300"/>
                <a:gd name="connsiteY3344" fmla="*/ 17488 h 1145447"/>
                <a:gd name="connsiteX3345" fmla="*/ 2728842 w 5125300"/>
                <a:gd name="connsiteY3345" fmla="*/ 1741 h 1145447"/>
                <a:gd name="connsiteX3346" fmla="*/ 2676733 w 5125300"/>
                <a:gd name="connsiteY3346" fmla="*/ 0 h 1145447"/>
                <a:gd name="connsiteX3347" fmla="*/ 2701120 w 5125300"/>
                <a:gd name="connsiteY3347" fmla="*/ 0 h 1145447"/>
                <a:gd name="connsiteX3348" fmla="*/ 2712755 w 5125300"/>
                <a:gd name="connsiteY3348" fmla="*/ 8580 h 1145447"/>
                <a:gd name="connsiteX3349" fmla="*/ 2712418 w 5125300"/>
                <a:gd name="connsiteY3349" fmla="*/ 22065 h 1145447"/>
                <a:gd name="connsiteX3350" fmla="*/ 2697818 w 5125300"/>
                <a:gd name="connsiteY3350" fmla="*/ 32094 h 1145447"/>
                <a:gd name="connsiteX3351" fmla="*/ 2678877 w 5125300"/>
                <a:gd name="connsiteY3351" fmla="*/ 31855 h 1145447"/>
                <a:gd name="connsiteX3352" fmla="*/ 2664787 w 5125300"/>
                <a:gd name="connsiteY3352" fmla="*/ 21463 h 1145447"/>
                <a:gd name="connsiteX3353" fmla="*/ 2665123 w 5125300"/>
                <a:gd name="connsiteY3353" fmla="*/ 7980 h 1145447"/>
                <a:gd name="connsiteX3354" fmla="*/ 2581179 w 5125300"/>
                <a:gd name="connsiteY3354" fmla="*/ 0 h 1145447"/>
                <a:gd name="connsiteX3355" fmla="*/ 2635785 w 5125300"/>
                <a:gd name="connsiteY3355" fmla="*/ 0 h 1145447"/>
                <a:gd name="connsiteX3356" fmla="*/ 2625509 w 5125300"/>
                <a:gd name="connsiteY3356" fmla="*/ 5319 h 1145447"/>
                <a:gd name="connsiteX3357" fmla="*/ 2582207 w 5125300"/>
                <a:gd name="connsiteY3357" fmla="*/ 448 h 1145447"/>
                <a:gd name="connsiteX3358" fmla="*/ 2402102 w 5125300"/>
                <a:gd name="connsiteY3358" fmla="*/ 0 h 1145447"/>
                <a:gd name="connsiteX3359" fmla="*/ 2513702 w 5125300"/>
                <a:gd name="connsiteY3359" fmla="*/ 0 h 1145447"/>
                <a:gd name="connsiteX3360" fmla="*/ 2521127 w 5125300"/>
                <a:gd name="connsiteY3360" fmla="*/ 12760 h 1145447"/>
                <a:gd name="connsiteX3361" fmla="*/ 2512322 w 5125300"/>
                <a:gd name="connsiteY3361" fmla="*/ 27890 h 1145447"/>
                <a:gd name="connsiteX3362" fmla="*/ 2471460 w 5125300"/>
                <a:gd name="connsiteY3362" fmla="*/ 56979 h 1145447"/>
                <a:gd name="connsiteX3363" fmla="*/ 2428953 w 5125300"/>
                <a:gd name="connsiteY3363" fmla="*/ 56979 h 1145447"/>
                <a:gd name="connsiteX3364" fmla="*/ 2396760 w 5125300"/>
                <a:gd name="connsiteY3364" fmla="*/ 34063 h 1145447"/>
                <a:gd name="connsiteX3365" fmla="*/ 2396760 w 5125300"/>
                <a:gd name="connsiteY3365" fmla="*/ 3803 h 1145447"/>
                <a:gd name="connsiteX3366" fmla="*/ 2310394 w 5125300"/>
                <a:gd name="connsiteY3366" fmla="*/ 0 h 1145447"/>
                <a:gd name="connsiteX3367" fmla="*/ 2372699 w 5125300"/>
                <a:gd name="connsiteY3367" fmla="*/ 0 h 1145447"/>
                <a:gd name="connsiteX3368" fmla="*/ 2359531 w 5125300"/>
                <a:gd name="connsiteY3368" fmla="*/ 9047 h 1145447"/>
                <a:gd name="connsiteX3369" fmla="*/ 2322021 w 5125300"/>
                <a:gd name="connsiteY3369" fmla="*/ 8576 h 1145447"/>
                <a:gd name="connsiteX3370" fmla="*/ 2189246 w 5125300"/>
                <a:gd name="connsiteY3370" fmla="*/ 0 h 1145447"/>
                <a:gd name="connsiteX3371" fmla="*/ 2279150 w 5125300"/>
                <a:gd name="connsiteY3371" fmla="*/ 0 h 1145447"/>
                <a:gd name="connsiteX3372" fmla="*/ 2295252 w 5125300"/>
                <a:gd name="connsiteY3372" fmla="*/ 11462 h 1145447"/>
                <a:gd name="connsiteX3373" fmla="*/ 2295252 w 5125300"/>
                <a:gd name="connsiteY3373" fmla="*/ 46031 h 1145447"/>
                <a:gd name="connsiteX3374" fmla="*/ 2256599 w 5125300"/>
                <a:gd name="connsiteY3374" fmla="*/ 73546 h 1145447"/>
                <a:gd name="connsiteX3375" fmla="*/ 2208039 w 5125300"/>
                <a:gd name="connsiteY3375" fmla="*/ 73546 h 1145447"/>
                <a:gd name="connsiteX3376" fmla="*/ 2171266 w 5125300"/>
                <a:gd name="connsiteY3376" fmla="*/ 47365 h 1145447"/>
                <a:gd name="connsiteX3377" fmla="*/ 2171266 w 5125300"/>
                <a:gd name="connsiteY3377" fmla="*/ 12799 h 1145447"/>
                <a:gd name="connsiteX3378" fmla="*/ 1915320 w 5125300"/>
                <a:gd name="connsiteY3378" fmla="*/ 0 h 1145447"/>
                <a:gd name="connsiteX3379" fmla="*/ 2155658 w 5125300"/>
                <a:gd name="connsiteY3379" fmla="*/ 0 h 1145447"/>
                <a:gd name="connsiteX3380" fmla="*/ 2065083 w 5125300"/>
                <a:gd name="connsiteY3380" fmla="*/ 64478 h 1145447"/>
                <a:gd name="connsiteX3381" fmla="*/ 2005895 w 5125300"/>
                <a:gd name="connsiteY3381" fmla="*/ 64478 h 1145447"/>
                <a:gd name="connsiteX3382" fmla="*/ 1552142 w 5125300"/>
                <a:gd name="connsiteY3382" fmla="*/ 0 h 1145447"/>
                <a:gd name="connsiteX3383" fmla="*/ 1840349 w 5125300"/>
                <a:gd name="connsiteY3383" fmla="*/ 0 h 1145447"/>
                <a:gd name="connsiteX3384" fmla="*/ 1852929 w 5125300"/>
                <a:gd name="connsiteY3384" fmla="*/ 21620 h 1145447"/>
                <a:gd name="connsiteX3385" fmla="*/ 1852929 w 5125300"/>
                <a:gd name="connsiteY3385" fmla="*/ 92340 h 1145447"/>
                <a:gd name="connsiteX3386" fmla="*/ 1787343 w 5125300"/>
                <a:gd name="connsiteY3386" fmla="*/ 139030 h 1145447"/>
                <a:gd name="connsiteX3387" fmla="*/ 1697599 w 5125300"/>
                <a:gd name="connsiteY3387" fmla="*/ 139030 h 1145447"/>
                <a:gd name="connsiteX3388" fmla="*/ 1694887 w 5125300"/>
                <a:gd name="connsiteY3388" fmla="*/ 139030 h 1145447"/>
                <a:gd name="connsiteX3389" fmla="*/ 1605148 w 5125300"/>
                <a:gd name="connsiteY3389" fmla="*/ 139030 h 1145447"/>
                <a:gd name="connsiteX3390" fmla="*/ 1539560 w 5125300"/>
                <a:gd name="connsiteY3390" fmla="*/ 92340 h 1145447"/>
                <a:gd name="connsiteX3391" fmla="*/ 1539564 w 5125300"/>
                <a:gd name="connsiteY3391" fmla="*/ 21620 h 1145447"/>
                <a:gd name="connsiteX3392" fmla="*/ 1435365 w 5125300"/>
                <a:gd name="connsiteY3392" fmla="*/ 0 h 1145447"/>
                <a:gd name="connsiteX3393" fmla="*/ 1515431 w 5125300"/>
                <a:gd name="connsiteY3393" fmla="*/ 0 h 1145447"/>
                <a:gd name="connsiteX3394" fmla="*/ 1501038 w 5125300"/>
                <a:gd name="connsiteY3394" fmla="*/ 13840 h 1145447"/>
                <a:gd name="connsiteX3395" fmla="*/ 1466711 w 5125300"/>
                <a:gd name="connsiteY3395" fmla="*/ 17488 h 1145447"/>
                <a:gd name="connsiteX3396" fmla="*/ 1436834 w 5125300"/>
                <a:gd name="connsiteY3396" fmla="*/ 1741 h 1145447"/>
                <a:gd name="connsiteX3397" fmla="*/ 1384728 w 5125300"/>
                <a:gd name="connsiteY3397" fmla="*/ 0 h 1145447"/>
                <a:gd name="connsiteX3398" fmla="*/ 1409115 w 5125300"/>
                <a:gd name="connsiteY3398" fmla="*/ 0 h 1145447"/>
                <a:gd name="connsiteX3399" fmla="*/ 1420747 w 5125300"/>
                <a:gd name="connsiteY3399" fmla="*/ 8580 h 1145447"/>
                <a:gd name="connsiteX3400" fmla="*/ 1420412 w 5125300"/>
                <a:gd name="connsiteY3400" fmla="*/ 22065 h 1145447"/>
                <a:gd name="connsiteX3401" fmla="*/ 1405813 w 5125300"/>
                <a:gd name="connsiteY3401" fmla="*/ 32094 h 1145447"/>
                <a:gd name="connsiteX3402" fmla="*/ 1386872 w 5125300"/>
                <a:gd name="connsiteY3402" fmla="*/ 31855 h 1145447"/>
                <a:gd name="connsiteX3403" fmla="*/ 1372782 w 5125300"/>
                <a:gd name="connsiteY3403" fmla="*/ 21463 h 1145447"/>
                <a:gd name="connsiteX3404" fmla="*/ 1373115 w 5125300"/>
                <a:gd name="connsiteY3404" fmla="*/ 7980 h 1145447"/>
                <a:gd name="connsiteX3405" fmla="*/ 1289174 w 5125300"/>
                <a:gd name="connsiteY3405" fmla="*/ 0 h 1145447"/>
                <a:gd name="connsiteX3406" fmla="*/ 1343779 w 5125300"/>
                <a:gd name="connsiteY3406" fmla="*/ 0 h 1145447"/>
                <a:gd name="connsiteX3407" fmla="*/ 1333503 w 5125300"/>
                <a:gd name="connsiteY3407" fmla="*/ 5319 h 1145447"/>
                <a:gd name="connsiteX3408" fmla="*/ 1290202 w 5125300"/>
                <a:gd name="connsiteY3408" fmla="*/ 448 h 1145447"/>
                <a:gd name="connsiteX3409" fmla="*/ 1110094 w 5125300"/>
                <a:gd name="connsiteY3409" fmla="*/ 0 h 1145447"/>
                <a:gd name="connsiteX3410" fmla="*/ 1221697 w 5125300"/>
                <a:gd name="connsiteY3410" fmla="*/ 0 h 1145447"/>
                <a:gd name="connsiteX3411" fmla="*/ 1229120 w 5125300"/>
                <a:gd name="connsiteY3411" fmla="*/ 12760 h 1145447"/>
                <a:gd name="connsiteX3412" fmla="*/ 1220316 w 5125300"/>
                <a:gd name="connsiteY3412" fmla="*/ 27890 h 1145447"/>
                <a:gd name="connsiteX3413" fmla="*/ 1179453 w 5125300"/>
                <a:gd name="connsiteY3413" fmla="*/ 56979 h 1145447"/>
                <a:gd name="connsiteX3414" fmla="*/ 1136945 w 5125300"/>
                <a:gd name="connsiteY3414" fmla="*/ 56979 h 1145447"/>
                <a:gd name="connsiteX3415" fmla="*/ 1104752 w 5125300"/>
                <a:gd name="connsiteY3415" fmla="*/ 34063 h 1145447"/>
                <a:gd name="connsiteX3416" fmla="*/ 1104752 w 5125300"/>
                <a:gd name="connsiteY3416" fmla="*/ 3803 h 1145447"/>
                <a:gd name="connsiteX3417" fmla="*/ 1018387 w 5125300"/>
                <a:gd name="connsiteY3417" fmla="*/ 0 h 1145447"/>
                <a:gd name="connsiteX3418" fmla="*/ 1080692 w 5125300"/>
                <a:gd name="connsiteY3418" fmla="*/ 0 h 1145447"/>
                <a:gd name="connsiteX3419" fmla="*/ 1067524 w 5125300"/>
                <a:gd name="connsiteY3419" fmla="*/ 9047 h 1145447"/>
                <a:gd name="connsiteX3420" fmla="*/ 1030015 w 5125300"/>
                <a:gd name="connsiteY3420" fmla="*/ 8576 h 1145447"/>
                <a:gd name="connsiteX3421" fmla="*/ 897237 w 5125300"/>
                <a:gd name="connsiteY3421" fmla="*/ 0 h 1145447"/>
                <a:gd name="connsiteX3422" fmla="*/ 987143 w 5125300"/>
                <a:gd name="connsiteY3422" fmla="*/ 0 h 1145447"/>
                <a:gd name="connsiteX3423" fmla="*/ 1003245 w 5125300"/>
                <a:gd name="connsiteY3423" fmla="*/ 11462 h 1145447"/>
                <a:gd name="connsiteX3424" fmla="*/ 1003245 w 5125300"/>
                <a:gd name="connsiteY3424" fmla="*/ 46031 h 1145447"/>
                <a:gd name="connsiteX3425" fmla="*/ 964592 w 5125300"/>
                <a:gd name="connsiteY3425" fmla="*/ 73546 h 1145447"/>
                <a:gd name="connsiteX3426" fmla="*/ 916034 w 5125300"/>
                <a:gd name="connsiteY3426" fmla="*/ 73546 h 1145447"/>
                <a:gd name="connsiteX3427" fmla="*/ 879257 w 5125300"/>
                <a:gd name="connsiteY3427" fmla="*/ 47365 h 1145447"/>
                <a:gd name="connsiteX3428" fmla="*/ 879257 w 5125300"/>
                <a:gd name="connsiteY3428" fmla="*/ 12799 h 1145447"/>
                <a:gd name="connsiteX3429" fmla="*/ 623311 w 5125300"/>
                <a:gd name="connsiteY3429" fmla="*/ 0 h 1145447"/>
                <a:gd name="connsiteX3430" fmla="*/ 863652 w 5125300"/>
                <a:gd name="connsiteY3430" fmla="*/ 0 h 1145447"/>
                <a:gd name="connsiteX3431" fmla="*/ 773078 w 5125300"/>
                <a:gd name="connsiteY3431" fmla="*/ 64478 h 1145447"/>
                <a:gd name="connsiteX3432" fmla="*/ 713886 w 5125300"/>
                <a:gd name="connsiteY3432" fmla="*/ 64478 h 1145447"/>
                <a:gd name="connsiteX3433" fmla="*/ 530692 w 5125300"/>
                <a:gd name="connsiteY3433" fmla="*/ 0 h 1145447"/>
                <a:gd name="connsiteX3434" fmla="*/ 548341 w 5125300"/>
                <a:gd name="connsiteY3434" fmla="*/ 0 h 1145447"/>
                <a:gd name="connsiteX3435" fmla="*/ 560921 w 5125300"/>
                <a:gd name="connsiteY3435" fmla="*/ 21620 h 1145447"/>
                <a:gd name="connsiteX3436" fmla="*/ 560921 w 5125300"/>
                <a:gd name="connsiteY3436" fmla="*/ 92340 h 1145447"/>
                <a:gd name="connsiteX3437" fmla="*/ 495334 w 5125300"/>
                <a:gd name="connsiteY3437" fmla="*/ 139030 h 1145447"/>
                <a:gd name="connsiteX3438" fmla="*/ 465773 w 5125300"/>
                <a:gd name="connsiteY3438" fmla="*/ 139030 h 114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</a:cxnLst>
              <a:rect l="l" t="t" r="r" b="b"/>
              <a:pathLst>
                <a:path w="5125300" h="1145447">
                  <a:moveTo>
                    <a:pt x="4324413" y="1137164"/>
                  </a:moveTo>
                  <a:cubicBezTo>
                    <a:pt x="4328193" y="1137284"/>
                    <a:pt x="4331906" y="1138429"/>
                    <a:pt x="4334662" y="1140572"/>
                  </a:cubicBezTo>
                  <a:lnTo>
                    <a:pt x="4340930" y="1145447"/>
                  </a:lnTo>
                  <a:lnTo>
                    <a:pt x="4305280" y="1145447"/>
                  </a:lnTo>
                  <a:lnTo>
                    <a:pt x="4313780" y="1139911"/>
                  </a:lnTo>
                  <a:cubicBezTo>
                    <a:pt x="4316792" y="1137950"/>
                    <a:pt x="4320635" y="1137043"/>
                    <a:pt x="4324413" y="1137164"/>
                  </a:cubicBezTo>
                  <a:close/>
                  <a:moveTo>
                    <a:pt x="3029694" y="1137164"/>
                  </a:moveTo>
                  <a:cubicBezTo>
                    <a:pt x="3033475" y="1137284"/>
                    <a:pt x="3037189" y="1138429"/>
                    <a:pt x="3039944" y="1140572"/>
                  </a:cubicBezTo>
                  <a:lnTo>
                    <a:pt x="3046211" y="1145447"/>
                  </a:lnTo>
                  <a:lnTo>
                    <a:pt x="3010561" y="1145447"/>
                  </a:lnTo>
                  <a:lnTo>
                    <a:pt x="3019062" y="1139911"/>
                  </a:lnTo>
                  <a:cubicBezTo>
                    <a:pt x="3022073" y="1137950"/>
                    <a:pt x="3025915" y="1137043"/>
                    <a:pt x="3029694" y="1137164"/>
                  </a:cubicBezTo>
                  <a:close/>
                  <a:moveTo>
                    <a:pt x="1735236" y="1137164"/>
                  </a:moveTo>
                  <a:cubicBezTo>
                    <a:pt x="1739015" y="1137284"/>
                    <a:pt x="1742731" y="1138429"/>
                    <a:pt x="1745487" y="1140572"/>
                  </a:cubicBezTo>
                  <a:lnTo>
                    <a:pt x="1751753" y="1145447"/>
                  </a:lnTo>
                  <a:lnTo>
                    <a:pt x="1716104" y="1145447"/>
                  </a:lnTo>
                  <a:lnTo>
                    <a:pt x="1724604" y="1139911"/>
                  </a:lnTo>
                  <a:cubicBezTo>
                    <a:pt x="1727617" y="1137950"/>
                    <a:pt x="1731459" y="1137043"/>
                    <a:pt x="1735236" y="1137164"/>
                  </a:cubicBezTo>
                  <a:close/>
                  <a:moveTo>
                    <a:pt x="443229" y="1137164"/>
                  </a:moveTo>
                  <a:cubicBezTo>
                    <a:pt x="447010" y="1137284"/>
                    <a:pt x="450723" y="1138429"/>
                    <a:pt x="453480" y="1140572"/>
                  </a:cubicBezTo>
                  <a:lnTo>
                    <a:pt x="459746" y="1145447"/>
                  </a:lnTo>
                  <a:lnTo>
                    <a:pt x="424097" y="1145447"/>
                  </a:lnTo>
                  <a:lnTo>
                    <a:pt x="432597" y="1139911"/>
                  </a:lnTo>
                  <a:cubicBezTo>
                    <a:pt x="435608" y="1137950"/>
                    <a:pt x="439450" y="1137043"/>
                    <a:pt x="443229" y="1137164"/>
                  </a:cubicBezTo>
                  <a:close/>
                  <a:moveTo>
                    <a:pt x="3929187" y="1129750"/>
                  </a:moveTo>
                  <a:cubicBezTo>
                    <a:pt x="3933364" y="1129785"/>
                    <a:pt x="3937521" y="1130955"/>
                    <a:pt x="3940670" y="1133249"/>
                  </a:cubicBezTo>
                  <a:lnTo>
                    <a:pt x="3954178" y="1143098"/>
                  </a:lnTo>
                  <a:lnTo>
                    <a:pt x="3954139" y="1145447"/>
                  </a:lnTo>
                  <a:lnTo>
                    <a:pt x="3899771" y="1145447"/>
                  </a:lnTo>
                  <a:lnTo>
                    <a:pt x="3917595" y="1133054"/>
                  </a:lnTo>
                  <a:cubicBezTo>
                    <a:pt x="3920819" y="1130815"/>
                    <a:pt x="3925014" y="1129716"/>
                    <a:pt x="3929187" y="1129750"/>
                  </a:cubicBezTo>
                  <a:close/>
                  <a:moveTo>
                    <a:pt x="2634731" y="1129750"/>
                  </a:moveTo>
                  <a:cubicBezTo>
                    <a:pt x="2638904" y="1129785"/>
                    <a:pt x="2643063" y="1130955"/>
                    <a:pt x="2646210" y="1133249"/>
                  </a:cubicBezTo>
                  <a:lnTo>
                    <a:pt x="2659722" y="1143098"/>
                  </a:lnTo>
                  <a:lnTo>
                    <a:pt x="2659683" y="1145447"/>
                  </a:lnTo>
                  <a:lnTo>
                    <a:pt x="2605313" y="1145447"/>
                  </a:lnTo>
                  <a:lnTo>
                    <a:pt x="2623137" y="1133054"/>
                  </a:lnTo>
                  <a:cubicBezTo>
                    <a:pt x="2626362" y="1130815"/>
                    <a:pt x="2630556" y="1129716"/>
                    <a:pt x="2634731" y="1129750"/>
                  </a:cubicBezTo>
                  <a:close/>
                  <a:moveTo>
                    <a:pt x="1342724" y="1129750"/>
                  </a:moveTo>
                  <a:cubicBezTo>
                    <a:pt x="1346898" y="1129785"/>
                    <a:pt x="1351056" y="1130955"/>
                    <a:pt x="1354204" y="1133249"/>
                  </a:cubicBezTo>
                  <a:lnTo>
                    <a:pt x="1367717" y="1143098"/>
                  </a:lnTo>
                  <a:lnTo>
                    <a:pt x="1367678" y="1145447"/>
                  </a:lnTo>
                  <a:lnTo>
                    <a:pt x="1313306" y="1145447"/>
                  </a:lnTo>
                  <a:lnTo>
                    <a:pt x="1331130" y="1133054"/>
                  </a:lnTo>
                  <a:cubicBezTo>
                    <a:pt x="1334354" y="1130815"/>
                    <a:pt x="1338549" y="1129716"/>
                    <a:pt x="1342724" y="1129750"/>
                  </a:cubicBezTo>
                  <a:close/>
                  <a:moveTo>
                    <a:pt x="48264" y="1129750"/>
                  </a:moveTo>
                  <a:cubicBezTo>
                    <a:pt x="52440" y="1129785"/>
                    <a:pt x="56596" y="1130955"/>
                    <a:pt x="59745" y="1133249"/>
                  </a:cubicBezTo>
                  <a:lnTo>
                    <a:pt x="73257" y="1143098"/>
                  </a:lnTo>
                  <a:lnTo>
                    <a:pt x="73218" y="1145447"/>
                  </a:lnTo>
                  <a:lnTo>
                    <a:pt x="18849" y="1145447"/>
                  </a:lnTo>
                  <a:lnTo>
                    <a:pt x="36674" y="1133054"/>
                  </a:lnTo>
                  <a:cubicBezTo>
                    <a:pt x="39894" y="1130815"/>
                    <a:pt x="44089" y="1129716"/>
                    <a:pt x="48264" y="1129750"/>
                  </a:cubicBezTo>
                  <a:close/>
                  <a:moveTo>
                    <a:pt x="4903637" y="1081666"/>
                  </a:moveTo>
                  <a:cubicBezTo>
                    <a:pt x="4909325" y="1081666"/>
                    <a:pt x="4915017" y="1083211"/>
                    <a:pt x="4919359" y="1086302"/>
                  </a:cubicBezTo>
                  <a:lnTo>
                    <a:pt x="5002445" y="1145447"/>
                  </a:lnTo>
                  <a:lnTo>
                    <a:pt x="4804827" y="1145447"/>
                  </a:lnTo>
                  <a:lnTo>
                    <a:pt x="4887911" y="1086302"/>
                  </a:lnTo>
                  <a:cubicBezTo>
                    <a:pt x="4892255" y="1083210"/>
                    <a:pt x="4897945" y="1081666"/>
                    <a:pt x="4903637" y="1081666"/>
                  </a:cubicBezTo>
                  <a:close/>
                  <a:moveTo>
                    <a:pt x="3608917" y="1081666"/>
                  </a:moveTo>
                  <a:cubicBezTo>
                    <a:pt x="3614607" y="1081666"/>
                    <a:pt x="3620297" y="1083211"/>
                    <a:pt x="3624639" y="1086302"/>
                  </a:cubicBezTo>
                  <a:lnTo>
                    <a:pt x="3707725" y="1145447"/>
                  </a:lnTo>
                  <a:lnTo>
                    <a:pt x="3510107" y="1145447"/>
                  </a:lnTo>
                  <a:lnTo>
                    <a:pt x="3593193" y="1086302"/>
                  </a:lnTo>
                  <a:cubicBezTo>
                    <a:pt x="3597535" y="1083210"/>
                    <a:pt x="3603227" y="1081666"/>
                    <a:pt x="3608917" y="1081666"/>
                  </a:cubicBezTo>
                  <a:close/>
                  <a:moveTo>
                    <a:pt x="2314460" y="1081666"/>
                  </a:moveTo>
                  <a:cubicBezTo>
                    <a:pt x="2320149" y="1081666"/>
                    <a:pt x="2325840" y="1083211"/>
                    <a:pt x="2330183" y="1086302"/>
                  </a:cubicBezTo>
                  <a:lnTo>
                    <a:pt x="2413268" y="1145447"/>
                  </a:lnTo>
                  <a:lnTo>
                    <a:pt x="2215651" y="1145447"/>
                  </a:lnTo>
                  <a:lnTo>
                    <a:pt x="2298736" y="1086302"/>
                  </a:lnTo>
                  <a:cubicBezTo>
                    <a:pt x="2303077" y="1083210"/>
                    <a:pt x="2308767" y="1081666"/>
                    <a:pt x="2314460" y="1081666"/>
                  </a:cubicBezTo>
                  <a:close/>
                  <a:moveTo>
                    <a:pt x="1022452" y="1081666"/>
                  </a:moveTo>
                  <a:cubicBezTo>
                    <a:pt x="1028140" y="1081666"/>
                    <a:pt x="1033834" y="1083211"/>
                    <a:pt x="1038174" y="1086302"/>
                  </a:cubicBezTo>
                  <a:lnTo>
                    <a:pt x="1121260" y="1145447"/>
                  </a:lnTo>
                  <a:lnTo>
                    <a:pt x="923643" y="1145447"/>
                  </a:lnTo>
                  <a:lnTo>
                    <a:pt x="1006728" y="1086302"/>
                  </a:lnTo>
                  <a:cubicBezTo>
                    <a:pt x="1011070" y="1083210"/>
                    <a:pt x="1016760" y="1081666"/>
                    <a:pt x="1022452" y="1081666"/>
                  </a:cubicBezTo>
                  <a:close/>
                  <a:moveTo>
                    <a:pt x="4541604" y="1078186"/>
                  </a:moveTo>
                  <a:cubicBezTo>
                    <a:pt x="4547292" y="1078186"/>
                    <a:pt x="4552979" y="1079731"/>
                    <a:pt x="4557319" y="1082820"/>
                  </a:cubicBezTo>
                  <a:lnTo>
                    <a:pt x="4645296" y="1145447"/>
                  </a:lnTo>
                  <a:lnTo>
                    <a:pt x="4462912" y="1145447"/>
                  </a:lnTo>
                  <a:lnTo>
                    <a:pt x="4462912" y="1127651"/>
                  </a:lnTo>
                  <a:lnTo>
                    <a:pt x="4525888" y="1082820"/>
                  </a:lnTo>
                  <a:cubicBezTo>
                    <a:pt x="4530227" y="1079731"/>
                    <a:pt x="4535914" y="1078186"/>
                    <a:pt x="4541604" y="1078186"/>
                  </a:cubicBezTo>
                  <a:close/>
                  <a:moveTo>
                    <a:pt x="3246883" y="1078186"/>
                  </a:moveTo>
                  <a:cubicBezTo>
                    <a:pt x="3252572" y="1078186"/>
                    <a:pt x="3258262" y="1079731"/>
                    <a:pt x="3262599" y="1082820"/>
                  </a:cubicBezTo>
                  <a:lnTo>
                    <a:pt x="3350579" y="1145447"/>
                  </a:lnTo>
                  <a:lnTo>
                    <a:pt x="3168193" y="1145447"/>
                  </a:lnTo>
                  <a:lnTo>
                    <a:pt x="3168193" y="1127651"/>
                  </a:lnTo>
                  <a:lnTo>
                    <a:pt x="3231169" y="1082820"/>
                  </a:lnTo>
                  <a:cubicBezTo>
                    <a:pt x="3235510" y="1079731"/>
                    <a:pt x="3241197" y="1078186"/>
                    <a:pt x="3246883" y="1078186"/>
                  </a:cubicBezTo>
                  <a:close/>
                  <a:moveTo>
                    <a:pt x="1952425" y="1078186"/>
                  </a:moveTo>
                  <a:cubicBezTo>
                    <a:pt x="1958115" y="1078186"/>
                    <a:pt x="1963802" y="1079731"/>
                    <a:pt x="1968143" y="1082820"/>
                  </a:cubicBezTo>
                  <a:lnTo>
                    <a:pt x="2056120" y="1145447"/>
                  </a:lnTo>
                  <a:lnTo>
                    <a:pt x="1873735" y="1145447"/>
                  </a:lnTo>
                  <a:lnTo>
                    <a:pt x="1873735" y="1127651"/>
                  </a:lnTo>
                  <a:lnTo>
                    <a:pt x="1936710" y="1082820"/>
                  </a:lnTo>
                  <a:cubicBezTo>
                    <a:pt x="1941050" y="1079731"/>
                    <a:pt x="1946737" y="1078186"/>
                    <a:pt x="1952425" y="1078186"/>
                  </a:cubicBezTo>
                  <a:close/>
                  <a:moveTo>
                    <a:pt x="660419" y="1078186"/>
                  </a:moveTo>
                  <a:cubicBezTo>
                    <a:pt x="666107" y="1078186"/>
                    <a:pt x="671794" y="1079731"/>
                    <a:pt x="676136" y="1082820"/>
                  </a:cubicBezTo>
                  <a:lnTo>
                    <a:pt x="764113" y="1145447"/>
                  </a:lnTo>
                  <a:lnTo>
                    <a:pt x="581727" y="1145447"/>
                  </a:lnTo>
                  <a:lnTo>
                    <a:pt x="581727" y="1127651"/>
                  </a:lnTo>
                  <a:lnTo>
                    <a:pt x="644705" y="1082820"/>
                  </a:lnTo>
                  <a:cubicBezTo>
                    <a:pt x="649042" y="1079731"/>
                    <a:pt x="654732" y="1078186"/>
                    <a:pt x="660419" y="1078186"/>
                  </a:cubicBezTo>
                  <a:close/>
                  <a:moveTo>
                    <a:pt x="4397963" y="1075672"/>
                  </a:moveTo>
                  <a:cubicBezTo>
                    <a:pt x="4402684" y="1075618"/>
                    <a:pt x="4407432" y="1076847"/>
                    <a:pt x="4411092" y="1079371"/>
                  </a:cubicBezTo>
                  <a:lnTo>
                    <a:pt x="4426791" y="1090202"/>
                  </a:lnTo>
                  <a:cubicBezTo>
                    <a:pt x="4434104" y="1095249"/>
                    <a:pt x="4434286" y="1103561"/>
                    <a:pt x="4427197" y="1108771"/>
                  </a:cubicBezTo>
                  <a:lnTo>
                    <a:pt x="4384438" y="1140176"/>
                  </a:lnTo>
                  <a:cubicBezTo>
                    <a:pt x="4377350" y="1145382"/>
                    <a:pt x="4365668" y="1145511"/>
                    <a:pt x="4358354" y="1140466"/>
                  </a:cubicBezTo>
                  <a:lnTo>
                    <a:pt x="4342656" y="1129633"/>
                  </a:lnTo>
                  <a:cubicBezTo>
                    <a:pt x="4335340" y="1124588"/>
                    <a:pt x="4335158" y="1116272"/>
                    <a:pt x="4342248" y="1111066"/>
                  </a:cubicBezTo>
                  <a:lnTo>
                    <a:pt x="4385007" y="1079659"/>
                  </a:lnTo>
                  <a:cubicBezTo>
                    <a:pt x="4388552" y="1077057"/>
                    <a:pt x="4393244" y="1075723"/>
                    <a:pt x="4397963" y="1075672"/>
                  </a:cubicBezTo>
                  <a:close/>
                  <a:moveTo>
                    <a:pt x="3103243" y="1075672"/>
                  </a:moveTo>
                  <a:cubicBezTo>
                    <a:pt x="3107965" y="1075618"/>
                    <a:pt x="3112714" y="1076847"/>
                    <a:pt x="3116370" y="1079371"/>
                  </a:cubicBezTo>
                  <a:lnTo>
                    <a:pt x="3132071" y="1090202"/>
                  </a:lnTo>
                  <a:cubicBezTo>
                    <a:pt x="3139385" y="1095249"/>
                    <a:pt x="3139568" y="1103561"/>
                    <a:pt x="3132477" y="1108771"/>
                  </a:cubicBezTo>
                  <a:lnTo>
                    <a:pt x="3089718" y="1140176"/>
                  </a:lnTo>
                  <a:cubicBezTo>
                    <a:pt x="3082629" y="1145382"/>
                    <a:pt x="3070949" y="1145511"/>
                    <a:pt x="3063634" y="1140466"/>
                  </a:cubicBezTo>
                  <a:lnTo>
                    <a:pt x="3047936" y="1129633"/>
                  </a:lnTo>
                  <a:cubicBezTo>
                    <a:pt x="3040622" y="1124588"/>
                    <a:pt x="3040439" y="1116272"/>
                    <a:pt x="3047530" y="1111066"/>
                  </a:cubicBezTo>
                  <a:lnTo>
                    <a:pt x="3090287" y="1079659"/>
                  </a:lnTo>
                  <a:cubicBezTo>
                    <a:pt x="3093832" y="1077057"/>
                    <a:pt x="3098526" y="1075723"/>
                    <a:pt x="3103243" y="1075672"/>
                  </a:cubicBezTo>
                  <a:close/>
                  <a:moveTo>
                    <a:pt x="1808787" y="1075672"/>
                  </a:moveTo>
                  <a:cubicBezTo>
                    <a:pt x="1813507" y="1075618"/>
                    <a:pt x="1818256" y="1076847"/>
                    <a:pt x="1821914" y="1079371"/>
                  </a:cubicBezTo>
                  <a:lnTo>
                    <a:pt x="1837613" y="1090202"/>
                  </a:lnTo>
                  <a:cubicBezTo>
                    <a:pt x="1844926" y="1095249"/>
                    <a:pt x="1845111" y="1103561"/>
                    <a:pt x="1838021" y="1108771"/>
                  </a:cubicBezTo>
                  <a:lnTo>
                    <a:pt x="1795260" y="1140176"/>
                  </a:lnTo>
                  <a:cubicBezTo>
                    <a:pt x="1788171" y="1145382"/>
                    <a:pt x="1776491" y="1145511"/>
                    <a:pt x="1769177" y="1140466"/>
                  </a:cubicBezTo>
                  <a:lnTo>
                    <a:pt x="1753480" y="1129633"/>
                  </a:lnTo>
                  <a:cubicBezTo>
                    <a:pt x="1746164" y="1124588"/>
                    <a:pt x="1745980" y="1116272"/>
                    <a:pt x="1753072" y="1111066"/>
                  </a:cubicBezTo>
                  <a:lnTo>
                    <a:pt x="1795829" y="1079659"/>
                  </a:lnTo>
                  <a:cubicBezTo>
                    <a:pt x="1799376" y="1077057"/>
                    <a:pt x="1804066" y="1075723"/>
                    <a:pt x="1808787" y="1075672"/>
                  </a:cubicBezTo>
                  <a:close/>
                  <a:moveTo>
                    <a:pt x="516780" y="1075672"/>
                  </a:moveTo>
                  <a:cubicBezTo>
                    <a:pt x="521500" y="1075618"/>
                    <a:pt x="526249" y="1076847"/>
                    <a:pt x="529905" y="1079371"/>
                  </a:cubicBezTo>
                  <a:lnTo>
                    <a:pt x="545606" y="1090202"/>
                  </a:lnTo>
                  <a:cubicBezTo>
                    <a:pt x="552920" y="1095249"/>
                    <a:pt x="553103" y="1103561"/>
                    <a:pt x="546012" y="1108771"/>
                  </a:cubicBezTo>
                  <a:lnTo>
                    <a:pt x="503255" y="1140176"/>
                  </a:lnTo>
                  <a:cubicBezTo>
                    <a:pt x="496163" y="1145382"/>
                    <a:pt x="484486" y="1145511"/>
                    <a:pt x="477170" y="1140466"/>
                  </a:cubicBezTo>
                  <a:lnTo>
                    <a:pt x="461471" y="1129633"/>
                  </a:lnTo>
                  <a:cubicBezTo>
                    <a:pt x="454157" y="1124588"/>
                    <a:pt x="453973" y="1116272"/>
                    <a:pt x="461065" y="1111066"/>
                  </a:cubicBezTo>
                  <a:lnTo>
                    <a:pt x="503822" y="1079659"/>
                  </a:lnTo>
                  <a:cubicBezTo>
                    <a:pt x="507367" y="1077057"/>
                    <a:pt x="512061" y="1075723"/>
                    <a:pt x="516780" y="1075672"/>
                  </a:cubicBezTo>
                  <a:close/>
                  <a:moveTo>
                    <a:pt x="4179426" y="1075277"/>
                  </a:moveTo>
                  <a:lnTo>
                    <a:pt x="4237677" y="1075277"/>
                  </a:lnTo>
                  <a:cubicBezTo>
                    <a:pt x="4255680" y="1075277"/>
                    <a:pt x="4270276" y="1085668"/>
                    <a:pt x="4270276" y="1098483"/>
                  </a:cubicBezTo>
                  <a:lnTo>
                    <a:pt x="4270276" y="1125988"/>
                  </a:lnTo>
                  <a:cubicBezTo>
                    <a:pt x="4270277" y="1132395"/>
                    <a:pt x="4266628" y="1138196"/>
                    <a:pt x="4260729" y="1142395"/>
                  </a:cubicBezTo>
                  <a:lnTo>
                    <a:pt x="4250374" y="1145447"/>
                  </a:lnTo>
                  <a:lnTo>
                    <a:pt x="4166730" y="1145447"/>
                  </a:lnTo>
                  <a:lnTo>
                    <a:pt x="4156377" y="1142395"/>
                  </a:lnTo>
                  <a:cubicBezTo>
                    <a:pt x="4150478" y="1138196"/>
                    <a:pt x="4146829" y="1132395"/>
                    <a:pt x="4146829" y="1125988"/>
                  </a:cubicBezTo>
                  <a:lnTo>
                    <a:pt x="4146829" y="1098483"/>
                  </a:lnTo>
                  <a:cubicBezTo>
                    <a:pt x="4146829" y="1085668"/>
                    <a:pt x="4161425" y="1075277"/>
                    <a:pt x="4179426" y="1075277"/>
                  </a:cubicBezTo>
                  <a:close/>
                  <a:moveTo>
                    <a:pt x="2884970" y="1075277"/>
                  </a:moveTo>
                  <a:lnTo>
                    <a:pt x="2943219" y="1075277"/>
                  </a:lnTo>
                  <a:cubicBezTo>
                    <a:pt x="2961224" y="1075277"/>
                    <a:pt x="2975819" y="1085668"/>
                    <a:pt x="2975819" y="1098483"/>
                  </a:cubicBezTo>
                  <a:lnTo>
                    <a:pt x="2975819" y="1125988"/>
                  </a:lnTo>
                  <a:cubicBezTo>
                    <a:pt x="2975819" y="1132395"/>
                    <a:pt x="2972170" y="1138196"/>
                    <a:pt x="2966271" y="1142395"/>
                  </a:cubicBezTo>
                  <a:lnTo>
                    <a:pt x="2955917" y="1145447"/>
                  </a:lnTo>
                  <a:lnTo>
                    <a:pt x="2872273" y="1145447"/>
                  </a:lnTo>
                  <a:lnTo>
                    <a:pt x="2861919" y="1142395"/>
                  </a:lnTo>
                  <a:cubicBezTo>
                    <a:pt x="2856020" y="1138196"/>
                    <a:pt x="2852371" y="1132395"/>
                    <a:pt x="2852371" y="1125988"/>
                  </a:cubicBezTo>
                  <a:lnTo>
                    <a:pt x="2852371" y="1098483"/>
                  </a:lnTo>
                  <a:cubicBezTo>
                    <a:pt x="2852371" y="1085668"/>
                    <a:pt x="2866965" y="1075277"/>
                    <a:pt x="2884970" y="1075277"/>
                  </a:cubicBezTo>
                  <a:close/>
                  <a:moveTo>
                    <a:pt x="1592961" y="1075277"/>
                  </a:moveTo>
                  <a:lnTo>
                    <a:pt x="1651212" y="1075277"/>
                  </a:lnTo>
                  <a:cubicBezTo>
                    <a:pt x="1669215" y="1075277"/>
                    <a:pt x="1683811" y="1085668"/>
                    <a:pt x="1683811" y="1098483"/>
                  </a:cubicBezTo>
                  <a:lnTo>
                    <a:pt x="1683811" y="1125988"/>
                  </a:lnTo>
                  <a:cubicBezTo>
                    <a:pt x="1683811" y="1132395"/>
                    <a:pt x="1680162" y="1138196"/>
                    <a:pt x="1674263" y="1142395"/>
                  </a:cubicBezTo>
                  <a:lnTo>
                    <a:pt x="1663909" y="1145447"/>
                  </a:lnTo>
                  <a:lnTo>
                    <a:pt x="1580265" y="1145447"/>
                  </a:lnTo>
                  <a:lnTo>
                    <a:pt x="1569912" y="1142395"/>
                  </a:lnTo>
                  <a:cubicBezTo>
                    <a:pt x="1564013" y="1138196"/>
                    <a:pt x="1560364" y="1132395"/>
                    <a:pt x="1560364" y="1125988"/>
                  </a:cubicBezTo>
                  <a:lnTo>
                    <a:pt x="1560364" y="1098483"/>
                  </a:lnTo>
                  <a:cubicBezTo>
                    <a:pt x="1560364" y="1085668"/>
                    <a:pt x="1574960" y="1075277"/>
                    <a:pt x="1592961" y="1075277"/>
                  </a:cubicBezTo>
                  <a:close/>
                  <a:moveTo>
                    <a:pt x="298503" y="1075277"/>
                  </a:moveTo>
                  <a:lnTo>
                    <a:pt x="356752" y="1075277"/>
                  </a:lnTo>
                  <a:cubicBezTo>
                    <a:pt x="374759" y="1075277"/>
                    <a:pt x="389351" y="1085668"/>
                    <a:pt x="389351" y="1098483"/>
                  </a:cubicBezTo>
                  <a:lnTo>
                    <a:pt x="389351" y="1125988"/>
                  </a:lnTo>
                  <a:cubicBezTo>
                    <a:pt x="389353" y="1132395"/>
                    <a:pt x="385704" y="1138196"/>
                    <a:pt x="379806" y="1142395"/>
                  </a:cubicBezTo>
                  <a:lnTo>
                    <a:pt x="369452" y="1145447"/>
                  </a:lnTo>
                  <a:lnTo>
                    <a:pt x="285806" y="1145447"/>
                  </a:lnTo>
                  <a:lnTo>
                    <a:pt x="275453" y="1142395"/>
                  </a:lnTo>
                  <a:cubicBezTo>
                    <a:pt x="269553" y="1138196"/>
                    <a:pt x="265905" y="1132395"/>
                    <a:pt x="265905" y="1125988"/>
                  </a:cubicBezTo>
                  <a:lnTo>
                    <a:pt x="265905" y="1098483"/>
                  </a:lnTo>
                  <a:cubicBezTo>
                    <a:pt x="265905" y="1085668"/>
                    <a:pt x="280500" y="1075277"/>
                    <a:pt x="298503" y="1075277"/>
                  </a:cubicBezTo>
                  <a:close/>
                  <a:moveTo>
                    <a:pt x="47103" y="1035655"/>
                  </a:moveTo>
                  <a:lnTo>
                    <a:pt x="51037" y="1038455"/>
                  </a:lnTo>
                  <a:cubicBezTo>
                    <a:pt x="57256" y="1042882"/>
                    <a:pt x="61918" y="1047997"/>
                    <a:pt x="65028" y="1053455"/>
                  </a:cubicBezTo>
                  <a:lnTo>
                    <a:pt x="68851" y="1067439"/>
                  </a:lnTo>
                  <a:lnTo>
                    <a:pt x="69501" y="1067439"/>
                  </a:lnTo>
                  <a:lnTo>
                    <a:pt x="69693" y="1068138"/>
                  </a:lnTo>
                  <a:cubicBezTo>
                    <a:pt x="69584" y="1068535"/>
                    <a:pt x="69475" y="1068931"/>
                    <a:pt x="69367" y="1069327"/>
                  </a:cubicBezTo>
                  <a:cubicBezTo>
                    <a:pt x="69475" y="1069723"/>
                    <a:pt x="69584" y="1070122"/>
                    <a:pt x="69693" y="1070519"/>
                  </a:cubicBezTo>
                  <a:lnTo>
                    <a:pt x="69042" y="1070519"/>
                  </a:lnTo>
                  <a:lnTo>
                    <a:pt x="65028" y="1085202"/>
                  </a:lnTo>
                  <a:cubicBezTo>
                    <a:pt x="61918" y="1090658"/>
                    <a:pt x="57256" y="1095773"/>
                    <a:pt x="51037" y="1100202"/>
                  </a:cubicBezTo>
                  <a:lnTo>
                    <a:pt x="0" y="1136531"/>
                  </a:lnTo>
                  <a:close/>
                  <a:moveTo>
                    <a:pt x="4871386" y="1003112"/>
                  </a:moveTo>
                  <a:cubicBezTo>
                    <a:pt x="4874814" y="1003155"/>
                    <a:pt x="4878218" y="1004130"/>
                    <a:pt x="4880787" y="1006023"/>
                  </a:cubicBezTo>
                  <a:lnTo>
                    <a:pt x="4923321" y="1037395"/>
                  </a:lnTo>
                  <a:cubicBezTo>
                    <a:pt x="4928459" y="1041183"/>
                    <a:pt x="4928306" y="1047220"/>
                    <a:pt x="4922986" y="1050876"/>
                  </a:cubicBezTo>
                  <a:lnTo>
                    <a:pt x="4908385" y="1060907"/>
                  </a:lnTo>
                  <a:cubicBezTo>
                    <a:pt x="4903063" y="1064563"/>
                    <a:pt x="4894584" y="1064457"/>
                    <a:pt x="4889446" y="1060670"/>
                  </a:cubicBezTo>
                  <a:lnTo>
                    <a:pt x="4846911" y="1029298"/>
                  </a:lnTo>
                  <a:cubicBezTo>
                    <a:pt x="4841776" y="1025509"/>
                    <a:pt x="4841924" y="1019473"/>
                    <a:pt x="4847247" y="1015816"/>
                  </a:cubicBezTo>
                  <a:lnTo>
                    <a:pt x="4861848" y="1005786"/>
                  </a:lnTo>
                  <a:cubicBezTo>
                    <a:pt x="4864508" y="1003957"/>
                    <a:pt x="4867959" y="1003069"/>
                    <a:pt x="4871386" y="1003112"/>
                  </a:cubicBezTo>
                  <a:close/>
                  <a:moveTo>
                    <a:pt x="3576668" y="1003112"/>
                  </a:moveTo>
                  <a:lnTo>
                    <a:pt x="3586069" y="1006023"/>
                  </a:lnTo>
                  <a:lnTo>
                    <a:pt x="3628602" y="1037395"/>
                  </a:lnTo>
                  <a:cubicBezTo>
                    <a:pt x="3633739" y="1041183"/>
                    <a:pt x="3633589" y="1047220"/>
                    <a:pt x="3628266" y="1050876"/>
                  </a:cubicBezTo>
                  <a:lnTo>
                    <a:pt x="3613669" y="1060907"/>
                  </a:lnTo>
                  <a:cubicBezTo>
                    <a:pt x="3608345" y="1064563"/>
                    <a:pt x="3599864" y="1064457"/>
                    <a:pt x="3594726" y="1060670"/>
                  </a:cubicBezTo>
                  <a:lnTo>
                    <a:pt x="3552192" y="1029298"/>
                  </a:lnTo>
                  <a:cubicBezTo>
                    <a:pt x="3547056" y="1025509"/>
                    <a:pt x="3547204" y="1019473"/>
                    <a:pt x="3552527" y="1015816"/>
                  </a:cubicBezTo>
                  <a:lnTo>
                    <a:pt x="3567128" y="1005786"/>
                  </a:lnTo>
                  <a:cubicBezTo>
                    <a:pt x="3569788" y="1003957"/>
                    <a:pt x="3573239" y="1003069"/>
                    <a:pt x="3576668" y="1003112"/>
                  </a:cubicBezTo>
                  <a:close/>
                  <a:moveTo>
                    <a:pt x="2282208" y="1003112"/>
                  </a:moveTo>
                  <a:cubicBezTo>
                    <a:pt x="2285638" y="1003155"/>
                    <a:pt x="2289042" y="1004130"/>
                    <a:pt x="2291609" y="1006023"/>
                  </a:cubicBezTo>
                  <a:lnTo>
                    <a:pt x="2334144" y="1037395"/>
                  </a:lnTo>
                  <a:cubicBezTo>
                    <a:pt x="2339282" y="1041183"/>
                    <a:pt x="2339131" y="1047220"/>
                    <a:pt x="2333808" y="1050876"/>
                  </a:cubicBezTo>
                  <a:lnTo>
                    <a:pt x="2319209" y="1060907"/>
                  </a:lnTo>
                  <a:cubicBezTo>
                    <a:pt x="2313887" y="1064563"/>
                    <a:pt x="2305406" y="1064457"/>
                    <a:pt x="2300269" y="1060670"/>
                  </a:cubicBezTo>
                  <a:lnTo>
                    <a:pt x="2257736" y="1029298"/>
                  </a:lnTo>
                  <a:cubicBezTo>
                    <a:pt x="2252598" y="1025509"/>
                    <a:pt x="2252747" y="1019473"/>
                    <a:pt x="2258071" y="1015816"/>
                  </a:cubicBezTo>
                  <a:lnTo>
                    <a:pt x="2272670" y="1005786"/>
                  </a:lnTo>
                  <a:cubicBezTo>
                    <a:pt x="2275331" y="1003957"/>
                    <a:pt x="2278782" y="1003069"/>
                    <a:pt x="2282208" y="1003112"/>
                  </a:cubicBezTo>
                  <a:close/>
                  <a:moveTo>
                    <a:pt x="990200" y="1003112"/>
                  </a:moveTo>
                  <a:lnTo>
                    <a:pt x="999601" y="1006023"/>
                  </a:lnTo>
                  <a:lnTo>
                    <a:pt x="1042137" y="1037395"/>
                  </a:lnTo>
                  <a:cubicBezTo>
                    <a:pt x="1047275" y="1041183"/>
                    <a:pt x="1047123" y="1047220"/>
                    <a:pt x="1041803" y="1050876"/>
                  </a:cubicBezTo>
                  <a:lnTo>
                    <a:pt x="1027200" y="1060907"/>
                  </a:lnTo>
                  <a:cubicBezTo>
                    <a:pt x="1021878" y="1064563"/>
                    <a:pt x="1013401" y="1064457"/>
                    <a:pt x="1008262" y="1060670"/>
                  </a:cubicBezTo>
                  <a:lnTo>
                    <a:pt x="965728" y="1029298"/>
                  </a:lnTo>
                  <a:cubicBezTo>
                    <a:pt x="960591" y="1025509"/>
                    <a:pt x="960742" y="1019473"/>
                    <a:pt x="966062" y="1015816"/>
                  </a:cubicBezTo>
                  <a:lnTo>
                    <a:pt x="980663" y="1005786"/>
                  </a:lnTo>
                  <a:cubicBezTo>
                    <a:pt x="983323" y="1003957"/>
                    <a:pt x="986774" y="1003069"/>
                    <a:pt x="990200" y="1003112"/>
                  </a:cubicBezTo>
                  <a:close/>
                  <a:moveTo>
                    <a:pt x="4509179" y="977765"/>
                  </a:moveTo>
                  <a:cubicBezTo>
                    <a:pt x="4512892" y="977616"/>
                    <a:pt x="4516706" y="977980"/>
                    <a:pt x="4520426" y="978928"/>
                  </a:cubicBezTo>
                  <a:lnTo>
                    <a:pt x="4565933" y="990514"/>
                  </a:lnTo>
                  <a:cubicBezTo>
                    <a:pt x="4580819" y="994304"/>
                    <a:pt x="4588569" y="1005963"/>
                    <a:pt x="4583245" y="1016557"/>
                  </a:cubicBezTo>
                  <a:lnTo>
                    <a:pt x="4568646" y="1045617"/>
                  </a:lnTo>
                  <a:cubicBezTo>
                    <a:pt x="4563324" y="1056211"/>
                    <a:pt x="4546944" y="1061729"/>
                    <a:pt x="4532062" y="1057939"/>
                  </a:cubicBezTo>
                  <a:lnTo>
                    <a:pt x="4486552" y="1046353"/>
                  </a:lnTo>
                  <a:cubicBezTo>
                    <a:pt x="4471668" y="1042566"/>
                    <a:pt x="4463918" y="1030904"/>
                    <a:pt x="4469241" y="1020308"/>
                  </a:cubicBezTo>
                  <a:lnTo>
                    <a:pt x="4483840" y="991251"/>
                  </a:lnTo>
                  <a:cubicBezTo>
                    <a:pt x="4487831" y="983306"/>
                    <a:pt x="4498044" y="978214"/>
                    <a:pt x="4509179" y="977765"/>
                  </a:cubicBezTo>
                  <a:close/>
                  <a:moveTo>
                    <a:pt x="3214462" y="977765"/>
                  </a:moveTo>
                  <a:cubicBezTo>
                    <a:pt x="3218173" y="977616"/>
                    <a:pt x="3221985" y="977980"/>
                    <a:pt x="3225708" y="978928"/>
                  </a:cubicBezTo>
                  <a:lnTo>
                    <a:pt x="3271216" y="990514"/>
                  </a:lnTo>
                  <a:cubicBezTo>
                    <a:pt x="3286100" y="994304"/>
                    <a:pt x="3293850" y="1005963"/>
                    <a:pt x="3288528" y="1016557"/>
                  </a:cubicBezTo>
                  <a:lnTo>
                    <a:pt x="3273928" y="1045617"/>
                  </a:lnTo>
                  <a:cubicBezTo>
                    <a:pt x="3268604" y="1056211"/>
                    <a:pt x="3252225" y="1061729"/>
                    <a:pt x="3237343" y="1057939"/>
                  </a:cubicBezTo>
                  <a:lnTo>
                    <a:pt x="3191833" y="1046353"/>
                  </a:lnTo>
                  <a:cubicBezTo>
                    <a:pt x="3176949" y="1042566"/>
                    <a:pt x="3169199" y="1030904"/>
                    <a:pt x="3174521" y="1020308"/>
                  </a:cubicBezTo>
                  <a:lnTo>
                    <a:pt x="3189120" y="991251"/>
                  </a:lnTo>
                  <a:cubicBezTo>
                    <a:pt x="3193114" y="983306"/>
                    <a:pt x="3203326" y="978214"/>
                    <a:pt x="3214462" y="977765"/>
                  </a:cubicBezTo>
                  <a:close/>
                  <a:moveTo>
                    <a:pt x="1920003" y="977765"/>
                  </a:moveTo>
                  <a:cubicBezTo>
                    <a:pt x="1923714" y="977616"/>
                    <a:pt x="1927529" y="977980"/>
                    <a:pt x="1931252" y="978928"/>
                  </a:cubicBezTo>
                  <a:lnTo>
                    <a:pt x="1976758" y="990514"/>
                  </a:lnTo>
                  <a:cubicBezTo>
                    <a:pt x="1991642" y="994304"/>
                    <a:pt x="1999392" y="1005963"/>
                    <a:pt x="1994070" y="1016557"/>
                  </a:cubicBezTo>
                  <a:lnTo>
                    <a:pt x="1979472" y="1045617"/>
                  </a:lnTo>
                  <a:cubicBezTo>
                    <a:pt x="1974148" y="1056211"/>
                    <a:pt x="1957769" y="1061729"/>
                    <a:pt x="1942884" y="1057939"/>
                  </a:cubicBezTo>
                  <a:lnTo>
                    <a:pt x="1897375" y="1046353"/>
                  </a:lnTo>
                  <a:cubicBezTo>
                    <a:pt x="1882491" y="1042566"/>
                    <a:pt x="1874741" y="1030904"/>
                    <a:pt x="1880065" y="1020308"/>
                  </a:cubicBezTo>
                  <a:lnTo>
                    <a:pt x="1894664" y="991251"/>
                  </a:lnTo>
                  <a:cubicBezTo>
                    <a:pt x="1898656" y="983306"/>
                    <a:pt x="1908868" y="978214"/>
                    <a:pt x="1920003" y="977765"/>
                  </a:cubicBezTo>
                  <a:close/>
                  <a:moveTo>
                    <a:pt x="627996" y="977765"/>
                  </a:moveTo>
                  <a:cubicBezTo>
                    <a:pt x="631708" y="977616"/>
                    <a:pt x="635521" y="977980"/>
                    <a:pt x="639243" y="978928"/>
                  </a:cubicBezTo>
                  <a:lnTo>
                    <a:pt x="684752" y="990514"/>
                  </a:lnTo>
                  <a:cubicBezTo>
                    <a:pt x="699635" y="994304"/>
                    <a:pt x="707384" y="1005963"/>
                    <a:pt x="702062" y="1016557"/>
                  </a:cubicBezTo>
                  <a:lnTo>
                    <a:pt x="687463" y="1045617"/>
                  </a:lnTo>
                  <a:cubicBezTo>
                    <a:pt x="682141" y="1056211"/>
                    <a:pt x="665761" y="1061729"/>
                    <a:pt x="650878" y="1057939"/>
                  </a:cubicBezTo>
                  <a:lnTo>
                    <a:pt x="605368" y="1046353"/>
                  </a:lnTo>
                  <a:cubicBezTo>
                    <a:pt x="590485" y="1042566"/>
                    <a:pt x="582734" y="1030904"/>
                    <a:pt x="588058" y="1020308"/>
                  </a:cubicBezTo>
                  <a:lnTo>
                    <a:pt x="602657" y="991251"/>
                  </a:lnTo>
                  <a:cubicBezTo>
                    <a:pt x="606648" y="983306"/>
                    <a:pt x="616861" y="978214"/>
                    <a:pt x="627996" y="977765"/>
                  </a:cubicBezTo>
                  <a:close/>
                  <a:moveTo>
                    <a:pt x="74233" y="977554"/>
                  </a:moveTo>
                  <a:lnTo>
                    <a:pt x="79323" y="983929"/>
                  </a:lnTo>
                  <a:cubicBezTo>
                    <a:pt x="83730" y="989445"/>
                    <a:pt x="81019" y="996457"/>
                    <a:pt x="73269" y="999593"/>
                  </a:cubicBezTo>
                  <a:lnTo>
                    <a:pt x="61768" y="1004249"/>
                  </a:lnTo>
                  <a:close/>
                  <a:moveTo>
                    <a:pt x="5113414" y="976610"/>
                  </a:moveTo>
                  <a:lnTo>
                    <a:pt x="5120511" y="978702"/>
                  </a:lnTo>
                  <a:lnTo>
                    <a:pt x="5120511" y="1145447"/>
                  </a:lnTo>
                  <a:lnTo>
                    <a:pt x="5063712" y="1145447"/>
                  </a:lnTo>
                  <a:lnTo>
                    <a:pt x="5000151" y="1100202"/>
                  </a:lnTo>
                  <a:cubicBezTo>
                    <a:pt x="4993932" y="1095775"/>
                    <a:pt x="4989268" y="1090660"/>
                    <a:pt x="4986157" y="1085202"/>
                  </a:cubicBezTo>
                  <a:lnTo>
                    <a:pt x="4982146" y="1070519"/>
                  </a:lnTo>
                  <a:lnTo>
                    <a:pt x="4981495" y="1070519"/>
                  </a:lnTo>
                  <a:cubicBezTo>
                    <a:pt x="4981604" y="1070122"/>
                    <a:pt x="4981711" y="1069723"/>
                    <a:pt x="4981820" y="1069327"/>
                  </a:cubicBezTo>
                  <a:cubicBezTo>
                    <a:pt x="4981711" y="1068931"/>
                    <a:pt x="4981604" y="1068535"/>
                    <a:pt x="4981495" y="1068138"/>
                  </a:cubicBezTo>
                  <a:lnTo>
                    <a:pt x="4981686" y="1067439"/>
                  </a:lnTo>
                  <a:lnTo>
                    <a:pt x="4982335" y="1067439"/>
                  </a:lnTo>
                  <a:lnTo>
                    <a:pt x="4986157" y="1053455"/>
                  </a:lnTo>
                  <a:cubicBezTo>
                    <a:pt x="4989268" y="1047996"/>
                    <a:pt x="4993932" y="1042882"/>
                    <a:pt x="5000151" y="1038455"/>
                  </a:cubicBezTo>
                  <a:lnTo>
                    <a:pt x="5068375" y="989891"/>
                  </a:lnTo>
                  <a:cubicBezTo>
                    <a:pt x="5080811" y="981038"/>
                    <a:pt x="5097113" y="976610"/>
                    <a:pt x="5113414" y="976610"/>
                  </a:cubicBezTo>
                  <a:close/>
                  <a:moveTo>
                    <a:pt x="4723526" y="976610"/>
                  </a:moveTo>
                  <a:cubicBezTo>
                    <a:pt x="4739830" y="976610"/>
                    <a:pt x="4756131" y="981035"/>
                    <a:pt x="4768569" y="989891"/>
                  </a:cubicBezTo>
                  <a:lnTo>
                    <a:pt x="4836792" y="1038455"/>
                  </a:lnTo>
                  <a:cubicBezTo>
                    <a:pt x="4843013" y="1042882"/>
                    <a:pt x="4847675" y="1047996"/>
                    <a:pt x="4850784" y="1053455"/>
                  </a:cubicBezTo>
                  <a:lnTo>
                    <a:pt x="4854608" y="1067439"/>
                  </a:lnTo>
                  <a:lnTo>
                    <a:pt x="4855259" y="1067439"/>
                  </a:lnTo>
                  <a:cubicBezTo>
                    <a:pt x="4855322" y="1067673"/>
                    <a:pt x="4855385" y="1067905"/>
                    <a:pt x="4855448" y="1068138"/>
                  </a:cubicBezTo>
                  <a:cubicBezTo>
                    <a:pt x="4855341" y="1068535"/>
                    <a:pt x="4855233" y="1068931"/>
                    <a:pt x="4855123" y="1069327"/>
                  </a:cubicBezTo>
                  <a:cubicBezTo>
                    <a:pt x="4855233" y="1069723"/>
                    <a:pt x="4855341" y="1070122"/>
                    <a:pt x="4855448" y="1070519"/>
                  </a:cubicBezTo>
                  <a:lnTo>
                    <a:pt x="4854797" y="1070519"/>
                  </a:lnTo>
                  <a:lnTo>
                    <a:pt x="4850784" y="1085202"/>
                  </a:lnTo>
                  <a:cubicBezTo>
                    <a:pt x="4847675" y="1090658"/>
                    <a:pt x="4843013" y="1095773"/>
                    <a:pt x="4836792" y="1100202"/>
                  </a:cubicBezTo>
                  <a:lnTo>
                    <a:pt x="4773231" y="1145447"/>
                  </a:lnTo>
                  <a:lnTo>
                    <a:pt x="4673826" y="1145447"/>
                  </a:lnTo>
                  <a:lnTo>
                    <a:pt x="4610263" y="1100202"/>
                  </a:lnTo>
                  <a:cubicBezTo>
                    <a:pt x="4604044" y="1095773"/>
                    <a:pt x="4599380" y="1090658"/>
                    <a:pt x="4596273" y="1085202"/>
                  </a:cubicBezTo>
                  <a:lnTo>
                    <a:pt x="4592258" y="1070519"/>
                  </a:lnTo>
                  <a:lnTo>
                    <a:pt x="4591607" y="1070519"/>
                  </a:lnTo>
                  <a:cubicBezTo>
                    <a:pt x="4591716" y="1070122"/>
                    <a:pt x="4591826" y="1069723"/>
                    <a:pt x="4591933" y="1069327"/>
                  </a:cubicBezTo>
                  <a:cubicBezTo>
                    <a:pt x="4591826" y="1068931"/>
                    <a:pt x="4591716" y="1068535"/>
                    <a:pt x="4591607" y="1068138"/>
                  </a:cubicBezTo>
                  <a:cubicBezTo>
                    <a:pt x="4591672" y="1067905"/>
                    <a:pt x="4591735" y="1067673"/>
                    <a:pt x="4591799" y="1067439"/>
                  </a:cubicBezTo>
                  <a:lnTo>
                    <a:pt x="4592449" y="1067439"/>
                  </a:lnTo>
                  <a:lnTo>
                    <a:pt x="4596273" y="1053455"/>
                  </a:lnTo>
                  <a:cubicBezTo>
                    <a:pt x="4599380" y="1047996"/>
                    <a:pt x="4604044" y="1042882"/>
                    <a:pt x="4610263" y="1038455"/>
                  </a:cubicBezTo>
                  <a:lnTo>
                    <a:pt x="4678488" y="989891"/>
                  </a:lnTo>
                  <a:cubicBezTo>
                    <a:pt x="4690926" y="981035"/>
                    <a:pt x="4707225" y="976610"/>
                    <a:pt x="4723526" y="976610"/>
                  </a:cubicBezTo>
                  <a:close/>
                  <a:moveTo>
                    <a:pt x="3818696" y="976610"/>
                  </a:moveTo>
                  <a:cubicBezTo>
                    <a:pt x="3834997" y="976610"/>
                    <a:pt x="3851299" y="981038"/>
                    <a:pt x="3863737" y="989891"/>
                  </a:cubicBezTo>
                  <a:lnTo>
                    <a:pt x="3931959" y="1038455"/>
                  </a:lnTo>
                  <a:cubicBezTo>
                    <a:pt x="3938177" y="1042882"/>
                    <a:pt x="3942843" y="1047997"/>
                    <a:pt x="3945951" y="1053455"/>
                  </a:cubicBezTo>
                  <a:lnTo>
                    <a:pt x="3949773" y="1067439"/>
                  </a:lnTo>
                  <a:lnTo>
                    <a:pt x="3950424" y="1067439"/>
                  </a:lnTo>
                  <a:cubicBezTo>
                    <a:pt x="3950487" y="1067673"/>
                    <a:pt x="3950552" y="1067905"/>
                    <a:pt x="3950615" y="1068138"/>
                  </a:cubicBezTo>
                  <a:cubicBezTo>
                    <a:pt x="3950505" y="1068535"/>
                    <a:pt x="3950398" y="1068931"/>
                    <a:pt x="3950290" y="1069327"/>
                  </a:cubicBezTo>
                  <a:cubicBezTo>
                    <a:pt x="3950398" y="1069723"/>
                    <a:pt x="3950505" y="1070122"/>
                    <a:pt x="3950615" y="1070519"/>
                  </a:cubicBezTo>
                  <a:lnTo>
                    <a:pt x="3949965" y="1070519"/>
                  </a:lnTo>
                  <a:lnTo>
                    <a:pt x="3945951" y="1085202"/>
                  </a:lnTo>
                  <a:cubicBezTo>
                    <a:pt x="3942843" y="1090658"/>
                    <a:pt x="3938177" y="1095773"/>
                    <a:pt x="3931959" y="1100202"/>
                  </a:cubicBezTo>
                  <a:lnTo>
                    <a:pt x="3868399" y="1145447"/>
                  </a:lnTo>
                  <a:lnTo>
                    <a:pt x="3768992" y="1145447"/>
                  </a:lnTo>
                  <a:lnTo>
                    <a:pt x="3705431" y="1100202"/>
                  </a:lnTo>
                  <a:cubicBezTo>
                    <a:pt x="3699212" y="1095775"/>
                    <a:pt x="3694550" y="1090660"/>
                    <a:pt x="3691439" y="1085202"/>
                  </a:cubicBezTo>
                  <a:lnTo>
                    <a:pt x="3687426" y="1070519"/>
                  </a:lnTo>
                  <a:lnTo>
                    <a:pt x="3686775" y="1070519"/>
                  </a:lnTo>
                  <a:cubicBezTo>
                    <a:pt x="3686884" y="1070122"/>
                    <a:pt x="3686992" y="1069723"/>
                    <a:pt x="3687101" y="1069327"/>
                  </a:cubicBezTo>
                  <a:cubicBezTo>
                    <a:pt x="3686992" y="1068931"/>
                    <a:pt x="3686884" y="1068535"/>
                    <a:pt x="3686775" y="1068138"/>
                  </a:cubicBezTo>
                  <a:lnTo>
                    <a:pt x="3686966" y="1067439"/>
                  </a:lnTo>
                  <a:lnTo>
                    <a:pt x="3687617" y="1067439"/>
                  </a:lnTo>
                  <a:lnTo>
                    <a:pt x="3691439" y="1053455"/>
                  </a:lnTo>
                  <a:cubicBezTo>
                    <a:pt x="3694550" y="1047996"/>
                    <a:pt x="3699212" y="1042882"/>
                    <a:pt x="3705431" y="1038455"/>
                  </a:cubicBezTo>
                  <a:lnTo>
                    <a:pt x="3773655" y="989891"/>
                  </a:lnTo>
                  <a:cubicBezTo>
                    <a:pt x="3786092" y="981038"/>
                    <a:pt x="3802393" y="976610"/>
                    <a:pt x="3818696" y="976610"/>
                  </a:cubicBezTo>
                  <a:close/>
                  <a:moveTo>
                    <a:pt x="3428809" y="976610"/>
                  </a:moveTo>
                  <a:cubicBezTo>
                    <a:pt x="3445110" y="976610"/>
                    <a:pt x="3461413" y="981035"/>
                    <a:pt x="3473848" y="989891"/>
                  </a:cubicBezTo>
                  <a:lnTo>
                    <a:pt x="3542074" y="1038455"/>
                  </a:lnTo>
                  <a:cubicBezTo>
                    <a:pt x="3548291" y="1042882"/>
                    <a:pt x="3552955" y="1047996"/>
                    <a:pt x="3556066" y="1053455"/>
                  </a:cubicBezTo>
                  <a:lnTo>
                    <a:pt x="3559888" y="1067439"/>
                  </a:lnTo>
                  <a:lnTo>
                    <a:pt x="3560539" y="1067439"/>
                  </a:lnTo>
                  <a:cubicBezTo>
                    <a:pt x="3560602" y="1067673"/>
                    <a:pt x="3560667" y="1067905"/>
                    <a:pt x="3560730" y="1068138"/>
                  </a:cubicBezTo>
                  <a:cubicBezTo>
                    <a:pt x="3560620" y="1068535"/>
                    <a:pt x="3560513" y="1068931"/>
                    <a:pt x="3560405" y="1069327"/>
                  </a:cubicBezTo>
                  <a:cubicBezTo>
                    <a:pt x="3560513" y="1069723"/>
                    <a:pt x="3560620" y="1070122"/>
                    <a:pt x="3560730" y="1070519"/>
                  </a:cubicBezTo>
                  <a:lnTo>
                    <a:pt x="3560079" y="1070519"/>
                  </a:lnTo>
                  <a:lnTo>
                    <a:pt x="3556066" y="1085202"/>
                  </a:lnTo>
                  <a:cubicBezTo>
                    <a:pt x="3552955" y="1090658"/>
                    <a:pt x="3548291" y="1095773"/>
                    <a:pt x="3542074" y="1100202"/>
                  </a:cubicBezTo>
                  <a:lnTo>
                    <a:pt x="3478511" y="1145447"/>
                  </a:lnTo>
                  <a:lnTo>
                    <a:pt x="3379106" y="1145447"/>
                  </a:lnTo>
                  <a:lnTo>
                    <a:pt x="3315546" y="1100202"/>
                  </a:lnTo>
                  <a:cubicBezTo>
                    <a:pt x="3309328" y="1095773"/>
                    <a:pt x="3304662" y="1090658"/>
                    <a:pt x="3301553" y="1085202"/>
                  </a:cubicBezTo>
                  <a:lnTo>
                    <a:pt x="3297540" y="1070519"/>
                  </a:lnTo>
                  <a:lnTo>
                    <a:pt x="3296890" y="1070519"/>
                  </a:lnTo>
                  <a:cubicBezTo>
                    <a:pt x="3296998" y="1070122"/>
                    <a:pt x="3297106" y="1069723"/>
                    <a:pt x="3297213" y="1069327"/>
                  </a:cubicBezTo>
                  <a:cubicBezTo>
                    <a:pt x="3297106" y="1068931"/>
                    <a:pt x="3296998" y="1068535"/>
                    <a:pt x="3296890" y="1068138"/>
                  </a:cubicBezTo>
                  <a:lnTo>
                    <a:pt x="3297081" y="1067439"/>
                  </a:lnTo>
                  <a:lnTo>
                    <a:pt x="3297732" y="1067439"/>
                  </a:lnTo>
                  <a:lnTo>
                    <a:pt x="3301553" y="1053455"/>
                  </a:lnTo>
                  <a:cubicBezTo>
                    <a:pt x="3304662" y="1047996"/>
                    <a:pt x="3309328" y="1042882"/>
                    <a:pt x="3315546" y="1038455"/>
                  </a:cubicBezTo>
                  <a:lnTo>
                    <a:pt x="3383768" y="989891"/>
                  </a:lnTo>
                  <a:cubicBezTo>
                    <a:pt x="3396206" y="981035"/>
                    <a:pt x="3412508" y="976610"/>
                    <a:pt x="3428809" y="976610"/>
                  </a:cubicBezTo>
                  <a:close/>
                  <a:moveTo>
                    <a:pt x="2524239" y="976610"/>
                  </a:moveTo>
                  <a:cubicBezTo>
                    <a:pt x="2540538" y="976610"/>
                    <a:pt x="2556839" y="981038"/>
                    <a:pt x="2569279" y="989891"/>
                  </a:cubicBezTo>
                  <a:lnTo>
                    <a:pt x="2637502" y="1038455"/>
                  </a:lnTo>
                  <a:cubicBezTo>
                    <a:pt x="2643719" y="1042882"/>
                    <a:pt x="2648383" y="1047997"/>
                    <a:pt x="2651494" y="1053455"/>
                  </a:cubicBezTo>
                  <a:lnTo>
                    <a:pt x="2655316" y="1067439"/>
                  </a:lnTo>
                  <a:lnTo>
                    <a:pt x="2655968" y="1067439"/>
                  </a:lnTo>
                  <a:cubicBezTo>
                    <a:pt x="2656031" y="1067673"/>
                    <a:pt x="2656094" y="1067905"/>
                    <a:pt x="2656157" y="1068138"/>
                  </a:cubicBezTo>
                  <a:cubicBezTo>
                    <a:pt x="2656049" y="1068535"/>
                    <a:pt x="2655941" y="1068931"/>
                    <a:pt x="2655832" y="1069327"/>
                  </a:cubicBezTo>
                  <a:cubicBezTo>
                    <a:pt x="2655941" y="1069723"/>
                    <a:pt x="2656049" y="1070122"/>
                    <a:pt x="2656157" y="1070519"/>
                  </a:cubicBezTo>
                  <a:lnTo>
                    <a:pt x="2655507" y="1070519"/>
                  </a:lnTo>
                  <a:lnTo>
                    <a:pt x="2651494" y="1085202"/>
                  </a:lnTo>
                  <a:cubicBezTo>
                    <a:pt x="2648383" y="1090658"/>
                    <a:pt x="2643719" y="1095773"/>
                    <a:pt x="2637502" y="1100202"/>
                  </a:cubicBezTo>
                  <a:lnTo>
                    <a:pt x="2573941" y="1145447"/>
                  </a:lnTo>
                  <a:lnTo>
                    <a:pt x="2474534" y="1145447"/>
                  </a:lnTo>
                  <a:lnTo>
                    <a:pt x="2410975" y="1100202"/>
                  </a:lnTo>
                  <a:cubicBezTo>
                    <a:pt x="2404756" y="1095775"/>
                    <a:pt x="2400090" y="1090660"/>
                    <a:pt x="2396983" y="1085202"/>
                  </a:cubicBezTo>
                  <a:lnTo>
                    <a:pt x="2392968" y="1070519"/>
                  </a:lnTo>
                  <a:lnTo>
                    <a:pt x="2392319" y="1070519"/>
                  </a:lnTo>
                  <a:cubicBezTo>
                    <a:pt x="2392426" y="1070122"/>
                    <a:pt x="2392534" y="1069723"/>
                    <a:pt x="2392642" y="1069327"/>
                  </a:cubicBezTo>
                  <a:cubicBezTo>
                    <a:pt x="2392534" y="1068931"/>
                    <a:pt x="2392426" y="1068535"/>
                    <a:pt x="2392319" y="1068138"/>
                  </a:cubicBezTo>
                  <a:lnTo>
                    <a:pt x="2392509" y="1067439"/>
                  </a:lnTo>
                  <a:lnTo>
                    <a:pt x="2393159" y="1067439"/>
                  </a:lnTo>
                  <a:lnTo>
                    <a:pt x="2396981" y="1053455"/>
                  </a:lnTo>
                  <a:cubicBezTo>
                    <a:pt x="2400090" y="1047996"/>
                    <a:pt x="2404756" y="1042882"/>
                    <a:pt x="2410975" y="1038455"/>
                  </a:cubicBezTo>
                  <a:lnTo>
                    <a:pt x="2479197" y="989891"/>
                  </a:lnTo>
                  <a:cubicBezTo>
                    <a:pt x="2491634" y="981038"/>
                    <a:pt x="2507935" y="976610"/>
                    <a:pt x="2524239" y="976610"/>
                  </a:cubicBezTo>
                  <a:close/>
                  <a:moveTo>
                    <a:pt x="2134351" y="976610"/>
                  </a:moveTo>
                  <a:cubicBezTo>
                    <a:pt x="2150650" y="976610"/>
                    <a:pt x="2166955" y="981035"/>
                    <a:pt x="2179392" y="989891"/>
                  </a:cubicBezTo>
                  <a:lnTo>
                    <a:pt x="2247617" y="1038455"/>
                  </a:lnTo>
                  <a:cubicBezTo>
                    <a:pt x="2253833" y="1042882"/>
                    <a:pt x="2258498" y="1047996"/>
                    <a:pt x="2261606" y="1053455"/>
                  </a:cubicBezTo>
                  <a:lnTo>
                    <a:pt x="2265428" y="1067439"/>
                  </a:lnTo>
                  <a:lnTo>
                    <a:pt x="2266081" y="1067439"/>
                  </a:lnTo>
                  <a:cubicBezTo>
                    <a:pt x="2266143" y="1067673"/>
                    <a:pt x="2266207" y="1067905"/>
                    <a:pt x="2266270" y="1068138"/>
                  </a:cubicBezTo>
                  <a:cubicBezTo>
                    <a:pt x="2266162" y="1068535"/>
                    <a:pt x="2266055" y="1068931"/>
                    <a:pt x="2265947" y="1069327"/>
                  </a:cubicBezTo>
                  <a:cubicBezTo>
                    <a:pt x="2266055" y="1069723"/>
                    <a:pt x="2266162" y="1070122"/>
                    <a:pt x="2266270" y="1070519"/>
                  </a:cubicBezTo>
                  <a:lnTo>
                    <a:pt x="2265620" y="1070519"/>
                  </a:lnTo>
                  <a:lnTo>
                    <a:pt x="2261606" y="1085202"/>
                  </a:lnTo>
                  <a:cubicBezTo>
                    <a:pt x="2258498" y="1090658"/>
                    <a:pt x="2253833" y="1095773"/>
                    <a:pt x="2247617" y="1100202"/>
                  </a:cubicBezTo>
                  <a:lnTo>
                    <a:pt x="2184055" y="1145447"/>
                  </a:lnTo>
                  <a:lnTo>
                    <a:pt x="2084649" y="1145447"/>
                  </a:lnTo>
                  <a:lnTo>
                    <a:pt x="2021087" y="1100202"/>
                  </a:lnTo>
                  <a:cubicBezTo>
                    <a:pt x="2014870" y="1095773"/>
                    <a:pt x="2010206" y="1090658"/>
                    <a:pt x="2007095" y="1085202"/>
                  </a:cubicBezTo>
                  <a:lnTo>
                    <a:pt x="2003082" y="1070519"/>
                  </a:lnTo>
                  <a:lnTo>
                    <a:pt x="2002430" y="1070519"/>
                  </a:lnTo>
                  <a:lnTo>
                    <a:pt x="2002757" y="1069327"/>
                  </a:lnTo>
                  <a:lnTo>
                    <a:pt x="2002430" y="1068138"/>
                  </a:lnTo>
                  <a:cubicBezTo>
                    <a:pt x="2002497" y="1067905"/>
                    <a:pt x="2002558" y="1067673"/>
                    <a:pt x="2002621" y="1067439"/>
                  </a:cubicBezTo>
                  <a:lnTo>
                    <a:pt x="2003272" y="1067439"/>
                  </a:lnTo>
                  <a:lnTo>
                    <a:pt x="2007095" y="1053455"/>
                  </a:lnTo>
                  <a:cubicBezTo>
                    <a:pt x="2010206" y="1047996"/>
                    <a:pt x="2014870" y="1042882"/>
                    <a:pt x="2021087" y="1038455"/>
                  </a:cubicBezTo>
                  <a:lnTo>
                    <a:pt x="2089312" y="989891"/>
                  </a:lnTo>
                  <a:cubicBezTo>
                    <a:pt x="2101749" y="981035"/>
                    <a:pt x="2118050" y="976610"/>
                    <a:pt x="2134351" y="976610"/>
                  </a:cubicBezTo>
                  <a:close/>
                  <a:moveTo>
                    <a:pt x="1232231" y="976610"/>
                  </a:moveTo>
                  <a:cubicBezTo>
                    <a:pt x="1248532" y="976610"/>
                    <a:pt x="1264833" y="981038"/>
                    <a:pt x="1277270" y="989891"/>
                  </a:cubicBezTo>
                  <a:lnTo>
                    <a:pt x="1345494" y="1038455"/>
                  </a:lnTo>
                  <a:cubicBezTo>
                    <a:pt x="1351712" y="1042882"/>
                    <a:pt x="1356376" y="1047997"/>
                    <a:pt x="1359486" y="1053455"/>
                  </a:cubicBezTo>
                  <a:lnTo>
                    <a:pt x="1363308" y="1067439"/>
                  </a:lnTo>
                  <a:lnTo>
                    <a:pt x="1363959" y="1067439"/>
                  </a:lnTo>
                  <a:cubicBezTo>
                    <a:pt x="1364022" y="1067673"/>
                    <a:pt x="1364087" y="1067905"/>
                    <a:pt x="1364150" y="1068138"/>
                  </a:cubicBezTo>
                  <a:cubicBezTo>
                    <a:pt x="1364041" y="1068535"/>
                    <a:pt x="1363933" y="1068931"/>
                    <a:pt x="1363823" y="1069327"/>
                  </a:cubicBezTo>
                  <a:cubicBezTo>
                    <a:pt x="1363933" y="1069723"/>
                    <a:pt x="1364041" y="1070122"/>
                    <a:pt x="1364150" y="1070519"/>
                  </a:cubicBezTo>
                  <a:lnTo>
                    <a:pt x="1363499" y="1070519"/>
                  </a:lnTo>
                  <a:lnTo>
                    <a:pt x="1359486" y="1085202"/>
                  </a:lnTo>
                  <a:cubicBezTo>
                    <a:pt x="1356376" y="1090658"/>
                    <a:pt x="1351712" y="1095773"/>
                    <a:pt x="1345494" y="1100202"/>
                  </a:cubicBezTo>
                  <a:lnTo>
                    <a:pt x="1281933" y="1145447"/>
                  </a:lnTo>
                  <a:lnTo>
                    <a:pt x="1182527" y="1145447"/>
                  </a:lnTo>
                  <a:lnTo>
                    <a:pt x="1118966" y="1100202"/>
                  </a:lnTo>
                  <a:cubicBezTo>
                    <a:pt x="1112748" y="1095775"/>
                    <a:pt x="1108084" y="1090660"/>
                    <a:pt x="1104974" y="1085202"/>
                  </a:cubicBezTo>
                  <a:lnTo>
                    <a:pt x="1100962" y="1070519"/>
                  </a:lnTo>
                  <a:lnTo>
                    <a:pt x="1100310" y="1070519"/>
                  </a:lnTo>
                  <a:cubicBezTo>
                    <a:pt x="1100420" y="1070122"/>
                    <a:pt x="1100526" y="1069723"/>
                    <a:pt x="1100635" y="1069327"/>
                  </a:cubicBezTo>
                  <a:cubicBezTo>
                    <a:pt x="1100526" y="1068931"/>
                    <a:pt x="1100420" y="1068535"/>
                    <a:pt x="1100310" y="1068138"/>
                  </a:cubicBezTo>
                  <a:cubicBezTo>
                    <a:pt x="1100373" y="1067905"/>
                    <a:pt x="1100438" y="1067673"/>
                    <a:pt x="1100502" y="1067439"/>
                  </a:cubicBezTo>
                  <a:lnTo>
                    <a:pt x="1101152" y="1067439"/>
                  </a:lnTo>
                  <a:lnTo>
                    <a:pt x="1104974" y="1053455"/>
                  </a:lnTo>
                  <a:cubicBezTo>
                    <a:pt x="1108084" y="1047996"/>
                    <a:pt x="1112748" y="1042882"/>
                    <a:pt x="1118966" y="1038455"/>
                  </a:cubicBezTo>
                  <a:lnTo>
                    <a:pt x="1187190" y="989891"/>
                  </a:lnTo>
                  <a:cubicBezTo>
                    <a:pt x="1199626" y="981038"/>
                    <a:pt x="1215928" y="976610"/>
                    <a:pt x="1232231" y="976610"/>
                  </a:cubicBezTo>
                  <a:close/>
                  <a:moveTo>
                    <a:pt x="842344" y="976610"/>
                  </a:moveTo>
                  <a:cubicBezTo>
                    <a:pt x="858645" y="976610"/>
                    <a:pt x="874946" y="981035"/>
                    <a:pt x="887385" y="989891"/>
                  </a:cubicBezTo>
                  <a:lnTo>
                    <a:pt x="955609" y="1038455"/>
                  </a:lnTo>
                  <a:cubicBezTo>
                    <a:pt x="961828" y="1042882"/>
                    <a:pt x="966492" y="1047996"/>
                    <a:pt x="969599" y="1053455"/>
                  </a:cubicBezTo>
                  <a:lnTo>
                    <a:pt x="973423" y="1067439"/>
                  </a:lnTo>
                  <a:lnTo>
                    <a:pt x="974074" y="1067439"/>
                  </a:lnTo>
                  <a:cubicBezTo>
                    <a:pt x="974137" y="1067673"/>
                    <a:pt x="974200" y="1067905"/>
                    <a:pt x="974265" y="1068138"/>
                  </a:cubicBezTo>
                  <a:cubicBezTo>
                    <a:pt x="974156" y="1068535"/>
                    <a:pt x="974046" y="1068931"/>
                    <a:pt x="973939" y="1069327"/>
                  </a:cubicBezTo>
                  <a:cubicBezTo>
                    <a:pt x="974046" y="1069723"/>
                    <a:pt x="974156" y="1070122"/>
                    <a:pt x="974265" y="1070519"/>
                  </a:cubicBezTo>
                  <a:lnTo>
                    <a:pt x="973614" y="1070519"/>
                  </a:lnTo>
                  <a:lnTo>
                    <a:pt x="969599" y="1085202"/>
                  </a:lnTo>
                  <a:cubicBezTo>
                    <a:pt x="966492" y="1090658"/>
                    <a:pt x="961828" y="1095773"/>
                    <a:pt x="955609" y="1100202"/>
                  </a:cubicBezTo>
                  <a:lnTo>
                    <a:pt x="892048" y="1145447"/>
                  </a:lnTo>
                  <a:lnTo>
                    <a:pt x="792641" y="1145447"/>
                  </a:lnTo>
                  <a:lnTo>
                    <a:pt x="729080" y="1100202"/>
                  </a:lnTo>
                  <a:cubicBezTo>
                    <a:pt x="722863" y="1095773"/>
                    <a:pt x="718197" y="1090658"/>
                    <a:pt x="715089" y="1085202"/>
                  </a:cubicBezTo>
                  <a:lnTo>
                    <a:pt x="711073" y="1070519"/>
                  </a:lnTo>
                  <a:lnTo>
                    <a:pt x="710425" y="1070519"/>
                  </a:lnTo>
                  <a:cubicBezTo>
                    <a:pt x="710533" y="1070122"/>
                    <a:pt x="710641" y="1069723"/>
                    <a:pt x="710749" y="1069327"/>
                  </a:cubicBezTo>
                  <a:cubicBezTo>
                    <a:pt x="710641" y="1068931"/>
                    <a:pt x="710533" y="1068535"/>
                    <a:pt x="710425" y="1068138"/>
                  </a:cubicBezTo>
                  <a:cubicBezTo>
                    <a:pt x="710488" y="1067905"/>
                    <a:pt x="710551" y="1067673"/>
                    <a:pt x="710616" y="1067439"/>
                  </a:cubicBezTo>
                  <a:lnTo>
                    <a:pt x="711266" y="1067439"/>
                  </a:lnTo>
                  <a:lnTo>
                    <a:pt x="715089" y="1053455"/>
                  </a:lnTo>
                  <a:cubicBezTo>
                    <a:pt x="718197" y="1047996"/>
                    <a:pt x="722863" y="1042882"/>
                    <a:pt x="729080" y="1038455"/>
                  </a:cubicBezTo>
                  <a:lnTo>
                    <a:pt x="797303" y="989891"/>
                  </a:lnTo>
                  <a:cubicBezTo>
                    <a:pt x="809741" y="981035"/>
                    <a:pt x="826042" y="976610"/>
                    <a:pt x="842344" y="976610"/>
                  </a:cubicBezTo>
                  <a:close/>
                  <a:moveTo>
                    <a:pt x="3938164" y="963085"/>
                  </a:moveTo>
                  <a:cubicBezTo>
                    <a:pt x="3942147" y="963864"/>
                    <a:pt x="3945710" y="965725"/>
                    <a:pt x="3947915" y="968483"/>
                  </a:cubicBezTo>
                  <a:lnTo>
                    <a:pt x="3960248" y="983929"/>
                  </a:lnTo>
                  <a:cubicBezTo>
                    <a:pt x="3964653" y="989445"/>
                    <a:pt x="3961942" y="996457"/>
                    <a:pt x="3954193" y="999593"/>
                  </a:cubicBezTo>
                  <a:lnTo>
                    <a:pt x="3932943" y="1008195"/>
                  </a:lnTo>
                  <a:cubicBezTo>
                    <a:pt x="3925196" y="1011330"/>
                    <a:pt x="3915341" y="1009399"/>
                    <a:pt x="3910937" y="1003884"/>
                  </a:cubicBezTo>
                  <a:lnTo>
                    <a:pt x="3898603" y="988439"/>
                  </a:lnTo>
                  <a:cubicBezTo>
                    <a:pt x="3894199" y="982924"/>
                    <a:pt x="3896909" y="975908"/>
                    <a:pt x="3904657" y="972774"/>
                  </a:cubicBezTo>
                  <a:lnTo>
                    <a:pt x="3925909" y="964174"/>
                  </a:lnTo>
                  <a:cubicBezTo>
                    <a:pt x="3929782" y="962608"/>
                    <a:pt x="3934183" y="962304"/>
                    <a:pt x="3938164" y="963085"/>
                  </a:cubicBezTo>
                  <a:close/>
                  <a:moveTo>
                    <a:pt x="2643706" y="963085"/>
                  </a:moveTo>
                  <a:cubicBezTo>
                    <a:pt x="2647689" y="963864"/>
                    <a:pt x="2651254" y="965725"/>
                    <a:pt x="2653457" y="968483"/>
                  </a:cubicBezTo>
                  <a:lnTo>
                    <a:pt x="2665791" y="983929"/>
                  </a:lnTo>
                  <a:cubicBezTo>
                    <a:pt x="2670195" y="989445"/>
                    <a:pt x="2667485" y="996457"/>
                    <a:pt x="2659737" y="999593"/>
                  </a:cubicBezTo>
                  <a:lnTo>
                    <a:pt x="2638485" y="1008195"/>
                  </a:lnTo>
                  <a:cubicBezTo>
                    <a:pt x="2630736" y="1011330"/>
                    <a:pt x="2620885" y="1009399"/>
                    <a:pt x="2616481" y="1003884"/>
                  </a:cubicBezTo>
                  <a:lnTo>
                    <a:pt x="2604146" y="988439"/>
                  </a:lnTo>
                  <a:cubicBezTo>
                    <a:pt x="2599742" y="982924"/>
                    <a:pt x="2602452" y="975908"/>
                    <a:pt x="2610199" y="972774"/>
                  </a:cubicBezTo>
                  <a:lnTo>
                    <a:pt x="2631449" y="964174"/>
                  </a:lnTo>
                  <a:cubicBezTo>
                    <a:pt x="2635324" y="962608"/>
                    <a:pt x="2639725" y="962304"/>
                    <a:pt x="2643706" y="963085"/>
                  </a:cubicBezTo>
                  <a:close/>
                  <a:moveTo>
                    <a:pt x="1351701" y="963085"/>
                  </a:moveTo>
                  <a:cubicBezTo>
                    <a:pt x="1355680" y="963864"/>
                    <a:pt x="1359246" y="965725"/>
                    <a:pt x="1361448" y="968483"/>
                  </a:cubicBezTo>
                  <a:lnTo>
                    <a:pt x="1373783" y="983929"/>
                  </a:lnTo>
                  <a:cubicBezTo>
                    <a:pt x="1378188" y="989445"/>
                    <a:pt x="1375479" y="996457"/>
                    <a:pt x="1367728" y="999593"/>
                  </a:cubicBezTo>
                  <a:lnTo>
                    <a:pt x="1346477" y="1008195"/>
                  </a:lnTo>
                  <a:cubicBezTo>
                    <a:pt x="1338731" y="1011330"/>
                    <a:pt x="1328878" y="1009399"/>
                    <a:pt x="1324472" y="1003884"/>
                  </a:cubicBezTo>
                  <a:lnTo>
                    <a:pt x="1312139" y="988439"/>
                  </a:lnTo>
                  <a:cubicBezTo>
                    <a:pt x="1307734" y="982924"/>
                    <a:pt x="1310444" y="975908"/>
                    <a:pt x="1318192" y="972774"/>
                  </a:cubicBezTo>
                  <a:lnTo>
                    <a:pt x="1339444" y="964174"/>
                  </a:lnTo>
                  <a:cubicBezTo>
                    <a:pt x="1343318" y="962608"/>
                    <a:pt x="1347718" y="962304"/>
                    <a:pt x="1351701" y="963085"/>
                  </a:cubicBezTo>
                  <a:close/>
                  <a:moveTo>
                    <a:pt x="4013861" y="958439"/>
                  </a:moveTo>
                  <a:lnTo>
                    <a:pt x="4070882" y="958439"/>
                  </a:lnTo>
                  <a:cubicBezTo>
                    <a:pt x="4091673" y="958439"/>
                    <a:pt x="4108527" y="970437"/>
                    <a:pt x="4108527" y="985237"/>
                  </a:cubicBezTo>
                  <a:lnTo>
                    <a:pt x="4108527" y="1067439"/>
                  </a:lnTo>
                  <a:lnTo>
                    <a:pt x="4108527" y="1070519"/>
                  </a:lnTo>
                  <a:lnTo>
                    <a:pt x="4108527" y="1117099"/>
                  </a:lnTo>
                  <a:cubicBezTo>
                    <a:pt x="4108527" y="1131900"/>
                    <a:pt x="4091673" y="1143898"/>
                    <a:pt x="4070882" y="1143898"/>
                  </a:cubicBezTo>
                  <a:lnTo>
                    <a:pt x="4013863" y="1143898"/>
                  </a:lnTo>
                  <a:cubicBezTo>
                    <a:pt x="3993070" y="1143898"/>
                    <a:pt x="3976216" y="1131900"/>
                    <a:pt x="3976216" y="1117099"/>
                  </a:cubicBezTo>
                  <a:lnTo>
                    <a:pt x="3976216" y="1070519"/>
                  </a:lnTo>
                  <a:lnTo>
                    <a:pt x="3976216" y="1067439"/>
                  </a:lnTo>
                  <a:lnTo>
                    <a:pt x="3976216" y="985237"/>
                  </a:lnTo>
                  <a:cubicBezTo>
                    <a:pt x="3976216" y="970437"/>
                    <a:pt x="3993070" y="958439"/>
                    <a:pt x="4013861" y="958439"/>
                  </a:cubicBezTo>
                  <a:close/>
                  <a:moveTo>
                    <a:pt x="2719405" y="958439"/>
                  </a:moveTo>
                  <a:lnTo>
                    <a:pt x="2776424" y="958439"/>
                  </a:lnTo>
                  <a:cubicBezTo>
                    <a:pt x="2797215" y="958439"/>
                    <a:pt x="2814071" y="970437"/>
                    <a:pt x="2814071" y="985237"/>
                  </a:cubicBezTo>
                  <a:lnTo>
                    <a:pt x="2814071" y="1067439"/>
                  </a:lnTo>
                  <a:lnTo>
                    <a:pt x="2814071" y="1070519"/>
                  </a:lnTo>
                  <a:lnTo>
                    <a:pt x="2814071" y="1117099"/>
                  </a:lnTo>
                  <a:cubicBezTo>
                    <a:pt x="2814071" y="1131900"/>
                    <a:pt x="2797215" y="1143898"/>
                    <a:pt x="2776424" y="1143898"/>
                  </a:cubicBezTo>
                  <a:lnTo>
                    <a:pt x="2719405" y="1143898"/>
                  </a:lnTo>
                  <a:cubicBezTo>
                    <a:pt x="2698614" y="1143898"/>
                    <a:pt x="2681757" y="1131900"/>
                    <a:pt x="2681757" y="1117099"/>
                  </a:cubicBezTo>
                  <a:lnTo>
                    <a:pt x="2681757" y="1070519"/>
                  </a:lnTo>
                  <a:lnTo>
                    <a:pt x="2681757" y="1067439"/>
                  </a:lnTo>
                  <a:lnTo>
                    <a:pt x="2681757" y="985237"/>
                  </a:lnTo>
                  <a:cubicBezTo>
                    <a:pt x="2681757" y="970437"/>
                    <a:pt x="2698614" y="958439"/>
                    <a:pt x="2719405" y="958439"/>
                  </a:cubicBezTo>
                  <a:close/>
                  <a:moveTo>
                    <a:pt x="1427396" y="958439"/>
                  </a:moveTo>
                  <a:lnTo>
                    <a:pt x="1484416" y="958439"/>
                  </a:lnTo>
                  <a:cubicBezTo>
                    <a:pt x="1505206" y="958439"/>
                    <a:pt x="1522063" y="970437"/>
                    <a:pt x="1522063" y="985237"/>
                  </a:cubicBezTo>
                  <a:lnTo>
                    <a:pt x="1522063" y="1067439"/>
                  </a:lnTo>
                  <a:lnTo>
                    <a:pt x="1522063" y="1070519"/>
                  </a:lnTo>
                  <a:lnTo>
                    <a:pt x="1522063" y="1117099"/>
                  </a:lnTo>
                  <a:cubicBezTo>
                    <a:pt x="1522063" y="1131900"/>
                    <a:pt x="1505206" y="1143898"/>
                    <a:pt x="1484416" y="1143898"/>
                  </a:cubicBezTo>
                  <a:lnTo>
                    <a:pt x="1427396" y="1143898"/>
                  </a:lnTo>
                  <a:cubicBezTo>
                    <a:pt x="1406605" y="1143898"/>
                    <a:pt x="1389749" y="1131900"/>
                    <a:pt x="1389749" y="1117099"/>
                  </a:cubicBezTo>
                  <a:lnTo>
                    <a:pt x="1389749" y="1070519"/>
                  </a:lnTo>
                  <a:lnTo>
                    <a:pt x="1389749" y="1067439"/>
                  </a:lnTo>
                  <a:lnTo>
                    <a:pt x="1389749" y="985237"/>
                  </a:lnTo>
                  <a:cubicBezTo>
                    <a:pt x="1389749" y="970437"/>
                    <a:pt x="1406605" y="958439"/>
                    <a:pt x="1427396" y="958439"/>
                  </a:cubicBezTo>
                  <a:close/>
                  <a:moveTo>
                    <a:pt x="132936" y="958439"/>
                  </a:moveTo>
                  <a:lnTo>
                    <a:pt x="189959" y="958439"/>
                  </a:lnTo>
                  <a:cubicBezTo>
                    <a:pt x="210750" y="958439"/>
                    <a:pt x="227603" y="970437"/>
                    <a:pt x="227603" y="985237"/>
                  </a:cubicBezTo>
                  <a:lnTo>
                    <a:pt x="227603" y="1067439"/>
                  </a:lnTo>
                  <a:lnTo>
                    <a:pt x="227603" y="1070519"/>
                  </a:lnTo>
                  <a:lnTo>
                    <a:pt x="227603" y="1117099"/>
                  </a:lnTo>
                  <a:cubicBezTo>
                    <a:pt x="227603" y="1131900"/>
                    <a:pt x="210750" y="1143898"/>
                    <a:pt x="189959" y="1143898"/>
                  </a:cubicBezTo>
                  <a:lnTo>
                    <a:pt x="132940" y="1143898"/>
                  </a:lnTo>
                  <a:cubicBezTo>
                    <a:pt x="112147" y="1143898"/>
                    <a:pt x="95293" y="1131900"/>
                    <a:pt x="95293" y="1117099"/>
                  </a:cubicBezTo>
                  <a:lnTo>
                    <a:pt x="95293" y="1070519"/>
                  </a:lnTo>
                  <a:lnTo>
                    <a:pt x="95293" y="1067439"/>
                  </a:lnTo>
                  <a:lnTo>
                    <a:pt x="95293" y="985237"/>
                  </a:lnTo>
                  <a:cubicBezTo>
                    <a:pt x="95293" y="970437"/>
                    <a:pt x="112147" y="958439"/>
                    <a:pt x="132936" y="958439"/>
                  </a:cubicBezTo>
                  <a:close/>
                  <a:moveTo>
                    <a:pt x="4949969" y="953603"/>
                  </a:moveTo>
                  <a:cubicBezTo>
                    <a:pt x="4956156" y="953603"/>
                    <a:pt x="4962342" y="955280"/>
                    <a:pt x="4967062" y="958643"/>
                  </a:cubicBezTo>
                  <a:lnTo>
                    <a:pt x="5007577" y="987482"/>
                  </a:lnTo>
                  <a:cubicBezTo>
                    <a:pt x="5017017" y="994202"/>
                    <a:pt x="5017017" y="1005098"/>
                    <a:pt x="5007575" y="1011817"/>
                  </a:cubicBezTo>
                  <a:lnTo>
                    <a:pt x="4981684" y="1030249"/>
                  </a:lnTo>
                  <a:cubicBezTo>
                    <a:pt x="4972245" y="1036969"/>
                    <a:pt x="4956940" y="1036969"/>
                    <a:pt x="4947499" y="1030249"/>
                  </a:cubicBezTo>
                  <a:lnTo>
                    <a:pt x="4906983" y="1001410"/>
                  </a:lnTo>
                  <a:cubicBezTo>
                    <a:pt x="4897544" y="994689"/>
                    <a:pt x="4897544" y="983793"/>
                    <a:pt x="4906983" y="977074"/>
                  </a:cubicBezTo>
                  <a:lnTo>
                    <a:pt x="4932874" y="958643"/>
                  </a:lnTo>
                  <a:cubicBezTo>
                    <a:pt x="4937596" y="955282"/>
                    <a:pt x="4943783" y="953603"/>
                    <a:pt x="4949969" y="953603"/>
                  </a:cubicBezTo>
                  <a:close/>
                  <a:moveTo>
                    <a:pt x="3655250" y="953603"/>
                  </a:moveTo>
                  <a:cubicBezTo>
                    <a:pt x="3661438" y="953603"/>
                    <a:pt x="3667622" y="955280"/>
                    <a:pt x="3672342" y="958643"/>
                  </a:cubicBezTo>
                  <a:lnTo>
                    <a:pt x="3712856" y="987482"/>
                  </a:lnTo>
                  <a:cubicBezTo>
                    <a:pt x="3722297" y="994202"/>
                    <a:pt x="3722297" y="1005098"/>
                    <a:pt x="3712856" y="1011817"/>
                  </a:cubicBezTo>
                  <a:lnTo>
                    <a:pt x="3686966" y="1030249"/>
                  </a:lnTo>
                  <a:cubicBezTo>
                    <a:pt x="3677526" y="1036969"/>
                    <a:pt x="3662220" y="1036969"/>
                    <a:pt x="3652779" y="1030249"/>
                  </a:cubicBezTo>
                  <a:lnTo>
                    <a:pt x="3612266" y="1001410"/>
                  </a:lnTo>
                  <a:cubicBezTo>
                    <a:pt x="3602826" y="994689"/>
                    <a:pt x="3602826" y="983793"/>
                    <a:pt x="3612266" y="977074"/>
                  </a:cubicBezTo>
                  <a:lnTo>
                    <a:pt x="3638157" y="958643"/>
                  </a:lnTo>
                  <a:cubicBezTo>
                    <a:pt x="3642876" y="955282"/>
                    <a:pt x="3649063" y="953603"/>
                    <a:pt x="3655250" y="953603"/>
                  </a:cubicBezTo>
                  <a:close/>
                  <a:moveTo>
                    <a:pt x="2360791" y="953603"/>
                  </a:moveTo>
                  <a:cubicBezTo>
                    <a:pt x="2366980" y="953603"/>
                    <a:pt x="2373165" y="955280"/>
                    <a:pt x="2377886" y="958643"/>
                  </a:cubicBezTo>
                  <a:lnTo>
                    <a:pt x="2418398" y="987482"/>
                  </a:lnTo>
                  <a:cubicBezTo>
                    <a:pt x="2427839" y="994202"/>
                    <a:pt x="2427839" y="1005098"/>
                    <a:pt x="2418398" y="1011817"/>
                  </a:cubicBezTo>
                  <a:lnTo>
                    <a:pt x="2392509" y="1030249"/>
                  </a:lnTo>
                  <a:cubicBezTo>
                    <a:pt x="2383067" y="1036969"/>
                    <a:pt x="2367762" y="1036969"/>
                    <a:pt x="2358321" y="1030249"/>
                  </a:cubicBezTo>
                  <a:lnTo>
                    <a:pt x="2317808" y="1001410"/>
                  </a:lnTo>
                  <a:cubicBezTo>
                    <a:pt x="2308369" y="994689"/>
                    <a:pt x="2308369" y="983793"/>
                    <a:pt x="2317808" y="977074"/>
                  </a:cubicBezTo>
                  <a:lnTo>
                    <a:pt x="2343699" y="958643"/>
                  </a:lnTo>
                  <a:cubicBezTo>
                    <a:pt x="2348418" y="955282"/>
                    <a:pt x="2354605" y="953603"/>
                    <a:pt x="2360791" y="953603"/>
                  </a:cubicBezTo>
                  <a:close/>
                  <a:moveTo>
                    <a:pt x="1068786" y="953603"/>
                  </a:moveTo>
                  <a:cubicBezTo>
                    <a:pt x="1074971" y="953603"/>
                    <a:pt x="1081157" y="955280"/>
                    <a:pt x="1085877" y="958643"/>
                  </a:cubicBezTo>
                  <a:lnTo>
                    <a:pt x="1126392" y="987482"/>
                  </a:lnTo>
                  <a:cubicBezTo>
                    <a:pt x="1135832" y="994202"/>
                    <a:pt x="1135832" y="1005098"/>
                    <a:pt x="1126390" y="1011817"/>
                  </a:cubicBezTo>
                  <a:lnTo>
                    <a:pt x="1100501" y="1030249"/>
                  </a:lnTo>
                  <a:cubicBezTo>
                    <a:pt x="1091062" y="1036969"/>
                    <a:pt x="1075755" y="1036969"/>
                    <a:pt x="1066316" y="1030249"/>
                  </a:cubicBezTo>
                  <a:lnTo>
                    <a:pt x="1025800" y="1001410"/>
                  </a:lnTo>
                  <a:cubicBezTo>
                    <a:pt x="1016361" y="994689"/>
                    <a:pt x="1016361" y="983793"/>
                    <a:pt x="1025800" y="977074"/>
                  </a:cubicBezTo>
                  <a:lnTo>
                    <a:pt x="1051691" y="958643"/>
                  </a:lnTo>
                  <a:cubicBezTo>
                    <a:pt x="1056411" y="955282"/>
                    <a:pt x="1062597" y="953603"/>
                    <a:pt x="1068786" y="953603"/>
                  </a:cubicBezTo>
                  <a:close/>
                  <a:moveTo>
                    <a:pt x="3856210" y="931544"/>
                  </a:moveTo>
                  <a:cubicBezTo>
                    <a:pt x="3859636" y="931587"/>
                    <a:pt x="3863042" y="932561"/>
                    <a:pt x="3865611" y="934456"/>
                  </a:cubicBezTo>
                  <a:lnTo>
                    <a:pt x="3879703" y="944848"/>
                  </a:lnTo>
                  <a:cubicBezTo>
                    <a:pt x="3884839" y="948639"/>
                    <a:pt x="3884690" y="954675"/>
                    <a:pt x="3879366" y="958331"/>
                  </a:cubicBezTo>
                  <a:lnTo>
                    <a:pt x="3864766" y="968362"/>
                  </a:lnTo>
                  <a:cubicBezTo>
                    <a:pt x="3859444" y="972018"/>
                    <a:pt x="3850964" y="971912"/>
                    <a:pt x="3845825" y="968123"/>
                  </a:cubicBezTo>
                  <a:lnTo>
                    <a:pt x="3831735" y="957731"/>
                  </a:lnTo>
                  <a:cubicBezTo>
                    <a:pt x="3826598" y="953941"/>
                    <a:pt x="3826748" y="947903"/>
                    <a:pt x="3832070" y="944246"/>
                  </a:cubicBezTo>
                  <a:lnTo>
                    <a:pt x="3846668" y="934217"/>
                  </a:lnTo>
                  <a:cubicBezTo>
                    <a:pt x="3849332" y="932389"/>
                    <a:pt x="3852781" y="931501"/>
                    <a:pt x="3856210" y="931544"/>
                  </a:cubicBezTo>
                  <a:close/>
                  <a:moveTo>
                    <a:pt x="2561752" y="931544"/>
                  </a:moveTo>
                  <a:cubicBezTo>
                    <a:pt x="2565180" y="931587"/>
                    <a:pt x="2568586" y="932561"/>
                    <a:pt x="2571153" y="934456"/>
                  </a:cubicBezTo>
                  <a:lnTo>
                    <a:pt x="2585243" y="944848"/>
                  </a:lnTo>
                  <a:cubicBezTo>
                    <a:pt x="2590383" y="948639"/>
                    <a:pt x="2590232" y="954675"/>
                    <a:pt x="2584908" y="958331"/>
                  </a:cubicBezTo>
                  <a:lnTo>
                    <a:pt x="2570309" y="968362"/>
                  </a:lnTo>
                  <a:cubicBezTo>
                    <a:pt x="2564986" y="972018"/>
                    <a:pt x="2556505" y="971912"/>
                    <a:pt x="2551368" y="968123"/>
                  </a:cubicBezTo>
                  <a:lnTo>
                    <a:pt x="2537277" y="957731"/>
                  </a:lnTo>
                  <a:cubicBezTo>
                    <a:pt x="2532142" y="953941"/>
                    <a:pt x="2532291" y="947903"/>
                    <a:pt x="2537613" y="944246"/>
                  </a:cubicBezTo>
                  <a:lnTo>
                    <a:pt x="2552212" y="934217"/>
                  </a:lnTo>
                  <a:cubicBezTo>
                    <a:pt x="2554872" y="932389"/>
                    <a:pt x="2558324" y="931501"/>
                    <a:pt x="2561752" y="931544"/>
                  </a:cubicBezTo>
                  <a:close/>
                  <a:moveTo>
                    <a:pt x="1269744" y="931544"/>
                  </a:moveTo>
                  <a:cubicBezTo>
                    <a:pt x="1273171" y="931587"/>
                    <a:pt x="1276577" y="932561"/>
                    <a:pt x="1279145" y="934456"/>
                  </a:cubicBezTo>
                  <a:lnTo>
                    <a:pt x="1293236" y="944848"/>
                  </a:lnTo>
                  <a:cubicBezTo>
                    <a:pt x="1298374" y="948639"/>
                    <a:pt x="1298225" y="954675"/>
                    <a:pt x="1292901" y="958331"/>
                  </a:cubicBezTo>
                  <a:lnTo>
                    <a:pt x="1278301" y="968362"/>
                  </a:lnTo>
                  <a:cubicBezTo>
                    <a:pt x="1272977" y="972018"/>
                    <a:pt x="1264499" y="971912"/>
                    <a:pt x="1259360" y="968123"/>
                  </a:cubicBezTo>
                  <a:lnTo>
                    <a:pt x="1245270" y="957731"/>
                  </a:lnTo>
                  <a:cubicBezTo>
                    <a:pt x="1240133" y="953941"/>
                    <a:pt x="1240283" y="947903"/>
                    <a:pt x="1245605" y="944246"/>
                  </a:cubicBezTo>
                  <a:lnTo>
                    <a:pt x="1260204" y="934217"/>
                  </a:lnTo>
                  <a:cubicBezTo>
                    <a:pt x="1262867" y="932389"/>
                    <a:pt x="1266316" y="931501"/>
                    <a:pt x="1269744" y="931544"/>
                  </a:cubicBezTo>
                  <a:close/>
                  <a:moveTo>
                    <a:pt x="4488703" y="930775"/>
                  </a:moveTo>
                  <a:cubicBezTo>
                    <a:pt x="4492482" y="930894"/>
                    <a:pt x="4496196" y="932039"/>
                    <a:pt x="4498951" y="934182"/>
                  </a:cubicBezTo>
                  <a:lnTo>
                    <a:pt x="4510778" y="943385"/>
                  </a:lnTo>
                  <a:cubicBezTo>
                    <a:pt x="4516289" y="947671"/>
                    <a:pt x="4515875" y="954325"/>
                    <a:pt x="4509850" y="958248"/>
                  </a:cubicBezTo>
                  <a:lnTo>
                    <a:pt x="4496927" y="966668"/>
                  </a:lnTo>
                  <a:cubicBezTo>
                    <a:pt x="4490906" y="970591"/>
                    <a:pt x="4481556" y="970295"/>
                    <a:pt x="4476045" y="966007"/>
                  </a:cubicBezTo>
                  <a:lnTo>
                    <a:pt x="4464218" y="956808"/>
                  </a:lnTo>
                  <a:cubicBezTo>
                    <a:pt x="4458710" y="952520"/>
                    <a:pt x="4459124" y="945864"/>
                    <a:pt x="4465144" y="941943"/>
                  </a:cubicBezTo>
                  <a:lnTo>
                    <a:pt x="4478069" y="933524"/>
                  </a:lnTo>
                  <a:cubicBezTo>
                    <a:pt x="4481079" y="931564"/>
                    <a:pt x="4484922" y="930655"/>
                    <a:pt x="4488703" y="930775"/>
                  </a:cubicBezTo>
                  <a:close/>
                  <a:moveTo>
                    <a:pt x="3193983" y="930775"/>
                  </a:moveTo>
                  <a:cubicBezTo>
                    <a:pt x="3197762" y="930894"/>
                    <a:pt x="3201478" y="932039"/>
                    <a:pt x="3204233" y="934182"/>
                  </a:cubicBezTo>
                  <a:lnTo>
                    <a:pt x="3216058" y="943385"/>
                  </a:lnTo>
                  <a:cubicBezTo>
                    <a:pt x="3221569" y="947671"/>
                    <a:pt x="3221155" y="954325"/>
                    <a:pt x="3215134" y="958248"/>
                  </a:cubicBezTo>
                  <a:lnTo>
                    <a:pt x="3202207" y="966668"/>
                  </a:lnTo>
                  <a:cubicBezTo>
                    <a:pt x="3196186" y="970591"/>
                    <a:pt x="3186838" y="970295"/>
                    <a:pt x="3181325" y="966007"/>
                  </a:cubicBezTo>
                  <a:lnTo>
                    <a:pt x="3169499" y="956808"/>
                  </a:lnTo>
                  <a:cubicBezTo>
                    <a:pt x="3163990" y="952520"/>
                    <a:pt x="3164404" y="945864"/>
                    <a:pt x="3170426" y="941943"/>
                  </a:cubicBezTo>
                  <a:lnTo>
                    <a:pt x="3183352" y="933524"/>
                  </a:lnTo>
                  <a:cubicBezTo>
                    <a:pt x="3186362" y="931564"/>
                    <a:pt x="3190204" y="930655"/>
                    <a:pt x="3193983" y="930775"/>
                  </a:cubicBezTo>
                  <a:close/>
                  <a:moveTo>
                    <a:pt x="1899525" y="930775"/>
                  </a:moveTo>
                  <a:cubicBezTo>
                    <a:pt x="1903306" y="930894"/>
                    <a:pt x="1907022" y="932039"/>
                    <a:pt x="1909776" y="934182"/>
                  </a:cubicBezTo>
                  <a:lnTo>
                    <a:pt x="1921602" y="943385"/>
                  </a:lnTo>
                  <a:cubicBezTo>
                    <a:pt x="1927111" y="947671"/>
                    <a:pt x="1926697" y="954325"/>
                    <a:pt x="1920676" y="958248"/>
                  </a:cubicBezTo>
                  <a:lnTo>
                    <a:pt x="1907749" y="966668"/>
                  </a:lnTo>
                  <a:cubicBezTo>
                    <a:pt x="1901728" y="970591"/>
                    <a:pt x="1892378" y="970295"/>
                    <a:pt x="1886869" y="966007"/>
                  </a:cubicBezTo>
                  <a:lnTo>
                    <a:pt x="1875041" y="956808"/>
                  </a:lnTo>
                  <a:cubicBezTo>
                    <a:pt x="1869530" y="952520"/>
                    <a:pt x="1869946" y="945864"/>
                    <a:pt x="1875966" y="941943"/>
                  </a:cubicBezTo>
                  <a:lnTo>
                    <a:pt x="1888892" y="933524"/>
                  </a:lnTo>
                  <a:cubicBezTo>
                    <a:pt x="1891904" y="931564"/>
                    <a:pt x="1895748" y="930655"/>
                    <a:pt x="1899525" y="930775"/>
                  </a:cubicBezTo>
                  <a:close/>
                  <a:moveTo>
                    <a:pt x="607516" y="930775"/>
                  </a:moveTo>
                  <a:cubicBezTo>
                    <a:pt x="611297" y="930894"/>
                    <a:pt x="615013" y="932039"/>
                    <a:pt x="617768" y="934182"/>
                  </a:cubicBezTo>
                  <a:lnTo>
                    <a:pt x="629594" y="943385"/>
                  </a:lnTo>
                  <a:cubicBezTo>
                    <a:pt x="635105" y="947671"/>
                    <a:pt x="634690" y="954325"/>
                    <a:pt x="628667" y="958248"/>
                  </a:cubicBezTo>
                  <a:lnTo>
                    <a:pt x="615742" y="966668"/>
                  </a:lnTo>
                  <a:cubicBezTo>
                    <a:pt x="609721" y="970591"/>
                    <a:pt x="600371" y="970295"/>
                    <a:pt x="594862" y="966007"/>
                  </a:cubicBezTo>
                  <a:lnTo>
                    <a:pt x="583034" y="956808"/>
                  </a:lnTo>
                  <a:cubicBezTo>
                    <a:pt x="577523" y="952520"/>
                    <a:pt x="577939" y="945864"/>
                    <a:pt x="583961" y="941943"/>
                  </a:cubicBezTo>
                  <a:lnTo>
                    <a:pt x="596884" y="933524"/>
                  </a:lnTo>
                  <a:cubicBezTo>
                    <a:pt x="599896" y="931564"/>
                    <a:pt x="603739" y="930655"/>
                    <a:pt x="607516" y="930775"/>
                  </a:cubicBezTo>
                  <a:close/>
                  <a:moveTo>
                    <a:pt x="104445" y="912853"/>
                  </a:moveTo>
                  <a:lnTo>
                    <a:pt x="112197" y="915253"/>
                  </a:lnTo>
                  <a:lnTo>
                    <a:pt x="126290" y="925647"/>
                  </a:lnTo>
                  <a:cubicBezTo>
                    <a:pt x="131425" y="929436"/>
                    <a:pt x="131274" y="935472"/>
                    <a:pt x="125952" y="939130"/>
                  </a:cubicBezTo>
                  <a:lnTo>
                    <a:pt x="111353" y="949159"/>
                  </a:lnTo>
                  <a:cubicBezTo>
                    <a:pt x="106031" y="952819"/>
                    <a:pt x="97550" y="952711"/>
                    <a:pt x="92412" y="948922"/>
                  </a:cubicBezTo>
                  <a:lnTo>
                    <a:pt x="88835" y="946284"/>
                  </a:lnTo>
                  <a:close/>
                  <a:moveTo>
                    <a:pt x="3983720" y="912342"/>
                  </a:moveTo>
                  <a:cubicBezTo>
                    <a:pt x="3987148" y="912385"/>
                    <a:pt x="3990551" y="913358"/>
                    <a:pt x="3993120" y="915253"/>
                  </a:cubicBezTo>
                  <a:lnTo>
                    <a:pt x="4007211" y="925647"/>
                  </a:lnTo>
                  <a:cubicBezTo>
                    <a:pt x="4012348" y="929436"/>
                    <a:pt x="4012199" y="935472"/>
                    <a:pt x="4006877" y="939130"/>
                  </a:cubicBezTo>
                  <a:lnTo>
                    <a:pt x="3992278" y="949159"/>
                  </a:lnTo>
                  <a:cubicBezTo>
                    <a:pt x="3986954" y="952819"/>
                    <a:pt x="3978475" y="952711"/>
                    <a:pt x="3973337" y="948922"/>
                  </a:cubicBezTo>
                  <a:lnTo>
                    <a:pt x="3959247" y="938530"/>
                  </a:lnTo>
                  <a:cubicBezTo>
                    <a:pt x="3954107" y="934739"/>
                    <a:pt x="3954258" y="928703"/>
                    <a:pt x="3959581" y="925047"/>
                  </a:cubicBezTo>
                  <a:lnTo>
                    <a:pt x="3974177" y="915016"/>
                  </a:lnTo>
                  <a:cubicBezTo>
                    <a:pt x="3976840" y="913186"/>
                    <a:pt x="3980293" y="912299"/>
                    <a:pt x="3983720" y="912342"/>
                  </a:cubicBezTo>
                  <a:close/>
                  <a:moveTo>
                    <a:pt x="2689261" y="912342"/>
                  </a:moveTo>
                  <a:cubicBezTo>
                    <a:pt x="2692690" y="912385"/>
                    <a:pt x="2696094" y="913358"/>
                    <a:pt x="2698662" y="915253"/>
                  </a:cubicBezTo>
                  <a:lnTo>
                    <a:pt x="2712755" y="925647"/>
                  </a:lnTo>
                  <a:cubicBezTo>
                    <a:pt x="2717891" y="929436"/>
                    <a:pt x="2717739" y="935472"/>
                    <a:pt x="2712418" y="939130"/>
                  </a:cubicBezTo>
                  <a:lnTo>
                    <a:pt x="2697818" y="949159"/>
                  </a:lnTo>
                  <a:cubicBezTo>
                    <a:pt x="2692498" y="952819"/>
                    <a:pt x="2684017" y="952711"/>
                    <a:pt x="2678877" y="948922"/>
                  </a:cubicBezTo>
                  <a:lnTo>
                    <a:pt x="2664787" y="938530"/>
                  </a:lnTo>
                  <a:cubicBezTo>
                    <a:pt x="2659650" y="934739"/>
                    <a:pt x="2659800" y="928703"/>
                    <a:pt x="2665123" y="925047"/>
                  </a:cubicBezTo>
                  <a:lnTo>
                    <a:pt x="2679720" y="915016"/>
                  </a:lnTo>
                  <a:cubicBezTo>
                    <a:pt x="2682384" y="913186"/>
                    <a:pt x="2685835" y="912299"/>
                    <a:pt x="2689261" y="912342"/>
                  </a:cubicBezTo>
                  <a:close/>
                  <a:moveTo>
                    <a:pt x="1397256" y="912342"/>
                  </a:moveTo>
                  <a:cubicBezTo>
                    <a:pt x="1400681" y="912385"/>
                    <a:pt x="1404086" y="913358"/>
                    <a:pt x="1406657" y="915253"/>
                  </a:cubicBezTo>
                  <a:lnTo>
                    <a:pt x="1420747" y="925647"/>
                  </a:lnTo>
                  <a:cubicBezTo>
                    <a:pt x="1425883" y="929436"/>
                    <a:pt x="1425734" y="935472"/>
                    <a:pt x="1420412" y="939130"/>
                  </a:cubicBezTo>
                  <a:lnTo>
                    <a:pt x="1405813" y="949159"/>
                  </a:lnTo>
                  <a:cubicBezTo>
                    <a:pt x="1400489" y="952819"/>
                    <a:pt x="1392010" y="952711"/>
                    <a:pt x="1386872" y="948922"/>
                  </a:cubicBezTo>
                  <a:lnTo>
                    <a:pt x="1372782" y="938530"/>
                  </a:lnTo>
                  <a:cubicBezTo>
                    <a:pt x="1367642" y="934739"/>
                    <a:pt x="1367795" y="928703"/>
                    <a:pt x="1373115" y="925047"/>
                  </a:cubicBezTo>
                  <a:lnTo>
                    <a:pt x="1387715" y="915016"/>
                  </a:lnTo>
                  <a:cubicBezTo>
                    <a:pt x="1390376" y="913186"/>
                    <a:pt x="1393826" y="912299"/>
                    <a:pt x="1397256" y="912342"/>
                  </a:cubicBezTo>
                  <a:close/>
                  <a:moveTo>
                    <a:pt x="4823374" y="895191"/>
                  </a:moveTo>
                  <a:cubicBezTo>
                    <a:pt x="4832160" y="895191"/>
                    <a:pt x="4840949" y="897580"/>
                    <a:pt x="4847652" y="902350"/>
                  </a:cubicBezTo>
                  <a:lnTo>
                    <a:pt x="4884429" y="928531"/>
                  </a:lnTo>
                  <a:cubicBezTo>
                    <a:pt x="4897839" y="938076"/>
                    <a:pt x="4897839" y="953553"/>
                    <a:pt x="4884429" y="963098"/>
                  </a:cubicBezTo>
                  <a:lnTo>
                    <a:pt x="4845775" y="990613"/>
                  </a:lnTo>
                  <a:cubicBezTo>
                    <a:pt x="4832370" y="1000160"/>
                    <a:pt x="4810624" y="1000157"/>
                    <a:pt x="4797217" y="990613"/>
                  </a:cubicBezTo>
                  <a:lnTo>
                    <a:pt x="4760440" y="964434"/>
                  </a:lnTo>
                  <a:cubicBezTo>
                    <a:pt x="4747032" y="954887"/>
                    <a:pt x="4747030" y="939412"/>
                    <a:pt x="4760440" y="929866"/>
                  </a:cubicBezTo>
                  <a:lnTo>
                    <a:pt x="4799095" y="902350"/>
                  </a:lnTo>
                  <a:cubicBezTo>
                    <a:pt x="4805798" y="897576"/>
                    <a:pt x="4814586" y="895191"/>
                    <a:pt x="4823374" y="895191"/>
                  </a:cubicBezTo>
                  <a:close/>
                  <a:moveTo>
                    <a:pt x="3528655" y="895191"/>
                  </a:moveTo>
                  <a:cubicBezTo>
                    <a:pt x="3537441" y="895191"/>
                    <a:pt x="3546229" y="897580"/>
                    <a:pt x="3552935" y="902350"/>
                  </a:cubicBezTo>
                  <a:lnTo>
                    <a:pt x="3589710" y="928531"/>
                  </a:lnTo>
                  <a:cubicBezTo>
                    <a:pt x="3603119" y="938076"/>
                    <a:pt x="3603119" y="953553"/>
                    <a:pt x="3589710" y="963098"/>
                  </a:cubicBezTo>
                  <a:lnTo>
                    <a:pt x="3551055" y="990613"/>
                  </a:lnTo>
                  <a:cubicBezTo>
                    <a:pt x="3537650" y="1000160"/>
                    <a:pt x="3515908" y="1000157"/>
                    <a:pt x="3502497" y="990613"/>
                  </a:cubicBezTo>
                  <a:lnTo>
                    <a:pt x="3465722" y="964434"/>
                  </a:lnTo>
                  <a:cubicBezTo>
                    <a:pt x="3452313" y="954887"/>
                    <a:pt x="3452312" y="939412"/>
                    <a:pt x="3465722" y="929866"/>
                  </a:cubicBezTo>
                  <a:lnTo>
                    <a:pt x="3504375" y="902350"/>
                  </a:lnTo>
                  <a:cubicBezTo>
                    <a:pt x="3511078" y="897576"/>
                    <a:pt x="3519867" y="895191"/>
                    <a:pt x="3528655" y="895191"/>
                  </a:cubicBezTo>
                  <a:close/>
                  <a:moveTo>
                    <a:pt x="2234195" y="895191"/>
                  </a:moveTo>
                  <a:cubicBezTo>
                    <a:pt x="2242985" y="895191"/>
                    <a:pt x="2251773" y="897580"/>
                    <a:pt x="2258475" y="902350"/>
                  </a:cubicBezTo>
                  <a:lnTo>
                    <a:pt x="2295252" y="928531"/>
                  </a:lnTo>
                  <a:cubicBezTo>
                    <a:pt x="2308663" y="938076"/>
                    <a:pt x="2308663" y="953553"/>
                    <a:pt x="2295252" y="963098"/>
                  </a:cubicBezTo>
                  <a:lnTo>
                    <a:pt x="2256599" y="990613"/>
                  </a:lnTo>
                  <a:cubicBezTo>
                    <a:pt x="2243190" y="1000160"/>
                    <a:pt x="2221448" y="1000157"/>
                    <a:pt x="2208039" y="990613"/>
                  </a:cubicBezTo>
                  <a:lnTo>
                    <a:pt x="2171266" y="964434"/>
                  </a:lnTo>
                  <a:cubicBezTo>
                    <a:pt x="2157855" y="954887"/>
                    <a:pt x="2157855" y="939412"/>
                    <a:pt x="2171266" y="929866"/>
                  </a:cubicBezTo>
                  <a:lnTo>
                    <a:pt x="2209919" y="902350"/>
                  </a:lnTo>
                  <a:cubicBezTo>
                    <a:pt x="2216622" y="897576"/>
                    <a:pt x="2225409" y="895191"/>
                    <a:pt x="2234195" y="895191"/>
                  </a:cubicBezTo>
                  <a:close/>
                  <a:moveTo>
                    <a:pt x="942190" y="895191"/>
                  </a:moveTo>
                  <a:cubicBezTo>
                    <a:pt x="950976" y="895191"/>
                    <a:pt x="959764" y="897580"/>
                    <a:pt x="966468" y="902350"/>
                  </a:cubicBezTo>
                  <a:lnTo>
                    <a:pt x="1003245" y="928531"/>
                  </a:lnTo>
                  <a:cubicBezTo>
                    <a:pt x="1016654" y="938076"/>
                    <a:pt x="1016654" y="953553"/>
                    <a:pt x="1003245" y="963098"/>
                  </a:cubicBezTo>
                  <a:lnTo>
                    <a:pt x="964592" y="990613"/>
                  </a:lnTo>
                  <a:cubicBezTo>
                    <a:pt x="951184" y="1000160"/>
                    <a:pt x="929443" y="1000157"/>
                    <a:pt x="916034" y="990613"/>
                  </a:cubicBezTo>
                  <a:lnTo>
                    <a:pt x="879257" y="964434"/>
                  </a:lnTo>
                  <a:cubicBezTo>
                    <a:pt x="865847" y="954887"/>
                    <a:pt x="865847" y="939412"/>
                    <a:pt x="879257" y="929866"/>
                  </a:cubicBezTo>
                  <a:lnTo>
                    <a:pt x="917910" y="902350"/>
                  </a:lnTo>
                  <a:cubicBezTo>
                    <a:pt x="924613" y="897576"/>
                    <a:pt x="933401" y="895191"/>
                    <a:pt x="942190" y="895191"/>
                  </a:cubicBezTo>
                  <a:close/>
                  <a:moveTo>
                    <a:pt x="4191615" y="891999"/>
                  </a:moveTo>
                  <a:lnTo>
                    <a:pt x="4284064" y="891999"/>
                  </a:lnTo>
                  <a:lnTo>
                    <a:pt x="4376519" y="891999"/>
                  </a:lnTo>
                  <a:cubicBezTo>
                    <a:pt x="4412741" y="891999"/>
                    <a:pt x="4442104" y="912901"/>
                    <a:pt x="4442104" y="938687"/>
                  </a:cubicBezTo>
                  <a:lnTo>
                    <a:pt x="4442104" y="1009409"/>
                  </a:lnTo>
                  <a:cubicBezTo>
                    <a:pt x="4442104" y="1035193"/>
                    <a:pt x="4412741" y="1056097"/>
                    <a:pt x="4376519" y="1056097"/>
                  </a:cubicBezTo>
                  <a:lnTo>
                    <a:pt x="4284064" y="1056097"/>
                  </a:lnTo>
                  <a:lnTo>
                    <a:pt x="4191613" y="1056097"/>
                  </a:lnTo>
                  <a:cubicBezTo>
                    <a:pt x="4155392" y="1056097"/>
                    <a:pt x="4126025" y="1035193"/>
                    <a:pt x="4126025" y="1009409"/>
                  </a:cubicBezTo>
                  <a:cubicBezTo>
                    <a:pt x="4126025" y="985833"/>
                    <a:pt x="4126025" y="962261"/>
                    <a:pt x="4126025" y="938687"/>
                  </a:cubicBezTo>
                  <a:cubicBezTo>
                    <a:pt x="4126025" y="912901"/>
                    <a:pt x="4155392" y="891999"/>
                    <a:pt x="4191615" y="891999"/>
                  </a:cubicBezTo>
                  <a:close/>
                  <a:moveTo>
                    <a:pt x="2897155" y="891999"/>
                  </a:moveTo>
                  <a:lnTo>
                    <a:pt x="2989607" y="891999"/>
                  </a:lnTo>
                  <a:lnTo>
                    <a:pt x="3081801" y="891999"/>
                  </a:lnTo>
                  <a:cubicBezTo>
                    <a:pt x="3118024" y="891999"/>
                    <a:pt x="3147386" y="912901"/>
                    <a:pt x="3147386" y="938687"/>
                  </a:cubicBezTo>
                  <a:lnTo>
                    <a:pt x="3147386" y="1009409"/>
                  </a:lnTo>
                  <a:cubicBezTo>
                    <a:pt x="3147386" y="1035193"/>
                    <a:pt x="3118021" y="1056097"/>
                    <a:pt x="3081801" y="1056097"/>
                  </a:cubicBezTo>
                  <a:lnTo>
                    <a:pt x="2989607" y="1056097"/>
                  </a:lnTo>
                  <a:lnTo>
                    <a:pt x="2989347" y="1056097"/>
                  </a:lnTo>
                  <a:lnTo>
                    <a:pt x="2897155" y="1056097"/>
                  </a:lnTo>
                  <a:cubicBezTo>
                    <a:pt x="2860933" y="1056097"/>
                    <a:pt x="2831567" y="1035193"/>
                    <a:pt x="2831567" y="1009409"/>
                  </a:cubicBezTo>
                  <a:cubicBezTo>
                    <a:pt x="2831569" y="985833"/>
                    <a:pt x="2831569" y="962261"/>
                    <a:pt x="2831569" y="938687"/>
                  </a:cubicBezTo>
                  <a:cubicBezTo>
                    <a:pt x="2831569" y="912901"/>
                    <a:pt x="2860933" y="891999"/>
                    <a:pt x="2897155" y="891999"/>
                  </a:cubicBezTo>
                  <a:close/>
                  <a:moveTo>
                    <a:pt x="1605150" y="891999"/>
                  </a:moveTo>
                  <a:lnTo>
                    <a:pt x="1697599" y="891999"/>
                  </a:lnTo>
                  <a:lnTo>
                    <a:pt x="1787343" y="891999"/>
                  </a:lnTo>
                  <a:cubicBezTo>
                    <a:pt x="1823564" y="891999"/>
                    <a:pt x="1852929" y="912901"/>
                    <a:pt x="1852929" y="938687"/>
                  </a:cubicBezTo>
                  <a:lnTo>
                    <a:pt x="1852929" y="1009409"/>
                  </a:lnTo>
                  <a:cubicBezTo>
                    <a:pt x="1852929" y="1035193"/>
                    <a:pt x="1823564" y="1056097"/>
                    <a:pt x="1787343" y="1056097"/>
                  </a:cubicBezTo>
                  <a:lnTo>
                    <a:pt x="1697599" y="1056097"/>
                  </a:lnTo>
                  <a:lnTo>
                    <a:pt x="1694887" y="1056097"/>
                  </a:lnTo>
                  <a:lnTo>
                    <a:pt x="1605148" y="1056097"/>
                  </a:lnTo>
                  <a:cubicBezTo>
                    <a:pt x="1568923" y="1056097"/>
                    <a:pt x="1539560" y="1035193"/>
                    <a:pt x="1539560" y="1009409"/>
                  </a:cubicBezTo>
                  <a:cubicBezTo>
                    <a:pt x="1539560" y="985833"/>
                    <a:pt x="1539560" y="962261"/>
                    <a:pt x="1539564" y="938687"/>
                  </a:cubicBezTo>
                  <a:cubicBezTo>
                    <a:pt x="1539564" y="912901"/>
                    <a:pt x="1568923" y="891999"/>
                    <a:pt x="1605150" y="891999"/>
                  </a:cubicBezTo>
                  <a:close/>
                  <a:moveTo>
                    <a:pt x="310690" y="891999"/>
                  </a:moveTo>
                  <a:lnTo>
                    <a:pt x="403139" y="891999"/>
                  </a:lnTo>
                  <a:lnTo>
                    <a:pt x="495334" y="891999"/>
                  </a:lnTo>
                  <a:cubicBezTo>
                    <a:pt x="531556" y="891999"/>
                    <a:pt x="560921" y="912901"/>
                    <a:pt x="560921" y="938687"/>
                  </a:cubicBezTo>
                  <a:lnTo>
                    <a:pt x="560921" y="1009409"/>
                  </a:lnTo>
                  <a:cubicBezTo>
                    <a:pt x="560921" y="1035193"/>
                    <a:pt x="531556" y="1056097"/>
                    <a:pt x="495334" y="1056097"/>
                  </a:cubicBezTo>
                  <a:lnTo>
                    <a:pt x="403139" y="1056097"/>
                  </a:lnTo>
                  <a:lnTo>
                    <a:pt x="402880" y="1056097"/>
                  </a:lnTo>
                  <a:lnTo>
                    <a:pt x="310690" y="1056097"/>
                  </a:lnTo>
                  <a:cubicBezTo>
                    <a:pt x="274467" y="1056097"/>
                    <a:pt x="245102" y="1035193"/>
                    <a:pt x="245102" y="1009409"/>
                  </a:cubicBezTo>
                  <a:cubicBezTo>
                    <a:pt x="245104" y="985833"/>
                    <a:pt x="245104" y="962261"/>
                    <a:pt x="245104" y="938687"/>
                  </a:cubicBezTo>
                  <a:cubicBezTo>
                    <a:pt x="245104" y="912901"/>
                    <a:pt x="274467" y="891999"/>
                    <a:pt x="310690" y="891999"/>
                  </a:cubicBezTo>
                  <a:close/>
                  <a:moveTo>
                    <a:pt x="5048055" y="885513"/>
                  </a:moveTo>
                  <a:cubicBezTo>
                    <a:pt x="5055747" y="885513"/>
                    <a:pt x="5063439" y="887603"/>
                    <a:pt x="5069308" y="891778"/>
                  </a:cubicBezTo>
                  <a:lnTo>
                    <a:pt x="5101500" y="914698"/>
                  </a:lnTo>
                  <a:cubicBezTo>
                    <a:pt x="5113237" y="923053"/>
                    <a:pt x="5113237" y="936601"/>
                    <a:pt x="5101500" y="944957"/>
                  </a:cubicBezTo>
                  <a:lnTo>
                    <a:pt x="5060636" y="974046"/>
                  </a:lnTo>
                  <a:cubicBezTo>
                    <a:pt x="5048898" y="982402"/>
                    <a:pt x="5029867" y="982402"/>
                    <a:pt x="5018129" y="974046"/>
                  </a:cubicBezTo>
                  <a:lnTo>
                    <a:pt x="4985935" y="951128"/>
                  </a:lnTo>
                  <a:cubicBezTo>
                    <a:pt x="4974199" y="942773"/>
                    <a:pt x="4974199" y="929225"/>
                    <a:pt x="4985935" y="920868"/>
                  </a:cubicBezTo>
                  <a:lnTo>
                    <a:pt x="5026800" y="891778"/>
                  </a:lnTo>
                  <a:cubicBezTo>
                    <a:pt x="5032669" y="887602"/>
                    <a:pt x="5040362" y="885513"/>
                    <a:pt x="5048055" y="885513"/>
                  </a:cubicBezTo>
                  <a:close/>
                  <a:moveTo>
                    <a:pt x="3753334" y="885513"/>
                  </a:moveTo>
                  <a:cubicBezTo>
                    <a:pt x="3761027" y="885513"/>
                    <a:pt x="3768719" y="887603"/>
                    <a:pt x="3774588" y="891778"/>
                  </a:cubicBezTo>
                  <a:lnTo>
                    <a:pt x="3806780" y="914698"/>
                  </a:lnTo>
                  <a:cubicBezTo>
                    <a:pt x="3818520" y="923053"/>
                    <a:pt x="3818520" y="936601"/>
                    <a:pt x="3806780" y="944957"/>
                  </a:cubicBezTo>
                  <a:lnTo>
                    <a:pt x="3765918" y="974046"/>
                  </a:lnTo>
                  <a:cubicBezTo>
                    <a:pt x="3754178" y="982402"/>
                    <a:pt x="3735149" y="982402"/>
                    <a:pt x="3723409" y="974046"/>
                  </a:cubicBezTo>
                  <a:lnTo>
                    <a:pt x="3691219" y="951128"/>
                  </a:lnTo>
                  <a:cubicBezTo>
                    <a:pt x="3679479" y="942773"/>
                    <a:pt x="3679479" y="929225"/>
                    <a:pt x="3691219" y="920868"/>
                  </a:cubicBezTo>
                  <a:lnTo>
                    <a:pt x="3732079" y="891778"/>
                  </a:lnTo>
                  <a:cubicBezTo>
                    <a:pt x="3737950" y="887602"/>
                    <a:pt x="3745642" y="885513"/>
                    <a:pt x="3753334" y="885513"/>
                  </a:cubicBezTo>
                  <a:close/>
                  <a:moveTo>
                    <a:pt x="2458878" y="885513"/>
                  </a:moveTo>
                  <a:cubicBezTo>
                    <a:pt x="2466569" y="885513"/>
                    <a:pt x="2474261" y="887603"/>
                    <a:pt x="2480131" y="891778"/>
                  </a:cubicBezTo>
                  <a:lnTo>
                    <a:pt x="2512322" y="914698"/>
                  </a:lnTo>
                  <a:cubicBezTo>
                    <a:pt x="2524062" y="923053"/>
                    <a:pt x="2524062" y="936601"/>
                    <a:pt x="2512322" y="944957"/>
                  </a:cubicBezTo>
                  <a:lnTo>
                    <a:pt x="2471460" y="974046"/>
                  </a:lnTo>
                  <a:cubicBezTo>
                    <a:pt x="2459722" y="982402"/>
                    <a:pt x="2440693" y="982402"/>
                    <a:pt x="2428953" y="974046"/>
                  </a:cubicBezTo>
                  <a:lnTo>
                    <a:pt x="2396760" y="951128"/>
                  </a:lnTo>
                  <a:cubicBezTo>
                    <a:pt x="2385021" y="942773"/>
                    <a:pt x="2385021" y="929225"/>
                    <a:pt x="2396760" y="920868"/>
                  </a:cubicBezTo>
                  <a:lnTo>
                    <a:pt x="2437623" y="891778"/>
                  </a:lnTo>
                  <a:cubicBezTo>
                    <a:pt x="2443492" y="887602"/>
                    <a:pt x="2451186" y="885513"/>
                    <a:pt x="2458878" y="885513"/>
                  </a:cubicBezTo>
                  <a:close/>
                  <a:moveTo>
                    <a:pt x="1166870" y="885513"/>
                  </a:moveTo>
                  <a:cubicBezTo>
                    <a:pt x="1174563" y="885513"/>
                    <a:pt x="1182254" y="887603"/>
                    <a:pt x="1188123" y="891778"/>
                  </a:cubicBezTo>
                  <a:lnTo>
                    <a:pt x="1220317" y="914698"/>
                  </a:lnTo>
                  <a:cubicBezTo>
                    <a:pt x="1232055" y="923053"/>
                    <a:pt x="1232055" y="936601"/>
                    <a:pt x="1220316" y="944957"/>
                  </a:cubicBezTo>
                  <a:lnTo>
                    <a:pt x="1179453" y="974046"/>
                  </a:lnTo>
                  <a:cubicBezTo>
                    <a:pt x="1167713" y="982402"/>
                    <a:pt x="1148684" y="982402"/>
                    <a:pt x="1136945" y="974046"/>
                  </a:cubicBezTo>
                  <a:lnTo>
                    <a:pt x="1104752" y="951128"/>
                  </a:lnTo>
                  <a:cubicBezTo>
                    <a:pt x="1093014" y="942773"/>
                    <a:pt x="1093014" y="929225"/>
                    <a:pt x="1104752" y="920868"/>
                  </a:cubicBezTo>
                  <a:lnTo>
                    <a:pt x="1145615" y="891778"/>
                  </a:lnTo>
                  <a:cubicBezTo>
                    <a:pt x="1151487" y="887602"/>
                    <a:pt x="1159177" y="885513"/>
                    <a:pt x="1166870" y="885513"/>
                  </a:cubicBezTo>
                  <a:close/>
                  <a:moveTo>
                    <a:pt x="4067642" y="855409"/>
                  </a:moveTo>
                  <a:cubicBezTo>
                    <a:pt x="4073855" y="854750"/>
                    <a:pt x="4080419" y="855779"/>
                    <a:pt x="4085865" y="858650"/>
                  </a:cubicBezTo>
                  <a:lnTo>
                    <a:pt x="4115742" y="874394"/>
                  </a:lnTo>
                  <a:cubicBezTo>
                    <a:pt x="4126635" y="880133"/>
                    <a:pt x="4128929" y="891074"/>
                    <a:pt x="4120864" y="898829"/>
                  </a:cubicBezTo>
                  <a:lnTo>
                    <a:pt x="4087503" y="930907"/>
                  </a:lnTo>
                  <a:cubicBezTo>
                    <a:pt x="4079441" y="938662"/>
                    <a:pt x="4064070" y="940295"/>
                    <a:pt x="4053175" y="934554"/>
                  </a:cubicBezTo>
                  <a:lnTo>
                    <a:pt x="4023300" y="918808"/>
                  </a:lnTo>
                  <a:cubicBezTo>
                    <a:pt x="4012407" y="913067"/>
                    <a:pt x="4010114" y="902126"/>
                    <a:pt x="4018179" y="894372"/>
                  </a:cubicBezTo>
                  <a:lnTo>
                    <a:pt x="4051541" y="862294"/>
                  </a:lnTo>
                  <a:cubicBezTo>
                    <a:pt x="4055570" y="858417"/>
                    <a:pt x="4061431" y="856071"/>
                    <a:pt x="4067642" y="855409"/>
                  </a:cubicBezTo>
                  <a:close/>
                  <a:moveTo>
                    <a:pt x="2773184" y="855409"/>
                  </a:moveTo>
                  <a:cubicBezTo>
                    <a:pt x="2779399" y="854750"/>
                    <a:pt x="2785962" y="855779"/>
                    <a:pt x="2791409" y="858650"/>
                  </a:cubicBezTo>
                  <a:lnTo>
                    <a:pt x="2821286" y="874394"/>
                  </a:lnTo>
                  <a:cubicBezTo>
                    <a:pt x="2832178" y="880133"/>
                    <a:pt x="2834472" y="891074"/>
                    <a:pt x="2826407" y="898829"/>
                  </a:cubicBezTo>
                  <a:lnTo>
                    <a:pt x="2793045" y="930907"/>
                  </a:lnTo>
                  <a:cubicBezTo>
                    <a:pt x="2784981" y="938662"/>
                    <a:pt x="2769612" y="940295"/>
                    <a:pt x="2758719" y="934554"/>
                  </a:cubicBezTo>
                  <a:lnTo>
                    <a:pt x="2728842" y="918808"/>
                  </a:lnTo>
                  <a:cubicBezTo>
                    <a:pt x="2717951" y="913067"/>
                    <a:pt x="2715655" y="902126"/>
                    <a:pt x="2723722" y="894372"/>
                  </a:cubicBezTo>
                  <a:lnTo>
                    <a:pt x="2757082" y="862294"/>
                  </a:lnTo>
                  <a:cubicBezTo>
                    <a:pt x="2761114" y="858417"/>
                    <a:pt x="2766973" y="856071"/>
                    <a:pt x="2773184" y="855409"/>
                  </a:cubicBezTo>
                  <a:close/>
                  <a:moveTo>
                    <a:pt x="1481179" y="855409"/>
                  </a:moveTo>
                  <a:cubicBezTo>
                    <a:pt x="1487391" y="854750"/>
                    <a:pt x="1493954" y="855779"/>
                    <a:pt x="1499400" y="858650"/>
                  </a:cubicBezTo>
                  <a:lnTo>
                    <a:pt x="1529277" y="874394"/>
                  </a:lnTo>
                  <a:cubicBezTo>
                    <a:pt x="1540170" y="880133"/>
                    <a:pt x="1542464" y="891074"/>
                    <a:pt x="1534399" y="898829"/>
                  </a:cubicBezTo>
                  <a:lnTo>
                    <a:pt x="1501038" y="930907"/>
                  </a:lnTo>
                  <a:cubicBezTo>
                    <a:pt x="1492973" y="938662"/>
                    <a:pt x="1477607" y="940295"/>
                    <a:pt x="1466711" y="934554"/>
                  </a:cubicBezTo>
                  <a:lnTo>
                    <a:pt x="1436834" y="918808"/>
                  </a:lnTo>
                  <a:cubicBezTo>
                    <a:pt x="1425941" y="913067"/>
                    <a:pt x="1423647" y="902126"/>
                    <a:pt x="1431714" y="894372"/>
                  </a:cubicBezTo>
                  <a:lnTo>
                    <a:pt x="1465075" y="862294"/>
                  </a:lnTo>
                  <a:cubicBezTo>
                    <a:pt x="1469106" y="858417"/>
                    <a:pt x="1474966" y="856071"/>
                    <a:pt x="1481179" y="855409"/>
                  </a:cubicBezTo>
                  <a:close/>
                  <a:moveTo>
                    <a:pt x="186719" y="855409"/>
                  </a:moveTo>
                  <a:cubicBezTo>
                    <a:pt x="192931" y="854750"/>
                    <a:pt x="199498" y="855779"/>
                    <a:pt x="204942" y="858650"/>
                  </a:cubicBezTo>
                  <a:lnTo>
                    <a:pt x="234819" y="874394"/>
                  </a:lnTo>
                  <a:cubicBezTo>
                    <a:pt x="245714" y="880133"/>
                    <a:pt x="248008" y="891074"/>
                    <a:pt x="239942" y="898829"/>
                  </a:cubicBezTo>
                  <a:lnTo>
                    <a:pt x="206580" y="930907"/>
                  </a:lnTo>
                  <a:cubicBezTo>
                    <a:pt x="198516" y="938662"/>
                    <a:pt x="183147" y="940295"/>
                    <a:pt x="172253" y="934554"/>
                  </a:cubicBezTo>
                  <a:lnTo>
                    <a:pt x="142377" y="918808"/>
                  </a:lnTo>
                  <a:cubicBezTo>
                    <a:pt x="131483" y="913067"/>
                    <a:pt x="129191" y="902126"/>
                    <a:pt x="137254" y="894372"/>
                  </a:cubicBezTo>
                  <a:lnTo>
                    <a:pt x="170617" y="862294"/>
                  </a:lnTo>
                  <a:cubicBezTo>
                    <a:pt x="174648" y="858417"/>
                    <a:pt x="180508" y="856071"/>
                    <a:pt x="186719" y="855409"/>
                  </a:cubicBezTo>
                  <a:close/>
                  <a:moveTo>
                    <a:pt x="4211614" y="845242"/>
                  </a:moveTo>
                  <a:cubicBezTo>
                    <a:pt x="4215394" y="845362"/>
                    <a:pt x="4219110" y="846507"/>
                    <a:pt x="4221865" y="848650"/>
                  </a:cubicBezTo>
                  <a:lnTo>
                    <a:pt x="4233691" y="857851"/>
                  </a:lnTo>
                  <a:cubicBezTo>
                    <a:pt x="4239200" y="862138"/>
                    <a:pt x="4238786" y="868795"/>
                    <a:pt x="4232763" y="872716"/>
                  </a:cubicBezTo>
                  <a:lnTo>
                    <a:pt x="4219838" y="881136"/>
                  </a:lnTo>
                  <a:cubicBezTo>
                    <a:pt x="4213816" y="885059"/>
                    <a:pt x="4204467" y="884764"/>
                    <a:pt x="4198954" y="880476"/>
                  </a:cubicBezTo>
                  <a:lnTo>
                    <a:pt x="4187128" y="871276"/>
                  </a:lnTo>
                  <a:cubicBezTo>
                    <a:pt x="4181619" y="866988"/>
                    <a:pt x="4182033" y="860332"/>
                    <a:pt x="4188055" y="856409"/>
                  </a:cubicBezTo>
                  <a:lnTo>
                    <a:pt x="4200981" y="847992"/>
                  </a:lnTo>
                  <a:cubicBezTo>
                    <a:pt x="4203991" y="846031"/>
                    <a:pt x="4207835" y="845123"/>
                    <a:pt x="4211614" y="845242"/>
                  </a:cubicBezTo>
                  <a:close/>
                  <a:moveTo>
                    <a:pt x="2917157" y="845242"/>
                  </a:moveTo>
                  <a:cubicBezTo>
                    <a:pt x="2920936" y="845362"/>
                    <a:pt x="2924650" y="846507"/>
                    <a:pt x="2927405" y="848650"/>
                  </a:cubicBezTo>
                  <a:lnTo>
                    <a:pt x="2939231" y="857851"/>
                  </a:lnTo>
                  <a:cubicBezTo>
                    <a:pt x="2944744" y="862138"/>
                    <a:pt x="2944328" y="868795"/>
                    <a:pt x="2938304" y="872716"/>
                  </a:cubicBezTo>
                  <a:lnTo>
                    <a:pt x="2925381" y="881136"/>
                  </a:lnTo>
                  <a:cubicBezTo>
                    <a:pt x="2919360" y="885059"/>
                    <a:pt x="2910009" y="884764"/>
                    <a:pt x="2904498" y="880476"/>
                  </a:cubicBezTo>
                  <a:lnTo>
                    <a:pt x="2892672" y="871276"/>
                  </a:lnTo>
                  <a:cubicBezTo>
                    <a:pt x="2887161" y="866988"/>
                    <a:pt x="2887577" y="860332"/>
                    <a:pt x="2893598" y="856409"/>
                  </a:cubicBezTo>
                  <a:lnTo>
                    <a:pt x="2906525" y="847992"/>
                  </a:lnTo>
                  <a:cubicBezTo>
                    <a:pt x="2909533" y="846031"/>
                    <a:pt x="2913377" y="845123"/>
                    <a:pt x="2917157" y="845242"/>
                  </a:cubicBezTo>
                  <a:close/>
                  <a:moveTo>
                    <a:pt x="1625149" y="845242"/>
                  </a:moveTo>
                  <a:cubicBezTo>
                    <a:pt x="1628928" y="845362"/>
                    <a:pt x="1632644" y="846507"/>
                    <a:pt x="1635400" y="848650"/>
                  </a:cubicBezTo>
                  <a:lnTo>
                    <a:pt x="1647223" y="857851"/>
                  </a:lnTo>
                  <a:cubicBezTo>
                    <a:pt x="1652735" y="862138"/>
                    <a:pt x="1652321" y="868795"/>
                    <a:pt x="1646299" y="872716"/>
                  </a:cubicBezTo>
                  <a:lnTo>
                    <a:pt x="1633373" y="881136"/>
                  </a:lnTo>
                  <a:cubicBezTo>
                    <a:pt x="1627352" y="885059"/>
                    <a:pt x="1618000" y="884764"/>
                    <a:pt x="1612489" y="880476"/>
                  </a:cubicBezTo>
                  <a:lnTo>
                    <a:pt x="1600667" y="871276"/>
                  </a:lnTo>
                  <a:cubicBezTo>
                    <a:pt x="1595154" y="866988"/>
                    <a:pt x="1595568" y="860332"/>
                    <a:pt x="1601591" y="856409"/>
                  </a:cubicBezTo>
                  <a:lnTo>
                    <a:pt x="1614516" y="847992"/>
                  </a:lnTo>
                  <a:cubicBezTo>
                    <a:pt x="1617526" y="846031"/>
                    <a:pt x="1621370" y="845123"/>
                    <a:pt x="1625149" y="845242"/>
                  </a:cubicBezTo>
                  <a:close/>
                  <a:moveTo>
                    <a:pt x="330692" y="845242"/>
                  </a:moveTo>
                  <a:cubicBezTo>
                    <a:pt x="334471" y="845362"/>
                    <a:pt x="338186" y="846507"/>
                    <a:pt x="340942" y="848650"/>
                  </a:cubicBezTo>
                  <a:lnTo>
                    <a:pt x="352766" y="857851"/>
                  </a:lnTo>
                  <a:cubicBezTo>
                    <a:pt x="358277" y="862138"/>
                    <a:pt x="357861" y="868795"/>
                    <a:pt x="351840" y="872716"/>
                  </a:cubicBezTo>
                  <a:lnTo>
                    <a:pt x="338917" y="881136"/>
                  </a:lnTo>
                  <a:cubicBezTo>
                    <a:pt x="332892" y="885059"/>
                    <a:pt x="323542" y="884764"/>
                    <a:pt x="318033" y="880476"/>
                  </a:cubicBezTo>
                  <a:lnTo>
                    <a:pt x="306207" y="871276"/>
                  </a:lnTo>
                  <a:cubicBezTo>
                    <a:pt x="300696" y="866988"/>
                    <a:pt x="301110" y="860332"/>
                    <a:pt x="307135" y="856409"/>
                  </a:cubicBezTo>
                  <a:lnTo>
                    <a:pt x="320058" y="847992"/>
                  </a:lnTo>
                  <a:cubicBezTo>
                    <a:pt x="323068" y="846031"/>
                    <a:pt x="326912" y="845123"/>
                    <a:pt x="330692" y="845242"/>
                  </a:cubicBezTo>
                  <a:close/>
                  <a:moveTo>
                    <a:pt x="4370998" y="845241"/>
                  </a:moveTo>
                  <a:cubicBezTo>
                    <a:pt x="4374779" y="845360"/>
                    <a:pt x="4378495" y="846505"/>
                    <a:pt x="4381249" y="848649"/>
                  </a:cubicBezTo>
                  <a:lnTo>
                    <a:pt x="4393075" y="857851"/>
                  </a:lnTo>
                  <a:cubicBezTo>
                    <a:pt x="4398585" y="862137"/>
                    <a:pt x="4398170" y="868793"/>
                    <a:pt x="4392149" y="872715"/>
                  </a:cubicBezTo>
                  <a:lnTo>
                    <a:pt x="4379222" y="881134"/>
                  </a:lnTo>
                  <a:cubicBezTo>
                    <a:pt x="4373201" y="885058"/>
                    <a:pt x="4363851" y="884759"/>
                    <a:pt x="4358342" y="880475"/>
                  </a:cubicBezTo>
                  <a:lnTo>
                    <a:pt x="4346516" y="871276"/>
                  </a:lnTo>
                  <a:cubicBezTo>
                    <a:pt x="4341005" y="866986"/>
                    <a:pt x="4341420" y="860332"/>
                    <a:pt x="4347443" y="856409"/>
                  </a:cubicBezTo>
                  <a:lnTo>
                    <a:pt x="4360367" y="847989"/>
                  </a:lnTo>
                  <a:cubicBezTo>
                    <a:pt x="4363377" y="846028"/>
                    <a:pt x="4367221" y="845122"/>
                    <a:pt x="4370998" y="845241"/>
                  </a:cubicBezTo>
                  <a:close/>
                  <a:moveTo>
                    <a:pt x="3076281" y="845241"/>
                  </a:moveTo>
                  <a:cubicBezTo>
                    <a:pt x="3080060" y="845360"/>
                    <a:pt x="3083776" y="846505"/>
                    <a:pt x="3086531" y="848649"/>
                  </a:cubicBezTo>
                  <a:lnTo>
                    <a:pt x="3098357" y="857851"/>
                  </a:lnTo>
                  <a:cubicBezTo>
                    <a:pt x="3103868" y="862137"/>
                    <a:pt x="3103450" y="868793"/>
                    <a:pt x="3097429" y="872715"/>
                  </a:cubicBezTo>
                  <a:lnTo>
                    <a:pt x="3084506" y="881134"/>
                  </a:lnTo>
                  <a:cubicBezTo>
                    <a:pt x="3078481" y="885058"/>
                    <a:pt x="3069135" y="884759"/>
                    <a:pt x="3063624" y="880475"/>
                  </a:cubicBezTo>
                  <a:lnTo>
                    <a:pt x="3051796" y="871276"/>
                  </a:lnTo>
                  <a:cubicBezTo>
                    <a:pt x="3046288" y="866986"/>
                    <a:pt x="3046701" y="860332"/>
                    <a:pt x="3052724" y="856409"/>
                  </a:cubicBezTo>
                  <a:lnTo>
                    <a:pt x="3065647" y="847989"/>
                  </a:lnTo>
                  <a:cubicBezTo>
                    <a:pt x="3068661" y="846028"/>
                    <a:pt x="3072502" y="845122"/>
                    <a:pt x="3076281" y="845241"/>
                  </a:cubicBezTo>
                  <a:close/>
                  <a:moveTo>
                    <a:pt x="1781823" y="845241"/>
                  </a:moveTo>
                  <a:cubicBezTo>
                    <a:pt x="1785601" y="845360"/>
                    <a:pt x="1789317" y="846505"/>
                    <a:pt x="1792073" y="848649"/>
                  </a:cubicBezTo>
                  <a:lnTo>
                    <a:pt x="1803897" y="857851"/>
                  </a:lnTo>
                  <a:cubicBezTo>
                    <a:pt x="1809410" y="862137"/>
                    <a:pt x="1808994" y="868793"/>
                    <a:pt x="1802972" y="872715"/>
                  </a:cubicBezTo>
                  <a:lnTo>
                    <a:pt x="1790048" y="881134"/>
                  </a:lnTo>
                  <a:cubicBezTo>
                    <a:pt x="1784024" y="885058"/>
                    <a:pt x="1774676" y="884759"/>
                    <a:pt x="1769164" y="880475"/>
                  </a:cubicBezTo>
                  <a:lnTo>
                    <a:pt x="1757338" y="871276"/>
                  </a:lnTo>
                  <a:cubicBezTo>
                    <a:pt x="1751829" y="866986"/>
                    <a:pt x="1752243" y="860332"/>
                    <a:pt x="1758265" y="856409"/>
                  </a:cubicBezTo>
                  <a:lnTo>
                    <a:pt x="1771189" y="847989"/>
                  </a:lnTo>
                  <a:cubicBezTo>
                    <a:pt x="1774201" y="846028"/>
                    <a:pt x="1778044" y="845122"/>
                    <a:pt x="1781823" y="845241"/>
                  </a:cubicBezTo>
                  <a:close/>
                  <a:moveTo>
                    <a:pt x="489815" y="845241"/>
                  </a:moveTo>
                  <a:cubicBezTo>
                    <a:pt x="493594" y="845360"/>
                    <a:pt x="497310" y="846505"/>
                    <a:pt x="500065" y="848649"/>
                  </a:cubicBezTo>
                  <a:lnTo>
                    <a:pt x="511892" y="857851"/>
                  </a:lnTo>
                  <a:cubicBezTo>
                    <a:pt x="517403" y="862137"/>
                    <a:pt x="516985" y="868793"/>
                    <a:pt x="510964" y="872715"/>
                  </a:cubicBezTo>
                  <a:lnTo>
                    <a:pt x="498041" y="881134"/>
                  </a:lnTo>
                  <a:cubicBezTo>
                    <a:pt x="492016" y="885058"/>
                    <a:pt x="482668" y="884759"/>
                    <a:pt x="477159" y="880475"/>
                  </a:cubicBezTo>
                  <a:lnTo>
                    <a:pt x="465331" y="871276"/>
                  </a:lnTo>
                  <a:cubicBezTo>
                    <a:pt x="459822" y="866986"/>
                    <a:pt x="460238" y="860332"/>
                    <a:pt x="466259" y="856409"/>
                  </a:cubicBezTo>
                  <a:lnTo>
                    <a:pt x="479182" y="847989"/>
                  </a:lnTo>
                  <a:cubicBezTo>
                    <a:pt x="482192" y="846028"/>
                    <a:pt x="486036" y="845122"/>
                    <a:pt x="489815" y="845241"/>
                  </a:cubicBezTo>
                  <a:close/>
                  <a:moveTo>
                    <a:pt x="4915428" y="841152"/>
                  </a:moveTo>
                  <a:cubicBezTo>
                    <a:pt x="4922217" y="841238"/>
                    <a:pt x="4928957" y="843169"/>
                    <a:pt x="4934044" y="846920"/>
                  </a:cubicBezTo>
                  <a:lnTo>
                    <a:pt x="4978286" y="879548"/>
                  </a:lnTo>
                  <a:cubicBezTo>
                    <a:pt x="4988460" y="887053"/>
                    <a:pt x="4988161" y="899008"/>
                    <a:pt x="4977622" y="906251"/>
                  </a:cubicBezTo>
                  <a:lnTo>
                    <a:pt x="4948709" y="926114"/>
                  </a:lnTo>
                  <a:cubicBezTo>
                    <a:pt x="4938165" y="933357"/>
                    <a:pt x="4921373" y="933147"/>
                    <a:pt x="4911198" y="925642"/>
                  </a:cubicBezTo>
                  <a:lnTo>
                    <a:pt x="4866959" y="893013"/>
                  </a:lnTo>
                  <a:cubicBezTo>
                    <a:pt x="4856784" y="885508"/>
                    <a:pt x="4857083" y="873553"/>
                    <a:pt x="4867622" y="866310"/>
                  </a:cubicBezTo>
                  <a:lnTo>
                    <a:pt x="4896536" y="846447"/>
                  </a:lnTo>
                  <a:cubicBezTo>
                    <a:pt x="4901805" y="842826"/>
                    <a:pt x="4908641" y="841069"/>
                    <a:pt x="4915428" y="841152"/>
                  </a:cubicBezTo>
                  <a:close/>
                  <a:moveTo>
                    <a:pt x="3620708" y="841152"/>
                  </a:moveTo>
                  <a:cubicBezTo>
                    <a:pt x="3627497" y="841238"/>
                    <a:pt x="3634239" y="843169"/>
                    <a:pt x="3639327" y="846920"/>
                  </a:cubicBezTo>
                  <a:lnTo>
                    <a:pt x="3683566" y="879548"/>
                  </a:lnTo>
                  <a:cubicBezTo>
                    <a:pt x="3693741" y="887053"/>
                    <a:pt x="3693443" y="899008"/>
                    <a:pt x="3682903" y="906251"/>
                  </a:cubicBezTo>
                  <a:lnTo>
                    <a:pt x="3653989" y="926114"/>
                  </a:lnTo>
                  <a:cubicBezTo>
                    <a:pt x="3643448" y="933357"/>
                    <a:pt x="3626653" y="933147"/>
                    <a:pt x="3616478" y="925642"/>
                  </a:cubicBezTo>
                  <a:lnTo>
                    <a:pt x="3572241" y="893013"/>
                  </a:lnTo>
                  <a:cubicBezTo>
                    <a:pt x="3562066" y="885508"/>
                    <a:pt x="3562362" y="873553"/>
                    <a:pt x="3572904" y="866310"/>
                  </a:cubicBezTo>
                  <a:lnTo>
                    <a:pt x="3601816" y="846447"/>
                  </a:lnTo>
                  <a:cubicBezTo>
                    <a:pt x="3607089" y="842826"/>
                    <a:pt x="3613922" y="841069"/>
                    <a:pt x="3620708" y="841152"/>
                  </a:cubicBezTo>
                  <a:close/>
                  <a:moveTo>
                    <a:pt x="2326251" y="841152"/>
                  </a:moveTo>
                  <a:cubicBezTo>
                    <a:pt x="2333040" y="841238"/>
                    <a:pt x="2339783" y="843169"/>
                    <a:pt x="2344869" y="846920"/>
                  </a:cubicBezTo>
                  <a:lnTo>
                    <a:pt x="2389110" y="879548"/>
                  </a:lnTo>
                  <a:cubicBezTo>
                    <a:pt x="2399281" y="887053"/>
                    <a:pt x="2398985" y="899008"/>
                    <a:pt x="2388443" y="906251"/>
                  </a:cubicBezTo>
                  <a:lnTo>
                    <a:pt x="2359531" y="926114"/>
                  </a:lnTo>
                  <a:cubicBezTo>
                    <a:pt x="2348990" y="933357"/>
                    <a:pt x="2332197" y="933147"/>
                    <a:pt x="2322021" y="925642"/>
                  </a:cubicBezTo>
                  <a:lnTo>
                    <a:pt x="2277783" y="893013"/>
                  </a:lnTo>
                  <a:cubicBezTo>
                    <a:pt x="2267608" y="885508"/>
                    <a:pt x="2267904" y="873553"/>
                    <a:pt x="2278447" y="866310"/>
                  </a:cubicBezTo>
                  <a:lnTo>
                    <a:pt x="2307358" y="846447"/>
                  </a:lnTo>
                  <a:cubicBezTo>
                    <a:pt x="2312629" y="842826"/>
                    <a:pt x="2319462" y="841069"/>
                    <a:pt x="2326251" y="841152"/>
                  </a:cubicBezTo>
                  <a:close/>
                  <a:moveTo>
                    <a:pt x="1034243" y="841152"/>
                  </a:moveTo>
                  <a:cubicBezTo>
                    <a:pt x="1041032" y="841238"/>
                    <a:pt x="1047774" y="843169"/>
                    <a:pt x="1052863" y="846920"/>
                  </a:cubicBezTo>
                  <a:lnTo>
                    <a:pt x="1097101" y="879548"/>
                  </a:lnTo>
                  <a:cubicBezTo>
                    <a:pt x="1107276" y="887053"/>
                    <a:pt x="1106976" y="899008"/>
                    <a:pt x="1096438" y="906251"/>
                  </a:cubicBezTo>
                  <a:lnTo>
                    <a:pt x="1067524" y="926114"/>
                  </a:lnTo>
                  <a:cubicBezTo>
                    <a:pt x="1056983" y="933357"/>
                    <a:pt x="1040188" y="933147"/>
                    <a:pt x="1030015" y="925642"/>
                  </a:cubicBezTo>
                  <a:lnTo>
                    <a:pt x="985774" y="893013"/>
                  </a:lnTo>
                  <a:cubicBezTo>
                    <a:pt x="975601" y="885508"/>
                    <a:pt x="975898" y="873553"/>
                    <a:pt x="986439" y="866310"/>
                  </a:cubicBezTo>
                  <a:lnTo>
                    <a:pt x="1015353" y="846447"/>
                  </a:lnTo>
                  <a:cubicBezTo>
                    <a:pt x="1020620" y="842826"/>
                    <a:pt x="1027457" y="841069"/>
                    <a:pt x="1034243" y="841152"/>
                  </a:cubicBezTo>
                  <a:close/>
                  <a:moveTo>
                    <a:pt x="4276869" y="823117"/>
                  </a:moveTo>
                  <a:lnTo>
                    <a:pt x="4284064" y="823117"/>
                  </a:lnTo>
                  <a:lnTo>
                    <a:pt x="4298563" y="823117"/>
                  </a:lnTo>
                  <a:cubicBezTo>
                    <a:pt x="4310996" y="823117"/>
                    <a:pt x="4321074" y="830291"/>
                    <a:pt x="4321074" y="839141"/>
                  </a:cubicBezTo>
                  <a:cubicBezTo>
                    <a:pt x="4321074" y="845809"/>
                    <a:pt x="4321074" y="852479"/>
                    <a:pt x="4321074" y="859148"/>
                  </a:cubicBezTo>
                  <a:cubicBezTo>
                    <a:pt x="4321074" y="867999"/>
                    <a:pt x="4310996" y="875173"/>
                    <a:pt x="4298565" y="875173"/>
                  </a:cubicBezTo>
                  <a:lnTo>
                    <a:pt x="4284064" y="875173"/>
                  </a:lnTo>
                  <a:lnTo>
                    <a:pt x="4276869" y="875173"/>
                  </a:lnTo>
                  <a:cubicBezTo>
                    <a:pt x="4264436" y="875173"/>
                    <a:pt x="4254357" y="867999"/>
                    <a:pt x="4254357" y="859148"/>
                  </a:cubicBezTo>
                  <a:lnTo>
                    <a:pt x="4254357" y="839141"/>
                  </a:lnTo>
                  <a:cubicBezTo>
                    <a:pt x="4254357" y="830291"/>
                    <a:pt x="4264436" y="823117"/>
                    <a:pt x="4276869" y="823117"/>
                  </a:cubicBezTo>
                  <a:close/>
                  <a:moveTo>
                    <a:pt x="2982409" y="823117"/>
                  </a:moveTo>
                  <a:lnTo>
                    <a:pt x="2989347" y="823117"/>
                  </a:lnTo>
                  <a:lnTo>
                    <a:pt x="3003845" y="823117"/>
                  </a:lnTo>
                  <a:cubicBezTo>
                    <a:pt x="3016275" y="823117"/>
                    <a:pt x="3026354" y="830291"/>
                    <a:pt x="3026354" y="839141"/>
                  </a:cubicBezTo>
                  <a:cubicBezTo>
                    <a:pt x="3026356" y="845809"/>
                    <a:pt x="3026356" y="852479"/>
                    <a:pt x="3026356" y="859148"/>
                  </a:cubicBezTo>
                  <a:cubicBezTo>
                    <a:pt x="3026354" y="867999"/>
                    <a:pt x="3016275" y="875173"/>
                    <a:pt x="3003846" y="875173"/>
                  </a:cubicBezTo>
                  <a:lnTo>
                    <a:pt x="2989347" y="875173"/>
                  </a:lnTo>
                  <a:lnTo>
                    <a:pt x="2982411" y="875173"/>
                  </a:lnTo>
                  <a:cubicBezTo>
                    <a:pt x="2969980" y="875173"/>
                    <a:pt x="2959901" y="867999"/>
                    <a:pt x="2959901" y="859148"/>
                  </a:cubicBezTo>
                  <a:lnTo>
                    <a:pt x="2959901" y="839141"/>
                  </a:lnTo>
                  <a:cubicBezTo>
                    <a:pt x="2959901" y="830291"/>
                    <a:pt x="2969980" y="823117"/>
                    <a:pt x="2982409" y="823117"/>
                  </a:cubicBezTo>
                  <a:close/>
                  <a:moveTo>
                    <a:pt x="1690402" y="823117"/>
                  </a:moveTo>
                  <a:lnTo>
                    <a:pt x="1694887" y="823117"/>
                  </a:lnTo>
                  <a:lnTo>
                    <a:pt x="1709388" y="823117"/>
                  </a:lnTo>
                  <a:cubicBezTo>
                    <a:pt x="1721819" y="823117"/>
                    <a:pt x="1731898" y="830291"/>
                    <a:pt x="1731898" y="839141"/>
                  </a:cubicBezTo>
                  <a:cubicBezTo>
                    <a:pt x="1731898" y="845809"/>
                    <a:pt x="1731898" y="852479"/>
                    <a:pt x="1731900" y="859148"/>
                  </a:cubicBezTo>
                  <a:cubicBezTo>
                    <a:pt x="1731898" y="867999"/>
                    <a:pt x="1721819" y="875173"/>
                    <a:pt x="1709388" y="875173"/>
                  </a:cubicBezTo>
                  <a:lnTo>
                    <a:pt x="1694887" y="875173"/>
                  </a:lnTo>
                  <a:lnTo>
                    <a:pt x="1690406" y="875173"/>
                  </a:lnTo>
                  <a:cubicBezTo>
                    <a:pt x="1677971" y="875173"/>
                    <a:pt x="1667893" y="867999"/>
                    <a:pt x="1667893" y="859148"/>
                  </a:cubicBezTo>
                  <a:lnTo>
                    <a:pt x="1667893" y="839141"/>
                  </a:lnTo>
                  <a:cubicBezTo>
                    <a:pt x="1667893" y="830291"/>
                    <a:pt x="1677971" y="823117"/>
                    <a:pt x="1690402" y="823117"/>
                  </a:cubicBezTo>
                  <a:close/>
                  <a:moveTo>
                    <a:pt x="395946" y="823117"/>
                  </a:moveTo>
                  <a:lnTo>
                    <a:pt x="402880" y="823117"/>
                  </a:lnTo>
                  <a:lnTo>
                    <a:pt x="417380" y="823117"/>
                  </a:lnTo>
                  <a:cubicBezTo>
                    <a:pt x="429812" y="823117"/>
                    <a:pt x="439891" y="830291"/>
                    <a:pt x="439891" y="839141"/>
                  </a:cubicBezTo>
                  <a:cubicBezTo>
                    <a:pt x="439891" y="845809"/>
                    <a:pt x="439891" y="852479"/>
                    <a:pt x="439891" y="859148"/>
                  </a:cubicBezTo>
                  <a:cubicBezTo>
                    <a:pt x="439891" y="867999"/>
                    <a:pt x="429812" y="875173"/>
                    <a:pt x="417380" y="875173"/>
                  </a:cubicBezTo>
                  <a:lnTo>
                    <a:pt x="402880" y="875173"/>
                  </a:lnTo>
                  <a:lnTo>
                    <a:pt x="395946" y="875173"/>
                  </a:lnTo>
                  <a:cubicBezTo>
                    <a:pt x="383513" y="875173"/>
                    <a:pt x="373434" y="867999"/>
                    <a:pt x="373434" y="859148"/>
                  </a:cubicBezTo>
                  <a:lnTo>
                    <a:pt x="373434" y="839141"/>
                  </a:lnTo>
                  <a:cubicBezTo>
                    <a:pt x="373434" y="830291"/>
                    <a:pt x="383513" y="823117"/>
                    <a:pt x="395946" y="823117"/>
                  </a:cubicBezTo>
                  <a:close/>
                  <a:moveTo>
                    <a:pt x="4964415" y="803347"/>
                  </a:moveTo>
                  <a:cubicBezTo>
                    <a:pt x="4968194" y="803468"/>
                    <a:pt x="4971910" y="804612"/>
                    <a:pt x="4974665" y="806755"/>
                  </a:cubicBezTo>
                  <a:lnTo>
                    <a:pt x="4986491" y="815957"/>
                  </a:lnTo>
                  <a:cubicBezTo>
                    <a:pt x="4992002" y="820245"/>
                    <a:pt x="4991586" y="826900"/>
                    <a:pt x="4985564" y="830821"/>
                  </a:cubicBezTo>
                  <a:lnTo>
                    <a:pt x="4972639" y="839241"/>
                  </a:lnTo>
                  <a:cubicBezTo>
                    <a:pt x="4966615" y="843164"/>
                    <a:pt x="4957268" y="842869"/>
                    <a:pt x="4951756" y="838583"/>
                  </a:cubicBezTo>
                  <a:lnTo>
                    <a:pt x="4939931" y="829382"/>
                  </a:lnTo>
                  <a:cubicBezTo>
                    <a:pt x="4934420" y="825093"/>
                    <a:pt x="4934836" y="818440"/>
                    <a:pt x="4940856" y="814517"/>
                  </a:cubicBezTo>
                  <a:lnTo>
                    <a:pt x="4953781" y="806097"/>
                  </a:lnTo>
                  <a:cubicBezTo>
                    <a:pt x="4956793" y="804136"/>
                    <a:pt x="4960636" y="803228"/>
                    <a:pt x="4964415" y="803347"/>
                  </a:cubicBezTo>
                  <a:close/>
                  <a:moveTo>
                    <a:pt x="3669695" y="803347"/>
                  </a:moveTo>
                  <a:cubicBezTo>
                    <a:pt x="3673476" y="803468"/>
                    <a:pt x="3677190" y="804612"/>
                    <a:pt x="3679945" y="806755"/>
                  </a:cubicBezTo>
                  <a:lnTo>
                    <a:pt x="3691772" y="815957"/>
                  </a:lnTo>
                  <a:cubicBezTo>
                    <a:pt x="3697283" y="820245"/>
                    <a:pt x="3696865" y="826900"/>
                    <a:pt x="3690844" y="830821"/>
                  </a:cubicBezTo>
                  <a:lnTo>
                    <a:pt x="3677921" y="839241"/>
                  </a:lnTo>
                  <a:cubicBezTo>
                    <a:pt x="3671896" y="843164"/>
                    <a:pt x="3662550" y="842869"/>
                    <a:pt x="3657039" y="838583"/>
                  </a:cubicBezTo>
                  <a:lnTo>
                    <a:pt x="3645213" y="829382"/>
                  </a:lnTo>
                  <a:cubicBezTo>
                    <a:pt x="3639702" y="825093"/>
                    <a:pt x="3640118" y="818440"/>
                    <a:pt x="3646139" y="814517"/>
                  </a:cubicBezTo>
                  <a:lnTo>
                    <a:pt x="3659063" y="806097"/>
                  </a:lnTo>
                  <a:cubicBezTo>
                    <a:pt x="3662074" y="804136"/>
                    <a:pt x="3665916" y="803228"/>
                    <a:pt x="3669695" y="803347"/>
                  </a:cubicBezTo>
                  <a:close/>
                  <a:moveTo>
                    <a:pt x="2375239" y="803347"/>
                  </a:moveTo>
                  <a:cubicBezTo>
                    <a:pt x="2379016" y="803468"/>
                    <a:pt x="2382732" y="804612"/>
                    <a:pt x="2385487" y="806755"/>
                  </a:cubicBezTo>
                  <a:lnTo>
                    <a:pt x="2397312" y="815957"/>
                  </a:lnTo>
                  <a:cubicBezTo>
                    <a:pt x="2402825" y="820245"/>
                    <a:pt x="2402409" y="826900"/>
                    <a:pt x="2396388" y="830821"/>
                  </a:cubicBezTo>
                  <a:lnTo>
                    <a:pt x="2383463" y="839241"/>
                  </a:lnTo>
                  <a:cubicBezTo>
                    <a:pt x="2377440" y="843164"/>
                    <a:pt x="2368090" y="842869"/>
                    <a:pt x="2362581" y="838583"/>
                  </a:cubicBezTo>
                  <a:lnTo>
                    <a:pt x="2350753" y="829382"/>
                  </a:lnTo>
                  <a:cubicBezTo>
                    <a:pt x="2345244" y="825093"/>
                    <a:pt x="2345658" y="818440"/>
                    <a:pt x="2351681" y="814517"/>
                  </a:cubicBezTo>
                  <a:lnTo>
                    <a:pt x="2364606" y="806097"/>
                  </a:lnTo>
                  <a:cubicBezTo>
                    <a:pt x="2367616" y="804136"/>
                    <a:pt x="2371460" y="803228"/>
                    <a:pt x="2375239" y="803347"/>
                  </a:cubicBezTo>
                  <a:close/>
                  <a:moveTo>
                    <a:pt x="1083230" y="803347"/>
                  </a:moveTo>
                  <a:cubicBezTo>
                    <a:pt x="1087011" y="803468"/>
                    <a:pt x="1090723" y="804612"/>
                    <a:pt x="1093480" y="806755"/>
                  </a:cubicBezTo>
                  <a:lnTo>
                    <a:pt x="1105307" y="815957"/>
                  </a:lnTo>
                  <a:cubicBezTo>
                    <a:pt x="1110817" y="820245"/>
                    <a:pt x="1110402" y="826900"/>
                    <a:pt x="1104379" y="830821"/>
                  </a:cubicBezTo>
                  <a:lnTo>
                    <a:pt x="1091454" y="839241"/>
                  </a:lnTo>
                  <a:cubicBezTo>
                    <a:pt x="1085431" y="843164"/>
                    <a:pt x="1076083" y="842869"/>
                    <a:pt x="1070574" y="838583"/>
                  </a:cubicBezTo>
                  <a:lnTo>
                    <a:pt x="1058748" y="829382"/>
                  </a:lnTo>
                  <a:cubicBezTo>
                    <a:pt x="1053236" y="825093"/>
                    <a:pt x="1053652" y="818440"/>
                    <a:pt x="1059673" y="814517"/>
                  </a:cubicBezTo>
                  <a:lnTo>
                    <a:pt x="1072598" y="806097"/>
                  </a:lnTo>
                  <a:cubicBezTo>
                    <a:pt x="1075609" y="804136"/>
                    <a:pt x="1079453" y="803228"/>
                    <a:pt x="1083230" y="803347"/>
                  </a:cubicBezTo>
                  <a:close/>
                  <a:moveTo>
                    <a:pt x="4613039" y="753569"/>
                  </a:moveTo>
                  <a:cubicBezTo>
                    <a:pt x="4623750" y="753569"/>
                    <a:pt x="4634462" y="756478"/>
                    <a:pt x="4642635" y="762294"/>
                  </a:cubicBezTo>
                  <a:lnTo>
                    <a:pt x="4772850" y="854992"/>
                  </a:lnTo>
                  <a:cubicBezTo>
                    <a:pt x="4789194" y="866627"/>
                    <a:pt x="4789194" y="885492"/>
                    <a:pt x="4772850" y="897127"/>
                  </a:cubicBezTo>
                  <a:lnTo>
                    <a:pt x="4654261" y="981547"/>
                  </a:lnTo>
                  <a:cubicBezTo>
                    <a:pt x="4637916" y="993179"/>
                    <a:pt x="4611417" y="993179"/>
                    <a:pt x="4595071" y="981545"/>
                  </a:cubicBezTo>
                  <a:lnTo>
                    <a:pt x="4464856" y="888850"/>
                  </a:lnTo>
                  <a:cubicBezTo>
                    <a:pt x="4448510" y="877213"/>
                    <a:pt x="4448510" y="858350"/>
                    <a:pt x="4464854" y="846714"/>
                  </a:cubicBezTo>
                  <a:lnTo>
                    <a:pt x="4583442" y="762294"/>
                  </a:lnTo>
                  <a:cubicBezTo>
                    <a:pt x="4591615" y="756478"/>
                    <a:pt x="4602327" y="753569"/>
                    <a:pt x="4613039" y="753569"/>
                  </a:cubicBezTo>
                  <a:close/>
                  <a:moveTo>
                    <a:pt x="3318321" y="753569"/>
                  </a:moveTo>
                  <a:cubicBezTo>
                    <a:pt x="3329033" y="753569"/>
                    <a:pt x="3339743" y="756478"/>
                    <a:pt x="3347914" y="762294"/>
                  </a:cubicBezTo>
                  <a:lnTo>
                    <a:pt x="3478131" y="854992"/>
                  </a:lnTo>
                  <a:cubicBezTo>
                    <a:pt x="3494475" y="866627"/>
                    <a:pt x="3494475" y="885492"/>
                    <a:pt x="3478131" y="897127"/>
                  </a:cubicBezTo>
                  <a:lnTo>
                    <a:pt x="3359541" y="981547"/>
                  </a:lnTo>
                  <a:cubicBezTo>
                    <a:pt x="3343196" y="993179"/>
                    <a:pt x="3316698" y="993179"/>
                    <a:pt x="3300351" y="981545"/>
                  </a:cubicBezTo>
                  <a:lnTo>
                    <a:pt x="3170136" y="888850"/>
                  </a:lnTo>
                  <a:cubicBezTo>
                    <a:pt x="3153792" y="877213"/>
                    <a:pt x="3153792" y="858350"/>
                    <a:pt x="3170136" y="846714"/>
                  </a:cubicBezTo>
                  <a:lnTo>
                    <a:pt x="3288724" y="762294"/>
                  </a:lnTo>
                  <a:cubicBezTo>
                    <a:pt x="3296895" y="756478"/>
                    <a:pt x="3307609" y="753569"/>
                    <a:pt x="3318321" y="753569"/>
                  </a:cubicBezTo>
                  <a:close/>
                  <a:moveTo>
                    <a:pt x="2023863" y="753569"/>
                  </a:moveTo>
                  <a:cubicBezTo>
                    <a:pt x="2034573" y="753569"/>
                    <a:pt x="2045284" y="756478"/>
                    <a:pt x="2053456" y="762294"/>
                  </a:cubicBezTo>
                  <a:lnTo>
                    <a:pt x="2183672" y="854992"/>
                  </a:lnTo>
                  <a:cubicBezTo>
                    <a:pt x="2200019" y="866627"/>
                    <a:pt x="2200019" y="885492"/>
                    <a:pt x="2183672" y="897127"/>
                  </a:cubicBezTo>
                  <a:lnTo>
                    <a:pt x="2065083" y="981547"/>
                  </a:lnTo>
                  <a:cubicBezTo>
                    <a:pt x="2048739" y="993179"/>
                    <a:pt x="2022239" y="993179"/>
                    <a:pt x="2005895" y="981545"/>
                  </a:cubicBezTo>
                  <a:lnTo>
                    <a:pt x="1875679" y="888850"/>
                  </a:lnTo>
                  <a:cubicBezTo>
                    <a:pt x="1859335" y="877213"/>
                    <a:pt x="1859335" y="858350"/>
                    <a:pt x="1875678" y="846714"/>
                  </a:cubicBezTo>
                  <a:lnTo>
                    <a:pt x="1994266" y="762294"/>
                  </a:lnTo>
                  <a:cubicBezTo>
                    <a:pt x="2002439" y="756478"/>
                    <a:pt x="2013151" y="753569"/>
                    <a:pt x="2023863" y="753569"/>
                  </a:cubicBezTo>
                  <a:close/>
                  <a:moveTo>
                    <a:pt x="731854" y="753569"/>
                  </a:moveTo>
                  <a:cubicBezTo>
                    <a:pt x="742565" y="753569"/>
                    <a:pt x="753278" y="756478"/>
                    <a:pt x="761450" y="762294"/>
                  </a:cubicBezTo>
                  <a:lnTo>
                    <a:pt x="891665" y="854992"/>
                  </a:lnTo>
                  <a:cubicBezTo>
                    <a:pt x="908011" y="866627"/>
                    <a:pt x="908011" y="885492"/>
                    <a:pt x="891665" y="897127"/>
                  </a:cubicBezTo>
                  <a:lnTo>
                    <a:pt x="773078" y="981547"/>
                  </a:lnTo>
                  <a:cubicBezTo>
                    <a:pt x="756733" y="993179"/>
                    <a:pt x="730232" y="993179"/>
                    <a:pt x="713886" y="981545"/>
                  </a:cubicBezTo>
                  <a:lnTo>
                    <a:pt x="583671" y="888850"/>
                  </a:lnTo>
                  <a:cubicBezTo>
                    <a:pt x="567327" y="877213"/>
                    <a:pt x="567327" y="858350"/>
                    <a:pt x="583671" y="846714"/>
                  </a:cubicBezTo>
                  <a:lnTo>
                    <a:pt x="702257" y="762294"/>
                  </a:lnTo>
                  <a:cubicBezTo>
                    <a:pt x="710430" y="756478"/>
                    <a:pt x="721144" y="753569"/>
                    <a:pt x="731854" y="753569"/>
                  </a:cubicBezTo>
                  <a:close/>
                  <a:moveTo>
                    <a:pt x="5108490" y="732981"/>
                  </a:moveTo>
                  <a:lnTo>
                    <a:pt x="5120511" y="733017"/>
                  </a:lnTo>
                  <a:lnTo>
                    <a:pt x="5120511" y="895342"/>
                  </a:lnTo>
                  <a:lnTo>
                    <a:pt x="5041267" y="860803"/>
                  </a:lnTo>
                  <a:cubicBezTo>
                    <a:pt x="5014291" y="849043"/>
                    <a:pt x="5005811" y="823943"/>
                    <a:pt x="5022328" y="804738"/>
                  </a:cubicBezTo>
                  <a:lnTo>
                    <a:pt x="5067634" y="752066"/>
                  </a:lnTo>
                  <a:cubicBezTo>
                    <a:pt x="5076926" y="741263"/>
                    <a:pt x="5092147" y="734628"/>
                    <a:pt x="5108490" y="732981"/>
                  </a:cubicBezTo>
                  <a:close/>
                  <a:moveTo>
                    <a:pt x="3813768" y="732981"/>
                  </a:moveTo>
                  <a:cubicBezTo>
                    <a:pt x="3819218" y="732434"/>
                    <a:pt x="3824790" y="732439"/>
                    <a:pt x="3830306" y="733030"/>
                  </a:cubicBezTo>
                  <a:cubicBezTo>
                    <a:pt x="3837665" y="733818"/>
                    <a:pt x="3844926" y="735646"/>
                    <a:pt x="3851670" y="738585"/>
                  </a:cubicBezTo>
                  <a:lnTo>
                    <a:pt x="3981788" y="795297"/>
                  </a:lnTo>
                  <a:cubicBezTo>
                    <a:pt x="4008766" y="807058"/>
                    <a:pt x="4017247" y="832159"/>
                    <a:pt x="4000727" y="851362"/>
                  </a:cubicBezTo>
                  <a:lnTo>
                    <a:pt x="3955423" y="904034"/>
                  </a:lnTo>
                  <a:cubicBezTo>
                    <a:pt x="3938905" y="923238"/>
                    <a:pt x="3903646" y="929273"/>
                    <a:pt x="3876666" y="917517"/>
                  </a:cubicBezTo>
                  <a:lnTo>
                    <a:pt x="3746551" y="860803"/>
                  </a:lnTo>
                  <a:cubicBezTo>
                    <a:pt x="3719571" y="849043"/>
                    <a:pt x="3711091" y="823943"/>
                    <a:pt x="3727611" y="804738"/>
                  </a:cubicBezTo>
                  <a:lnTo>
                    <a:pt x="3772915" y="752066"/>
                  </a:lnTo>
                  <a:cubicBezTo>
                    <a:pt x="3782205" y="741263"/>
                    <a:pt x="3797429" y="734628"/>
                    <a:pt x="3813768" y="732981"/>
                  </a:cubicBezTo>
                  <a:close/>
                  <a:moveTo>
                    <a:pt x="2519312" y="732981"/>
                  </a:moveTo>
                  <a:cubicBezTo>
                    <a:pt x="2524760" y="732434"/>
                    <a:pt x="2530330" y="732439"/>
                    <a:pt x="2535850" y="733030"/>
                  </a:cubicBezTo>
                  <a:cubicBezTo>
                    <a:pt x="2543207" y="733818"/>
                    <a:pt x="2550468" y="735646"/>
                    <a:pt x="2557212" y="738585"/>
                  </a:cubicBezTo>
                  <a:lnTo>
                    <a:pt x="2687331" y="795297"/>
                  </a:lnTo>
                  <a:cubicBezTo>
                    <a:pt x="2714308" y="807058"/>
                    <a:pt x="2722787" y="832159"/>
                    <a:pt x="2706271" y="851362"/>
                  </a:cubicBezTo>
                  <a:lnTo>
                    <a:pt x="2660967" y="904034"/>
                  </a:lnTo>
                  <a:cubicBezTo>
                    <a:pt x="2644447" y="923238"/>
                    <a:pt x="2609186" y="929273"/>
                    <a:pt x="2582207" y="917517"/>
                  </a:cubicBezTo>
                  <a:lnTo>
                    <a:pt x="2452092" y="860803"/>
                  </a:lnTo>
                  <a:cubicBezTo>
                    <a:pt x="2425113" y="849043"/>
                    <a:pt x="2416635" y="823943"/>
                    <a:pt x="2433153" y="804738"/>
                  </a:cubicBezTo>
                  <a:lnTo>
                    <a:pt x="2478456" y="752066"/>
                  </a:lnTo>
                  <a:cubicBezTo>
                    <a:pt x="2487747" y="741263"/>
                    <a:pt x="2502969" y="734628"/>
                    <a:pt x="2519312" y="732981"/>
                  </a:cubicBezTo>
                  <a:close/>
                  <a:moveTo>
                    <a:pt x="1227305" y="732981"/>
                  </a:moveTo>
                  <a:cubicBezTo>
                    <a:pt x="1232753" y="732434"/>
                    <a:pt x="1238322" y="732439"/>
                    <a:pt x="1243843" y="733030"/>
                  </a:cubicBezTo>
                  <a:cubicBezTo>
                    <a:pt x="1251199" y="733818"/>
                    <a:pt x="1258463" y="735646"/>
                    <a:pt x="1265206" y="738585"/>
                  </a:cubicBezTo>
                  <a:lnTo>
                    <a:pt x="1395323" y="795297"/>
                  </a:lnTo>
                  <a:cubicBezTo>
                    <a:pt x="1422301" y="807058"/>
                    <a:pt x="1430782" y="832159"/>
                    <a:pt x="1414263" y="851362"/>
                  </a:cubicBezTo>
                  <a:lnTo>
                    <a:pt x="1368960" y="904034"/>
                  </a:lnTo>
                  <a:cubicBezTo>
                    <a:pt x="1352440" y="923238"/>
                    <a:pt x="1317180" y="929273"/>
                    <a:pt x="1290202" y="917517"/>
                  </a:cubicBezTo>
                  <a:lnTo>
                    <a:pt x="1160084" y="860803"/>
                  </a:lnTo>
                  <a:cubicBezTo>
                    <a:pt x="1133108" y="849043"/>
                    <a:pt x="1124627" y="823943"/>
                    <a:pt x="1141145" y="804738"/>
                  </a:cubicBezTo>
                  <a:lnTo>
                    <a:pt x="1186447" y="752066"/>
                  </a:lnTo>
                  <a:cubicBezTo>
                    <a:pt x="1195741" y="741263"/>
                    <a:pt x="1210961" y="734628"/>
                    <a:pt x="1227305" y="732981"/>
                  </a:cubicBezTo>
                  <a:close/>
                  <a:moveTo>
                    <a:pt x="5004369" y="720910"/>
                  </a:moveTo>
                  <a:cubicBezTo>
                    <a:pt x="5010091" y="721407"/>
                    <a:pt x="5015541" y="723457"/>
                    <a:pt x="5019373" y="726943"/>
                  </a:cubicBezTo>
                  <a:lnTo>
                    <a:pt x="5035808" y="741903"/>
                  </a:lnTo>
                  <a:cubicBezTo>
                    <a:pt x="5043468" y="748872"/>
                    <a:pt x="5041740" y="758943"/>
                    <a:pt x="5031946" y="764396"/>
                  </a:cubicBezTo>
                  <a:lnTo>
                    <a:pt x="5009811" y="776724"/>
                  </a:lnTo>
                  <a:cubicBezTo>
                    <a:pt x="5000017" y="782177"/>
                    <a:pt x="4985871" y="780947"/>
                    <a:pt x="4978210" y="773974"/>
                  </a:cubicBezTo>
                  <a:lnTo>
                    <a:pt x="4961771" y="759016"/>
                  </a:lnTo>
                  <a:cubicBezTo>
                    <a:pt x="4954112" y="752046"/>
                    <a:pt x="4955840" y="741974"/>
                    <a:pt x="4965633" y="736521"/>
                  </a:cubicBezTo>
                  <a:lnTo>
                    <a:pt x="4987772" y="724195"/>
                  </a:lnTo>
                  <a:cubicBezTo>
                    <a:pt x="4992668" y="721468"/>
                    <a:pt x="4998653" y="720412"/>
                    <a:pt x="5004369" y="720910"/>
                  </a:cubicBezTo>
                  <a:close/>
                  <a:moveTo>
                    <a:pt x="3709651" y="720910"/>
                  </a:moveTo>
                  <a:cubicBezTo>
                    <a:pt x="3715371" y="721407"/>
                    <a:pt x="3720822" y="723457"/>
                    <a:pt x="3724652" y="726943"/>
                  </a:cubicBezTo>
                  <a:lnTo>
                    <a:pt x="3741089" y="741903"/>
                  </a:lnTo>
                  <a:cubicBezTo>
                    <a:pt x="3748748" y="748872"/>
                    <a:pt x="3747020" y="758943"/>
                    <a:pt x="3737229" y="764396"/>
                  </a:cubicBezTo>
                  <a:lnTo>
                    <a:pt x="3715091" y="776724"/>
                  </a:lnTo>
                  <a:cubicBezTo>
                    <a:pt x="3705300" y="782177"/>
                    <a:pt x="3691152" y="780947"/>
                    <a:pt x="3683492" y="773974"/>
                  </a:cubicBezTo>
                  <a:lnTo>
                    <a:pt x="3667053" y="759016"/>
                  </a:lnTo>
                  <a:cubicBezTo>
                    <a:pt x="3659394" y="752046"/>
                    <a:pt x="3661123" y="741974"/>
                    <a:pt x="3670915" y="736521"/>
                  </a:cubicBezTo>
                  <a:lnTo>
                    <a:pt x="3693052" y="724195"/>
                  </a:lnTo>
                  <a:cubicBezTo>
                    <a:pt x="3697948" y="721468"/>
                    <a:pt x="3703933" y="720412"/>
                    <a:pt x="3709651" y="720910"/>
                  </a:cubicBezTo>
                  <a:close/>
                  <a:moveTo>
                    <a:pt x="2415193" y="720910"/>
                  </a:moveTo>
                  <a:cubicBezTo>
                    <a:pt x="2420913" y="721407"/>
                    <a:pt x="2426364" y="723457"/>
                    <a:pt x="2430193" y="726943"/>
                  </a:cubicBezTo>
                  <a:lnTo>
                    <a:pt x="2446631" y="741903"/>
                  </a:lnTo>
                  <a:cubicBezTo>
                    <a:pt x="2454294" y="748872"/>
                    <a:pt x="2452563" y="758943"/>
                    <a:pt x="2442769" y="764396"/>
                  </a:cubicBezTo>
                  <a:lnTo>
                    <a:pt x="2420631" y="776724"/>
                  </a:lnTo>
                  <a:cubicBezTo>
                    <a:pt x="2410840" y="782177"/>
                    <a:pt x="2396693" y="780947"/>
                    <a:pt x="2389033" y="773974"/>
                  </a:cubicBezTo>
                  <a:lnTo>
                    <a:pt x="2372597" y="759016"/>
                  </a:lnTo>
                  <a:cubicBezTo>
                    <a:pt x="2364936" y="752046"/>
                    <a:pt x="2366665" y="741974"/>
                    <a:pt x="2376458" y="736521"/>
                  </a:cubicBezTo>
                  <a:lnTo>
                    <a:pt x="2398594" y="724195"/>
                  </a:lnTo>
                  <a:cubicBezTo>
                    <a:pt x="2403491" y="721468"/>
                    <a:pt x="2409475" y="720412"/>
                    <a:pt x="2415193" y="720910"/>
                  </a:cubicBezTo>
                  <a:close/>
                  <a:moveTo>
                    <a:pt x="1123188" y="720910"/>
                  </a:moveTo>
                  <a:cubicBezTo>
                    <a:pt x="1128904" y="721407"/>
                    <a:pt x="1134356" y="723457"/>
                    <a:pt x="1138186" y="726943"/>
                  </a:cubicBezTo>
                  <a:lnTo>
                    <a:pt x="1154623" y="741903"/>
                  </a:lnTo>
                  <a:cubicBezTo>
                    <a:pt x="1162285" y="748872"/>
                    <a:pt x="1160555" y="758943"/>
                    <a:pt x="1150764" y="764396"/>
                  </a:cubicBezTo>
                  <a:lnTo>
                    <a:pt x="1128626" y="776724"/>
                  </a:lnTo>
                  <a:cubicBezTo>
                    <a:pt x="1118835" y="782177"/>
                    <a:pt x="1104688" y="780947"/>
                    <a:pt x="1097027" y="773974"/>
                  </a:cubicBezTo>
                  <a:lnTo>
                    <a:pt x="1080588" y="759016"/>
                  </a:lnTo>
                  <a:cubicBezTo>
                    <a:pt x="1072928" y="752046"/>
                    <a:pt x="1074656" y="741974"/>
                    <a:pt x="1084450" y="736521"/>
                  </a:cubicBezTo>
                  <a:lnTo>
                    <a:pt x="1106587" y="724195"/>
                  </a:lnTo>
                  <a:cubicBezTo>
                    <a:pt x="1111483" y="721468"/>
                    <a:pt x="1117468" y="720412"/>
                    <a:pt x="1123188" y="720910"/>
                  </a:cubicBezTo>
                  <a:close/>
                  <a:moveTo>
                    <a:pt x="4865118" y="720843"/>
                  </a:moveTo>
                  <a:cubicBezTo>
                    <a:pt x="4876455" y="721829"/>
                    <a:pt x="4887266" y="725893"/>
                    <a:pt x="4894861" y="732805"/>
                  </a:cubicBezTo>
                  <a:lnTo>
                    <a:pt x="4927453" y="762465"/>
                  </a:lnTo>
                  <a:cubicBezTo>
                    <a:pt x="4942640" y="776286"/>
                    <a:pt x="4939212" y="796255"/>
                    <a:pt x="4919798" y="807067"/>
                  </a:cubicBezTo>
                  <a:lnTo>
                    <a:pt x="4849859" y="846012"/>
                  </a:lnTo>
                  <a:cubicBezTo>
                    <a:pt x="4830444" y="856823"/>
                    <a:pt x="4802390" y="854383"/>
                    <a:pt x="4787205" y="840562"/>
                  </a:cubicBezTo>
                  <a:lnTo>
                    <a:pt x="4754610" y="810904"/>
                  </a:lnTo>
                  <a:cubicBezTo>
                    <a:pt x="4739424" y="797081"/>
                    <a:pt x="4742852" y="777112"/>
                    <a:pt x="4762265" y="766300"/>
                  </a:cubicBezTo>
                  <a:lnTo>
                    <a:pt x="4832204" y="727354"/>
                  </a:lnTo>
                  <a:cubicBezTo>
                    <a:pt x="4841912" y="721950"/>
                    <a:pt x="4853781" y="719855"/>
                    <a:pt x="4865118" y="720843"/>
                  </a:cubicBezTo>
                  <a:close/>
                  <a:moveTo>
                    <a:pt x="3570398" y="720843"/>
                  </a:moveTo>
                  <a:cubicBezTo>
                    <a:pt x="3581736" y="721829"/>
                    <a:pt x="3592546" y="725893"/>
                    <a:pt x="3600142" y="732805"/>
                  </a:cubicBezTo>
                  <a:lnTo>
                    <a:pt x="3632734" y="762465"/>
                  </a:lnTo>
                  <a:cubicBezTo>
                    <a:pt x="3647921" y="776286"/>
                    <a:pt x="3644494" y="796255"/>
                    <a:pt x="3625078" y="807067"/>
                  </a:cubicBezTo>
                  <a:lnTo>
                    <a:pt x="3555141" y="846012"/>
                  </a:lnTo>
                  <a:cubicBezTo>
                    <a:pt x="3535726" y="856823"/>
                    <a:pt x="3507672" y="854383"/>
                    <a:pt x="3492486" y="840562"/>
                  </a:cubicBezTo>
                  <a:lnTo>
                    <a:pt x="3459891" y="810904"/>
                  </a:lnTo>
                  <a:cubicBezTo>
                    <a:pt x="3444706" y="797081"/>
                    <a:pt x="3448132" y="777112"/>
                    <a:pt x="3467549" y="766300"/>
                  </a:cubicBezTo>
                  <a:lnTo>
                    <a:pt x="3537488" y="727354"/>
                  </a:lnTo>
                  <a:cubicBezTo>
                    <a:pt x="3547194" y="721950"/>
                    <a:pt x="3559061" y="719855"/>
                    <a:pt x="3570398" y="720843"/>
                  </a:cubicBezTo>
                  <a:close/>
                  <a:moveTo>
                    <a:pt x="2275940" y="720843"/>
                  </a:moveTo>
                  <a:cubicBezTo>
                    <a:pt x="2287280" y="721829"/>
                    <a:pt x="2298088" y="725893"/>
                    <a:pt x="2305682" y="732805"/>
                  </a:cubicBezTo>
                  <a:lnTo>
                    <a:pt x="2338276" y="762465"/>
                  </a:lnTo>
                  <a:cubicBezTo>
                    <a:pt x="2353463" y="776286"/>
                    <a:pt x="2350037" y="796255"/>
                    <a:pt x="2330622" y="807067"/>
                  </a:cubicBezTo>
                  <a:lnTo>
                    <a:pt x="2260683" y="846012"/>
                  </a:lnTo>
                  <a:cubicBezTo>
                    <a:pt x="2241266" y="856823"/>
                    <a:pt x="2213215" y="854383"/>
                    <a:pt x="2198027" y="840562"/>
                  </a:cubicBezTo>
                  <a:lnTo>
                    <a:pt x="2165435" y="810904"/>
                  </a:lnTo>
                  <a:cubicBezTo>
                    <a:pt x="2150248" y="797081"/>
                    <a:pt x="2153675" y="777112"/>
                    <a:pt x="2173089" y="766300"/>
                  </a:cubicBezTo>
                  <a:lnTo>
                    <a:pt x="2243028" y="727354"/>
                  </a:lnTo>
                  <a:cubicBezTo>
                    <a:pt x="2252737" y="721950"/>
                    <a:pt x="2264603" y="719855"/>
                    <a:pt x="2275940" y="720843"/>
                  </a:cubicBezTo>
                  <a:close/>
                  <a:moveTo>
                    <a:pt x="983935" y="720843"/>
                  </a:moveTo>
                  <a:cubicBezTo>
                    <a:pt x="995271" y="721829"/>
                    <a:pt x="1006081" y="725893"/>
                    <a:pt x="1013676" y="732805"/>
                  </a:cubicBezTo>
                  <a:lnTo>
                    <a:pt x="1046268" y="762465"/>
                  </a:lnTo>
                  <a:cubicBezTo>
                    <a:pt x="1061456" y="776286"/>
                    <a:pt x="1058029" y="796255"/>
                    <a:pt x="1038615" y="807067"/>
                  </a:cubicBezTo>
                  <a:lnTo>
                    <a:pt x="968676" y="846012"/>
                  </a:lnTo>
                  <a:cubicBezTo>
                    <a:pt x="949261" y="856823"/>
                    <a:pt x="921207" y="854383"/>
                    <a:pt x="906022" y="840562"/>
                  </a:cubicBezTo>
                  <a:lnTo>
                    <a:pt x="873426" y="810904"/>
                  </a:lnTo>
                  <a:cubicBezTo>
                    <a:pt x="858241" y="797081"/>
                    <a:pt x="861667" y="777112"/>
                    <a:pt x="881082" y="766300"/>
                  </a:cubicBezTo>
                  <a:lnTo>
                    <a:pt x="951023" y="727354"/>
                  </a:lnTo>
                  <a:cubicBezTo>
                    <a:pt x="960729" y="721950"/>
                    <a:pt x="972596" y="719855"/>
                    <a:pt x="983935" y="720843"/>
                  </a:cubicBezTo>
                  <a:close/>
                  <a:moveTo>
                    <a:pt x="4442921" y="704867"/>
                  </a:moveTo>
                  <a:cubicBezTo>
                    <a:pt x="4448668" y="704867"/>
                    <a:pt x="4454412" y="706427"/>
                    <a:pt x="4458796" y="709548"/>
                  </a:cubicBezTo>
                  <a:lnTo>
                    <a:pt x="4522404" y="754827"/>
                  </a:lnTo>
                  <a:cubicBezTo>
                    <a:pt x="4531170" y="761069"/>
                    <a:pt x="4531170" y="771188"/>
                    <a:pt x="4522404" y="777428"/>
                  </a:cubicBezTo>
                  <a:lnTo>
                    <a:pt x="4433694" y="840575"/>
                  </a:lnTo>
                  <a:cubicBezTo>
                    <a:pt x="4424928" y="846817"/>
                    <a:pt x="4410715" y="846817"/>
                    <a:pt x="4401946" y="840575"/>
                  </a:cubicBezTo>
                  <a:lnTo>
                    <a:pt x="4338338" y="795296"/>
                  </a:lnTo>
                  <a:cubicBezTo>
                    <a:pt x="4329572" y="789057"/>
                    <a:pt x="4329572" y="778937"/>
                    <a:pt x="4338338" y="772696"/>
                  </a:cubicBezTo>
                  <a:lnTo>
                    <a:pt x="4427046" y="709548"/>
                  </a:lnTo>
                  <a:cubicBezTo>
                    <a:pt x="4431430" y="706427"/>
                    <a:pt x="4437175" y="704867"/>
                    <a:pt x="4442921" y="704867"/>
                  </a:cubicBezTo>
                  <a:close/>
                  <a:moveTo>
                    <a:pt x="3148201" y="704867"/>
                  </a:moveTo>
                  <a:cubicBezTo>
                    <a:pt x="3153947" y="704867"/>
                    <a:pt x="3159692" y="706427"/>
                    <a:pt x="3164076" y="709548"/>
                  </a:cubicBezTo>
                  <a:lnTo>
                    <a:pt x="3227685" y="754827"/>
                  </a:lnTo>
                  <a:cubicBezTo>
                    <a:pt x="3236452" y="761069"/>
                    <a:pt x="3236450" y="771188"/>
                    <a:pt x="3227685" y="777428"/>
                  </a:cubicBezTo>
                  <a:lnTo>
                    <a:pt x="3138977" y="840575"/>
                  </a:lnTo>
                  <a:cubicBezTo>
                    <a:pt x="3130208" y="846817"/>
                    <a:pt x="3115995" y="846817"/>
                    <a:pt x="3107229" y="840575"/>
                  </a:cubicBezTo>
                  <a:lnTo>
                    <a:pt x="3043618" y="795296"/>
                  </a:lnTo>
                  <a:cubicBezTo>
                    <a:pt x="3034854" y="789057"/>
                    <a:pt x="3034854" y="778937"/>
                    <a:pt x="3043618" y="772696"/>
                  </a:cubicBezTo>
                  <a:lnTo>
                    <a:pt x="3132328" y="709548"/>
                  </a:lnTo>
                  <a:cubicBezTo>
                    <a:pt x="3136710" y="706427"/>
                    <a:pt x="3142456" y="704867"/>
                    <a:pt x="3148201" y="704867"/>
                  </a:cubicBezTo>
                  <a:close/>
                  <a:moveTo>
                    <a:pt x="1853741" y="704867"/>
                  </a:moveTo>
                  <a:cubicBezTo>
                    <a:pt x="1859491" y="704867"/>
                    <a:pt x="1865236" y="706427"/>
                    <a:pt x="1869618" y="709548"/>
                  </a:cubicBezTo>
                  <a:lnTo>
                    <a:pt x="1933226" y="754827"/>
                  </a:lnTo>
                  <a:cubicBezTo>
                    <a:pt x="1941995" y="761069"/>
                    <a:pt x="1941992" y="771188"/>
                    <a:pt x="1933226" y="777428"/>
                  </a:cubicBezTo>
                  <a:lnTo>
                    <a:pt x="1844518" y="840575"/>
                  </a:lnTo>
                  <a:cubicBezTo>
                    <a:pt x="1835752" y="846817"/>
                    <a:pt x="1821537" y="846817"/>
                    <a:pt x="1812769" y="840575"/>
                  </a:cubicBezTo>
                  <a:lnTo>
                    <a:pt x="1749162" y="795296"/>
                  </a:lnTo>
                  <a:cubicBezTo>
                    <a:pt x="1740396" y="789057"/>
                    <a:pt x="1740396" y="778937"/>
                    <a:pt x="1749162" y="772696"/>
                  </a:cubicBezTo>
                  <a:lnTo>
                    <a:pt x="1837868" y="709548"/>
                  </a:lnTo>
                  <a:cubicBezTo>
                    <a:pt x="1842254" y="706427"/>
                    <a:pt x="1847998" y="704867"/>
                    <a:pt x="1853741" y="704867"/>
                  </a:cubicBezTo>
                  <a:close/>
                  <a:moveTo>
                    <a:pt x="561736" y="704867"/>
                  </a:moveTo>
                  <a:cubicBezTo>
                    <a:pt x="567483" y="704867"/>
                    <a:pt x="573227" y="706427"/>
                    <a:pt x="577610" y="709548"/>
                  </a:cubicBezTo>
                  <a:lnTo>
                    <a:pt x="641221" y="754827"/>
                  </a:lnTo>
                  <a:cubicBezTo>
                    <a:pt x="649987" y="761069"/>
                    <a:pt x="649985" y="771188"/>
                    <a:pt x="641221" y="777428"/>
                  </a:cubicBezTo>
                  <a:lnTo>
                    <a:pt x="552511" y="840575"/>
                  </a:lnTo>
                  <a:cubicBezTo>
                    <a:pt x="543745" y="846817"/>
                    <a:pt x="529531" y="846817"/>
                    <a:pt x="520763" y="840575"/>
                  </a:cubicBezTo>
                  <a:lnTo>
                    <a:pt x="457155" y="795296"/>
                  </a:lnTo>
                  <a:cubicBezTo>
                    <a:pt x="448387" y="789057"/>
                    <a:pt x="448387" y="778937"/>
                    <a:pt x="457155" y="772696"/>
                  </a:cubicBezTo>
                  <a:lnTo>
                    <a:pt x="545861" y="709548"/>
                  </a:lnTo>
                  <a:cubicBezTo>
                    <a:pt x="550245" y="706427"/>
                    <a:pt x="555992" y="704867"/>
                    <a:pt x="561736" y="704867"/>
                  </a:cubicBezTo>
                  <a:close/>
                  <a:moveTo>
                    <a:pt x="3950278" y="704758"/>
                  </a:moveTo>
                  <a:cubicBezTo>
                    <a:pt x="3954261" y="705540"/>
                    <a:pt x="3957825" y="707400"/>
                    <a:pt x="3960029" y="710158"/>
                  </a:cubicBezTo>
                  <a:lnTo>
                    <a:pt x="3972360" y="725605"/>
                  </a:lnTo>
                  <a:cubicBezTo>
                    <a:pt x="3976766" y="731119"/>
                    <a:pt x="3974058" y="738132"/>
                    <a:pt x="3966309" y="741268"/>
                  </a:cubicBezTo>
                  <a:lnTo>
                    <a:pt x="3945057" y="749868"/>
                  </a:lnTo>
                  <a:cubicBezTo>
                    <a:pt x="3937309" y="753003"/>
                    <a:pt x="3927457" y="751073"/>
                    <a:pt x="3923051" y="745559"/>
                  </a:cubicBezTo>
                  <a:lnTo>
                    <a:pt x="3910718" y="730113"/>
                  </a:lnTo>
                  <a:cubicBezTo>
                    <a:pt x="3906313" y="724599"/>
                    <a:pt x="3909023" y="717583"/>
                    <a:pt x="3916770" y="714449"/>
                  </a:cubicBezTo>
                  <a:lnTo>
                    <a:pt x="3938023" y="705850"/>
                  </a:lnTo>
                  <a:cubicBezTo>
                    <a:pt x="3941897" y="704282"/>
                    <a:pt x="3946295" y="703980"/>
                    <a:pt x="3950278" y="704758"/>
                  </a:cubicBezTo>
                  <a:close/>
                  <a:moveTo>
                    <a:pt x="2655822" y="704758"/>
                  </a:moveTo>
                  <a:cubicBezTo>
                    <a:pt x="2659803" y="705540"/>
                    <a:pt x="2663366" y="707400"/>
                    <a:pt x="2665571" y="710158"/>
                  </a:cubicBezTo>
                  <a:lnTo>
                    <a:pt x="2677904" y="725605"/>
                  </a:lnTo>
                  <a:cubicBezTo>
                    <a:pt x="2682309" y="731119"/>
                    <a:pt x="2679600" y="738132"/>
                    <a:pt x="2671851" y="741268"/>
                  </a:cubicBezTo>
                  <a:lnTo>
                    <a:pt x="2650601" y="749868"/>
                  </a:lnTo>
                  <a:cubicBezTo>
                    <a:pt x="2642852" y="753003"/>
                    <a:pt x="2632999" y="751073"/>
                    <a:pt x="2628593" y="745559"/>
                  </a:cubicBezTo>
                  <a:lnTo>
                    <a:pt x="2616260" y="730113"/>
                  </a:lnTo>
                  <a:cubicBezTo>
                    <a:pt x="2611855" y="724599"/>
                    <a:pt x="2614565" y="717583"/>
                    <a:pt x="2622313" y="714449"/>
                  </a:cubicBezTo>
                  <a:lnTo>
                    <a:pt x="2643565" y="705850"/>
                  </a:lnTo>
                  <a:cubicBezTo>
                    <a:pt x="2647438" y="704282"/>
                    <a:pt x="2651836" y="703980"/>
                    <a:pt x="2655822" y="704758"/>
                  </a:cubicBezTo>
                  <a:close/>
                  <a:moveTo>
                    <a:pt x="1363813" y="704758"/>
                  </a:moveTo>
                  <a:cubicBezTo>
                    <a:pt x="1367796" y="705540"/>
                    <a:pt x="1371360" y="707400"/>
                    <a:pt x="1373563" y="710158"/>
                  </a:cubicBezTo>
                  <a:lnTo>
                    <a:pt x="1385895" y="725605"/>
                  </a:lnTo>
                  <a:cubicBezTo>
                    <a:pt x="1390303" y="731119"/>
                    <a:pt x="1387591" y="738132"/>
                    <a:pt x="1379844" y="741268"/>
                  </a:cubicBezTo>
                  <a:lnTo>
                    <a:pt x="1358593" y="749868"/>
                  </a:lnTo>
                  <a:cubicBezTo>
                    <a:pt x="1350844" y="753003"/>
                    <a:pt x="1340992" y="751073"/>
                    <a:pt x="1336588" y="745559"/>
                  </a:cubicBezTo>
                  <a:lnTo>
                    <a:pt x="1324254" y="730113"/>
                  </a:lnTo>
                  <a:cubicBezTo>
                    <a:pt x="1319847" y="724599"/>
                    <a:pt x="1322560" y="717583"/>
                    <a:pt x="1330305" y="714449"/>
                  </a:cubicBezTo>
                  <a:lnTo>
                    <a:pt x="1351557" y="705850"/>
                  </a:lnTo>
                  <a:cubicBezTo>
                    <a:pt x="1355430" y="704282"/>
                    <a:pt x="1359831" y="703980"/>
                    <a:pt x="1363813" y="704758"/>
                  </a:cubicBezTo>
                  <a:close/>
                  <a:moveTo>
                    <a:pt x="4551427" y="697435"/>
                  </a:moveTo>
                  <a:lnTo>
                    <a:pt x="4578107" y="697435"/>
                  </a:lnTo>
                  <a:cubicBezTo>
                    <a:pt x="4590540" y="697435"/>
                    <a:pt x="4600617" y="704610"/>
                    <a:pt x="4600617" y="713459"/>
                  </a:cubicBezTo>
                  <a:cubicBezTo>
                    <a:pt x="4600617" y="720129"/>
                    <a:pt x="4600617" y="726797"/>
                    <a:pt x="4600617" y="733466"/>
                  </a:cubicBezTo>
                  <a:cubicBezTo>
                    <a:pt x="4600617" y="742317"/>
                    <a:pt x="4590540" y="749492"/>
                    <a:pt x="4578107" y="749492"/>
                  </a:cubicBezTo>
                  <a:lnTo>
                    <a:pt x="4551427" y="749492"/>
                  </a:lnTo>
                  <a:cubicBezTo>
                    <a:pt x="4538996" y="749492"/>
                    <a:pt x="4528916" y="742317"/>
                    <a:pt x="4528916" y="733466"/>
                  </a:cubicBezTo>
                  <a:lnTo>
                    <a:pt x="4528916" y="713459"/>
                  </a:lnTo>
                  <a:cubicBezTo>
                    <a:pt x="4528916" y="704610"/>
                    <a:pt x="4538996" y="697435"/>
                    <a:pt x="4551427" y="697435"/>
                  </a:cubicBezTo>
                  <a:close/>
                  <a:moveTo>
                    <a:pt x="3256707" y="697435"/>
                  </a:moveTo>
                  <a:lnTo>
                    <a:pt x="3283387" y="697435"/>
                  </a:lnTo>
                  <a:cubicBezTo>
                    <a:pt x="3295819" y="697435"/>
                    <a:pt x="3305898" y="704610"/>
                    <a:pt x="3305898" y="713459"/>
                  </a:cubicBezTo>
                  <a:cubicBezTo>
                    <a:pt x="3305898" y="720129"/>
                    <a:pt x="3305898" y="726797"/>
                    <a:pt x="3305897" y="733466"/>
                  </a:cubicBezTo>
                  <a:cubicBezTo>
                    <a:pt x="3305898" y="742317"/>
                    <a:pt x="3295819" y="749492"/>
                    <a:pt x="3283387" y="749492"/>
                  </a:cubicBezTo>
                  <a:lnTo>
                    <a:pt x="3256709" y="749492"/>
                  </a:lnTo>
                  <a:cubicBezTo>
                    <a:pt x="3244276" y="749492"/>
                    <a:pt x="3234197" y="742317"/>
                    <a:pt x="3234197" y="733466"/>
                  </a:cubicBezTo>
                  <a:lnTo>
                    <a:pt x="3234197" y="713459"/>
                  </a:lnTo>
                  <a:cubicBezTo>
                    <a:pt x="3234197" y="704610"/>
                    <a:pt x="3244276" y="697435"/>
                    <a:pt x="3256707" y="697435"/>
                  </a:cubicBezTo>
                  <a:close/>
                  <a:moveTo>
                    <a:pt x="1962251" y="697435"/>
                  </a:moveTo>
                  <a:lnTo>
                    <a:pt x="1988927" y="697435"/>
                  </a:lnTo>
                  <a:cubicBezTo>
                    <a:pt x="2001363" y="697435"/>
                    <a:pt x="2011442" y="704610"/>
                    <a:pt x="2011442" y="713459"/>
                  </a:cubicBezTo>
                  <a:cubicBezTo>
                    <a:pt x="2011442" y="720129"/>
                    <a:pt x="2011439" y="726797"/>
                    <a:pt x="2011439" y="733466"/>
                  </a:cubicBezTo>
                  <a:cubicBezTo>
                    <a:pt x="2011442" y="742317"/>
                    <a:pt x="2001363" y="749492"/>
                    <a:pt x="1988927" y="749492"/>
                  </a:cubicBezTo>
                  <a:lnTo>
                    <a:pt x="1962252" y="749492"/>
                  </a:lnTo>
                  <a:cubicBezTo>
                    <a:pt x="1949818" y="749492"/>
                    <a:pt x="1939741" y="742317"/>
                    <a:pt x="1939741" y="733466"/>
                  </a:cubicBezTo>
                  <a:lnTo>
                    <a:pt x="1939741" y="713459"/>
                  </a:lnTo>
                  <a:cubicBezTo>
                    <a:pt x="1939741" y="704610"/>
                    <a:pt x="1949818" y="697435"/>
                    <a:pt x="1962251" y="697435"/>
                  </a:cubicBezTo>
                  <a:close/>
                  <a:moveTo>
                    <a:pt x="670242" y="697435"/>
                  </a:moveTo>
                  <a:lnTo>
                    <a:pt x="696922" y="697435"/>
                  </a:lnTo>
                  <a:cubicBezTo>
                    <a:pt x="709355" y="697435"/>
                    <a:pt x="719433" y="704610"/>
                    <a:pt x="719433" y="713459"/>
                  </a:cubicBezTo>
                  <a:cubicBezTo>
                    <a:pt x="719433" y="720129"/>
                    <a:pt x="719433" y="726797"/>
                    <a:pt x="719433" y="733466"/>
                  </a:cubicBezTo>
                  <a:cubicBezTo>
                    <a:pt x="719433" y="742317"/>
                    <a:pt x="709355" y="749492"/>
                    <a:pt x="696922" y="749492"/>
                  </a:cubicBezTo>
                  <a:lnTo>
                    <a:pt x="670244" y="749492"/>
                  </a:lnTo>
                  <a:cubicBezTo>
                    <a:pt x="657811" y="749492"/>
                    <a:pt x="647733" y="742317"/>
                    <a:pt x="647733" y="733466"/>
                  </a:cubicBezTo>
                  <a:lnTo>
                    <a:pt x="647733" y="713459"/>
                  </a:lnTo>
                  <a:cubicBezTo>
                    <a:pt x="647733" y="704610"/>
                    <a:pt x="657811" y="697435"/>
                    <a:pt x="670242" y="697435"/>
                  </a:cubicBezTo>
                  <a:close/>
                  <a:moveTo>
                    <a:pt x="211867" y="682797"/>
                  </a:moveTo>
                  <a:lnTo>
                    <a:pt x="242797" y="690940"/>
                  </a:lnTo>
                  <a:lnTo>
                    <a:pt x="345003" y="758300"/>
                  </a:lnTo>
                  <a:cubicBezTo>
                    <a:pt x="365190" y="771604"/>
                    <a:pt x="366405" y="794041"/>
                    <a:pt x="347716" y="808413"/>
                  </a:cubicBezTo>
                  <a:lnTo>
                    <a:pt x="296455" y="847825"/>
                  </a:lnTo>
                  <a:cubicBezTo>
                    <a:pt x="277764" y="862196"/>
                    <a:pt x="246247" y="863062"/>
                    <a:pt x="226060" y="849756"/>
                  </a:cubicBezTo>
                  <a:lnTo>
                    <a:pt x="155592" y="803315"/>
                  </a:lnTo>
                  <a:close/>
                  <a:moveTo>
                    <a:pt x="4087959" y="681525"/>
                  </a:moveTo>
                  <a:cubicBezTo>
                    <a:pt x="4100698" y="681177"/>
                    <a:pt x="4113624" y="684285"/>
                    <a:pt x="4123716" y="690940"/>
                  </a:cubicBezTo>
                  <a:lnTo>
                    <a:pt x="4225926" y="758300"/>
                  </a:lnTo>
                  <a:cubicBezTo>
                    <a:pt x="4246115" y="771604"/>
                    <a:pt x="4247328" y="794041"/>
                    <a:pt x="4228637" y="808413"/>
                  </a:cubicBezTo>
                  <a:lnTo>
                    <a:pt x="4177378" y="847825"/>
                  </a:lnTo>
                  <a:cubicBezTo>
                    <a:pt x="4158688" y="862196"/>
                    <a:pt x="4127169" y="863062"/>
                    <a:pt x="4106981" y="849756"/>
                  </a:cubicBezTo>
                  <a:lnTo>
                    <a:pt x="4004773" y="782394"/>
                  </a:lnTo>
                  <a:cubicBezTo>
                    <a:pt x="3984582" y="769090"/>
                    <a:pt x="3983369" y="746653"/>
                    <a:pt x="4002060" y="732283"/>
                  </a:cubicBezTo>
                  <a:lnTo>
                    <a:pt x="4053321" y="692869"/>
                  </a:lnTo>
                  <a:cubicBezTo>
                    <a:pt x="4062666" y="685681"/>
                    <a:pt x="4075218" y="681872"/>
                    <a:pt x="4087959" y="681525"/>
                  </a:cubicBezTo>
                  <a:close/>
                  <a:moveTo>
                    <a:pt x="2793499" y="681525"/>
                  </a:moveTo>
                  <a:cubicBezTo>
                    <a:pt x="2806241" y="681177"/>
                    <a:pt x="2819164" y="684285"/>
                    <a:pt x="2829260" y="690940"/>
                  </a:cubicBezTo>
                  <a:lnTo>
                    <a:pt x="2931469" y="758300"/>
                  </a:lnTo>
                  <a:cubicBezTo>
                    <a:pt x="2951657" y="771604"/>
                    <a:pt x="2952870" y="794041"/>
                    <a:pt x="2934181" y="808413"/>
                  </a:cubicBezTo>
                  <a:lnTo>
                    <a:pt x="2882919" y="847825"/>
                  </a:lnTo>
                  <a:cubicBezTo>
                    <a:pt x="2864228" y="862196"/>
                    <a:pt x="2832712" y="863062"/>
                    <a:pt x="2812523" y="849756"/>
                  </a:cubicBezTo>
                  <a:lnTo>
                    <a:pt x="2710313" y="782394"/>
                  </a:lnTo>
                  <a:cubicBezTo>
                    <a:pt x="2690126" y="769090"/>
                    <a:pt x="2688913" y="746653"/>
                    <a:pt x="2707604" y="732283"/>
                  </a:cubicBezTo>
                  <a:lnTo>
                    <a:pt x="2758862" y="692869"/>
                  </a:lnTo>
                  <a:cubicBezTo>
                    <a:pt x="2768208" y="685681"/>
                    <a:pt x="2780760" y="681872"/>
                    <a:pt x="2793499" y="681525"/>
                  </a:cubicBezTo>
                  <a:close/>
                  <a:moveTo>
                    <a:pt x="1501490" y="681525"/>
                  </a:moveTo>
                  <a:cubicBezTo>
                    <a:pt x="1514233" y="681177"/>
                    <a:pt x="1527159" y="684285"/>
                    <a:pt x="1537253" y="690940"/>
                  </a:cubicBezTo>
                  <a:lnTo>
                    <a:pt x="1639461" y="758300"/>
                  </a:lnTo>
                  <a:cubicBezTo>
                    <a:pt x="1659648" y="771604"/>
                    <a:pt x="1660863" y="794041"/>
                    <a:pt x="1642172" y="808413"/>
                  </a:cubicBezTo>
                  <a:lnTo>
                    <a:pt x="1590913" y="847825"/>
                  </a:lnTo>
                  <a:cubicBezTo>
                    <a:pt x="1572223" y="862196"/>
                    <a:pt x="1540707" y="863062"/>
                    <a:pt x="1520516" y="849756"/>
                  </a:cubicBezTo>
                  <a:lnTo>
                    <a:pt x="1418307" y="782394"/>
                  </a:lnTo>
                  <a:cubicBezTo>
                    <a:pt x="1398119" y="769090"/>
                    <a:pt x="1396904" y="746653"/>
                    <a:pt x="1415595" y="732283"/>
                  </a:cubicBezTo>
                  <a:lnTo>
                    <a:pt x="1466857" y="692869"/>
                  </a:lnTo>
                  <a:cubicBezTo>
                    <a:pt x="1476201" y="685681"/>
                    <a:pt x="1488755" y="681872"/>
                    <a:pt x="1501490" y="681525"/>
                  </a:cubicBezTo>
                  <a:close/>
                  <a:moveTo>
                    <a:pt x="4883492" y="672431"/>
                  </a:moveTo>
                  <a:cubicBezTo>
                    <a:pt x="4887271" y="672552"/>
                    <a:pt x="4890987" y="673696"/>
                    <a:pt x="4893743" y="675839"/>
                  </a:cubicBezTo>
                  <a:lnTo>
                    <a:pt x="4905569" y="685041"/>
                  </a:lnTo>
                  <a:cubicBezTo>
                    <a:pt x="4911082" y="689327"/>
                    <a:pt x="4910668" y="695983"/>
                    <a:pt x="4904643" y="699905"/>
                  </a:cubicBezTo>
                  <a:lnTo>
                    <a:pt x="4891720" y="708325"/>
                  </a:lnTo>
                  <a:cubicBezTo>
                    <a:pt x="4885697" y="712248"/>
                    <a:pt x="4876345" y="711953"/>
                    <a:pt x="4870838" y="707665"/>
                  </a:cubicBezTo>
                  <a:lnTo>
                    <a:pt x="4859010" y="698463"/>
                  </a:lnTo>
                  <a:cubicBezTo>
                    <a:pt x="4853501" y="694177"/>
                    <a:pt x="4853917" y="687520"/>
                    <a:pt x="4859937" y="683599"/>
                  </a:cubicBezTo>
                  <a:lnTo>
                    <a:pt x="4872860" y="675179"/>
                  </a:lnTo>
                  <a:cubicBezTo>
                    <a:pt x="4875875" y="673217"/>
                    <a:pt x="4879715" y="672312"/>
                    <a:pt x="4883492" y="672431"/>
                  </a:cubicBezTo>
                  <a:close/>
                  <a:moveTo>
                    <a:pt x="3588774" y="672431"/>
                  </a:moveTo>
                  <a:cubicBezTo>
                    <a:pt x="3592554" y="672552"/>
                    <a:pt x="3596270" y="673696"/>
                    <a:pt x="3599023" y="675839"/>
                  </a:cubicBezTo>
                  <a:lnTo>
                    <a:pt x="3610851" y="685041"/>
                  </a:lnTo>
                  <a:cubicBezTo>
                    <a:pt x="3616362" y="689327"/>
                    <a:pt x="3615948" y="695983"/>
                    <a:pt x="3609923" y="699905"/>
                  </a:cubicBezTo>
                  <a:lnTo>
                    <a:pt x="3597000" y="708325"/>
                  </a:lnTo>
                  <a:cubicBezTo>
                    <a:pt x="3590978" y="712248"/>
                    <a:pt x="3581629" y="711953"/>
                    <a:pt x="3576118" y="707665"/>
                  </a:cubicBezTo>
                  <a:lnTo>
                    <a:pt x="3564292" y="698463"/>
                  </a:lnTo>
                  <a:cubicBezTo>
                    <a:pt x="3558779" y="694177"/>
                    <a:pt x="3559197" y="687520"/>
                    <a:pt x="3565218" y="683599"/>
                  </a:cubicBezTo>
                  <a:lnTo>
                    <a:pt x="3578141" y="675179"/>
                  </a:lnTo>
                  <a:cubicBezTo>
                    <a:pt x="3581156" y="673217"/>
                    <a:pt x="3584996" y="672312"/>
                    <a:pt x="3588774" y="672431"/>
                  </a:cubicBezTo>
                  <a:close/>
                  <a:moveTo>
                    <a:pt x="2294317" y="672431"/>
                  </a:moveTo>
                  <a:cubicBezTo>
                    <a:pt x="2298096" y="672552"/>
                    <a:pt x="2301811" y="673696"/>
                    <a:pt x="2304567" y="675839"/>
                  </a:cubicBezTo>
                  <a:lnTo>
                    <a:pt x="2316391" y="685041"/>
                  </a:lnTo>
                  <a:cubicBezTo>
                    <a:pt x="2321902" y="689327"/>
                    <a:pt x="2321488" y="695983"/>
                    <a:pt x="2315466" y="699905"/>
                  </a:cubicBezTo>
                  <a:lnTo>
                    <a:pt x="2302542" y="708325"/>
                  </a:lnTo>
                  <a:cubicBezTo>
                    <a:pt x="2296518" y="712248"/>
                    <a:pt x="2287170" y="711953"/>
                    <a:pt x="2281659" y="707665"/>
                  </a:cubicBezTo>
                  <a:lnTo>
                    <a:pt x="2269832" y="698463"/>
                  </a:lnTo>
                  <a:cubicBezTo>
                    <a:pt x="2264323" y="694177"/>
                    <a:pt x="2264737" y="687520"/>
                    <a:pt x="2270760" y="683599"/>
                  </a:cubicBezTo>
                  <a:lnTo>
                    <a:pt x="2283685" y="675179"/>
                  </a:lnTo>
                  <a:cubicBezTo>
                    <a:pt x="2286696" y="673217"/>
                    <a:pt x="2290540" y="672312"/>
                    <a:pt x="2294317" y="672431"/>
                  </a:cubicBezTo>
                  <a:close/>
                  <a:moveTo>
                    <a:pt x="1002309" y="672431"/>
                  </a:moveTo>
                  <a:cubicBezTo>
                    <a:pt x="1006090" y="672552"/>
                    <a:pt x="1009806" y="673696"/>
                    <a:pt x="1012560" y="675839"/>
                  </a:cubicBezTo>
                  <a:lnTo>
                    <a:pt x="1024386" y="685041"/>
                  </a:lnTo>
                  <a:cubicBezTo>
                    <a:pt x="1029897" y="689327"/>
                    <a:pt x="1029481" y="695983"/>
                    <a:pt x="1023460" y="699905"/>
                  </a:cubicBezTo>
                  <a:lnTo>
                    <a:pt x="1010533" y="708325"/>
                  </a:lnTo>
                  <a:cubicBezTo>
                    <a:pt x="1004512" y="712248"/>
                    <a:pt x="995162" y="711953"/>
                    <a:pt x="989654" y="707665"/>
                  </a:cubicBezTo>
                  <a:lnTo>
                    <a:pt x="977827" y="698463"/>
                  </a:lnTo>
                  <a:cubicBezTo>
                    <a:pt x="972316" y="694177"/>
                    <a:pt x="972730" y="687520"/>
                    <a:pt x="978753" y="683599"/>
                  </a:cubicBezTo>
                  <a:lnTo>
                    <a:pt x="991677" y="675179"/>
                  </a:lnTo>
                  <a:cubicBezTo>
                    <a:pt x="994690" y="673217"/>
                    <a:pt x="998532" y="672312"/>
                    <a:pt x="1002309" y="672431"/>
                  </a:cubicBezTo>
                  <a:close/>
                  <a:moveTo>
                    <a:pt x="4500963" y="665448"/>
                  </a:moveTo>
                  <a:cubicBezTo>
                    <a:pt x="4504744" y="665568"/>
                    <a:pt x="4508456" y="666713"/>
                    <a:pt x="4511211" y="668858"/>
                  </a:cubicBezTo>
                  <a:lnTo>
                    <a:pt x="4523039" y="678058"/>
                  </a:lnTo>
                  <a:cubicBezTo>
                    <a:pt x="4528548" y="682344"/>
                    <a:pt x="4528134" y="689001"/>
                    <a:pt x="4522114" y="692922"/>
                  </a:cubicBezTo>
                  <a:lnTo>
                    <a:pt x="4509187" y="701342"/>
                  </a:lnTo>
                  <a:cubicBezTo>
                    <a:pt x="4503164" y="705263"/>
                    <a:pt x="4493816" y="704970"/>
                    <a:pt x="4488305" y="700682"/>
                  </a:cubicBezTo>
                  <a:lnTo>
                    <a:pt x="4476478" y="691482"/>
                  </a:lnTo>
                  <a:cubicBezTo>
                    <a:pt x="4470968" y="687194"/>
                    <a:pt x="4471383" y="680541"/>
                    <a:pt x="4477404" y="676616"/>
                  </a:cubicBezTo>
                  <a:lnTo>
                    <a:pt x="4490331" y="668198"/>
                  </a:lnTo>
                  <a:cubicBezTo>
                    <a:pt x="4493342" y="666237"/>
                    <a:pt x="4497183" y="665329"/>
                    <a:pt x="4500963" y="665448"/>
                  </a:cubicBezTo>
                  <a:close/>
                  <a:moveTo>
                    <a:pt x="3206243" y="665448"/>
                  </a:moveTo>
                  <a:cubicBezTo>
                    <a:pt x="3210024" y="665568"/>
                    <a:pt x="3213736" y="666713"/>
                    <a:pt x="3216493" y="668858"/>
                  </a:cubicBezTo>
                  <a:lnTo>
                    <a:pt x="3228320" y="678058"/>
                  </a:lnTo>
                  <a:cubicBezTo>
                    <a:pt x="3233829" y="682344"/>
                    <a:pt x="3233415" y="689001"/>
                    <a:pt x="3227394" y="692922"/>
                  </a:cubicBezTo>
                  <a:lnTo>
                    <a:pt x="3214467" y="701342"/>
                  </a:lnTo>
                  <a:cubicBezTo>
                    <a:pt x="3208444" y="705263"/>
                    <a:pt x="3199098" y="704970"/>
                    <a:pt x="3193587" y="700682"/>
                  </a:cubicBezTo>
                  <a:lnTo>
                    <a:pt x="3181758" y="691482"/>
                  </a:lnTo>
                  <a:cubicBezTo>
                    <a:pt x="3176250" y="687194"/>
                    <a:pt x="3176663" y="680541"/>
                    <a:pt x="3182684" y="676616"/>
                  </a:cubicBezTo>
                  <a:lnTo>
                    <a:pt x="3195611" y="668198"/>
                  </a:lnTo>
                  <a:cubicBezTo>
                    <a:pt x="3198622" y="666237"/>
                    <a:pt x="3202466" y="665329"/>
                    <a:pt x="3206243" y="665448"/>
                  </a:cubicBezTo>
                  <a:close/>
                  <a:moveTo>
                    <a:pt x="1911787" y="665448"/>
                  </a:moveTo>
                  <a:cubicBezTo>
                    <a:pt x="1915566" y="665568"/>
                    <a:pt x="1919280" y="666713"/>
                    <a:pt x="1922035" y="668858"/>
                  </a:cubicBezTo>
                  <a:lnTo>
                    <a:pt x="1933860" y="678058"/>
                  </a:lnTo>
                  <a:cubicBezTo>
                    <a:pt x="1939373" y="682344"/>
                    <a:pt x="1938955" y="689001"/>
                    <a:pt x="1932937" y="692922"/>
                  </a:cubicBezTo>
                  <a:lnTo>
                    <a:pt x="1920011" y="701342"/>
                  </a:lnTo>
                  <a:cubicBezTo>
                    <a:pt x="1913988" y="705263"/>
                    <a:pt x="1904640" y="704970"/>
                    <a:pt x="1899129" y="700682"/>
                  </a:cubicBezTo>
                  <a:lnTo>
                    <a:pt x="1887301" y="691482"/>
                  </a:lnTo>
                  <a:cubicBezTo>
                    <a:pt x="1881790" y="687194"/>
                    <a:pt x="1882206" y="680541"/>
                    <a:pt x="1888228" y="676616"/>
                  </a:cubicBezTo>
                  <a:lnTo>
                    <a:pt x="1901153" y="668198"/>
                  </a:lnTo>
                  <a:cubicBezTo>
                    <a:pt x="1904166" y="666237"/>
                    <a:pt x="1908006" y="665329"/>
                    <a:pt x="1911787" y="665448"/>
                  </a:cubicBezTo>
                  <a:close/>
                  <a:moveTo>
                    <a:pt x="619780" y="665448"/>
                  </a:moveTo>
                  <a:cubicBezTo>
                    <a:pt x="623561" y="665568"/>
                    <a:pt x="627273" y="666713"/>
                    <a:pt x="630026" y="668858"/>
                  </a:cubicBezTo>
                  <a:lnTo>
                    <a:pt x="641855" y="678058"/>
                  </a:lnTo>
                  <a:cubicBezTo>
                    <a:pt x="647365" y="682344"/>
                    <a:pt x="646950" y="689001"/>
                    <a:pt x="640929" y="692922"/>
                  </a:cubicBezTo>
                  <a:lnTo>
                    <a:pt x="628002" y="701342"/>
                  </a:lnTo>
                  <a:cubicBezTo>
                    <a:pt x="621981" y="705263"/>
                    <a:pt x="612631" y="704970"/>
                    <a:pt x="607120" y="700682"/>
                  </a:cubicBezTo>
                  <a:lnTo>
                    <a:pt x="595293" y="691482"/>
                  </a:lnTo>
                  <a:cubicBezTo>
                    <a:pt x="589785" y="687194"/>
                    <a:pt x="590198" y="680541"/>
                    <a:pt x="596219" y="676616"/>
                  </a:cubicBezTo>
                  <a:lnTo>
                    <a:pt x="609146" y="668198"/>
                  </a:lnTo>
                  <a:cubicBezTo>
                    <a:pt x="612157" y="666237"/>
                    <a:pt x="616001" y="665329"/>
                    <a:pt x="619780" y="665448"/>
                  </a:cubicBezTo>
                  <a:close/>
                  <a:moveTo>
                    <a:pt x="3876272" y="648683"/>
                  </a:moveTo>
                  <a:cubicBezTo>
                    <a:pt x="3881872" y="648948"/>
                    <a:pt x="3887330" y="650732"/>
                    <a:pt x="3891318" y="653975"/>
                  </a:cubicBezTo>
                  <a:lnTo>
                    <a:pt x="3913196" y="671770"/>
                  </a:lnTo>
                  <a:cubicBezTo>
                    <a:pt x="3921174" y="678257"/>
                    <a:pt x="3920250" y="688120"/>
                    <a:pt x="3911139" y="693799"/>
                  </a:cubicBezTo>
                  <a:lnTo>
                    <a:pt x="3879641" y="713425"/>
                  </a:lnTo>
                  <a:cubicBezTo>
                    <a:pt x="3870529" y="719103"/>
                    <a:pt x="3856674" y="718448"/>
                    <a:pt x="3848695" y="711959"/>
                  </a:cubicBezTo>
                  <a:lnTo>
                    <a:pt x="3826819" y="694167"/>
                  </a:lnTo>
                  <a:cubicBezTo>
                    <a:pt x="3818840" y="687678"/>
                    <a:pt x="3819761" y="677816"/>
                    <a:pt x="3828876" y="672139"/>
                  </a:cubicBezTo>
                  <a:lnTo>
                    <a:pt x="3860370" y="652512"/>
                  </a:lnTo>
                  <a:cubicBezTo>
                    <a:pt x="3864928" y="649673"/>
                    <a:pt x="3870671" y="648418"/>
                    <a:pt x="3876272" y="648683"/>
                  </a:cubicBezTo>
                  <a:close/>
                  <a:moveTo>
                    <a:pt x="2581812" y="648683"/>
                  </a:moveTo>
                  <a:cubicBezTo>
                    <a:pt x="2587414" y="648948"/>
                    <a:pt x="2592871" y="650732"/>
                    <a:pt x="2596860" y="653975"/>
                  </a:cubicBezTo>
                  <a:lnTo>
                    <a:pt x="2618738" y="671770"/>
                  </a:lnTo>
                  <a:cubicBezTo>
                    <a:pt x="2626715" y="678257"/>
                    <a:pt x="2625794" y="688120"/>
                    <a:pt x="2616681" y="693799"/>
                  </a:cubicBezTo>
                  <a:lnTo>
                    <a:pt x="2585183" y="713425"/>
                  </a:lnTo>
                  <a:cubicBezTo>
                    <a:pt x="2576072" y="719103"/>
                    <a:pt x="2562216" y="718448"/>
                    <a:pt x="2554236" y="711959"/>
                  </a:cubicBezTo>
                  <a:lnTo>
                    <a:pt x="2532359" y="694167"/>
                  </a:lnTo>
                  <a:cubicBezTo>
                    <a:pt x="2524383" y="687678"/>
                    <a:pt x="2525305" y="677816"/>
                    <a:pt x="2534416" y="672139"/>
                  </a:cubicBezTo>
                  <a:lnTo>
                    <a:pt x="2565914" y="652512"/>
                  </a:lnTo>
                  <a:cubicBezTo>
                    <a:pt x="2570472" y="649673"/>
                    <a:pt x="2576215" y="648418"/>
                    <a:pt x="2581812" y="648683"/>
                  </a:cubicBezTo>
                  <a:close/>
                  <a:moveTo>
                    <a:pt x="1289805" y="648683"/>
                  </a:moveTo>
                  <a:cubicBezTo>
                    <a:pt x="1295406" y="648948"/>
                    <a:pt x="1300864" y="650732"/>
                    <a:pt x="1304853" y="653975"/>
                  </a:cubicBezTo>
                  <a:lnTo>
                    <a:pt x="1326732" y="671770"/>
                  </a:lnTo>
                  <a:cubicBezTo>
                    <a:pt x="1334709" y="678257"/>
                    <a:pt x="1333787" y="688120"/>
                    <a:pt x="1324675" y="693799"/>
                  </a:cubicBezTo>
                  <a:lnTo>
                    <a:pt x="1293178" y="713425"/>
                  </a:lnTo>
                  <a:cubicBezTo>
                    <a:pt x="1284064" y="719103"/>
                    <a:pt x="1270208" y="718448"/>
                    <a:pt x="1262230" y="711959"/>
                  </a:cubicBezTo>
                  <a:lnTo>
                    <a:pt x="1240352" y="694167"/>
                  </a:lnTo>
                  <a:cubicBezTo>
                    <a:pt x="1232377" y="687678"/>
                    <a:pt x="1233297" y="677816"/>
                    <a:pt x="1242411" y="672139"/>
                  </a:cubicBezTo>
                  <a:lnTo>
                    <a:pt x="1273905" y="652512"/>
                  </a:lnTo>
                  <a:cubicBezTo>
                    <a:pt x="1278464" y="649673"/>
                    <a:pt x="1284207" y="648418"/>
                    <a:pt x="1289805" y="648683"/>
                  </a:cubicBezTo>
                  <a:close/>
                  <a:moveTo>
                    <a:pt x="4543198" y="607315"/>
                  </a:moveTo>
                  <a:cubicBezTo>
                    <a:pt x="4549074" y="607315"/>
                    <a:pt x="4554951" y="608911"/>
                    <a:pt x="4559434" y="612104"/>
                  </a:cubicBezTo>
                  <a:lnTo>
                    <a:pt x="4602964" y="643091"/>
                  </a:lnTo>
                  <a:cubicBezTo>
                    <a:pt x="4611930" y="649474"/>
                    <a:pt x="4611930" y="659821"/>
                    <a:pt x="4602964" y="666204"/>
                  </a:cubicBezTo>
                  <a:lnTo>
                    <a:pt x="4583724" y="679900"/>
                  </a:lnTo>
                  <a:cubicBezTo>
                    <a:pt x="4574757" y="686282"/>
                    <a:pt x="4560220" y="686282"/>
                    <a:pt x="4551255" y="679900"/>
                  </a:cubicBezTo>
                  <a:lnTo>
                    <a:pt x="4507725" y="648914"/>
                  </a:lnTo>
                  <a:cubicBezTo>
                    <a:pt x="4498759" y="642529"/>
                    <a:pt x="4498759" y="632180"/>
                    <a:pt x="4507725" y="625799"/>
                  </a:cubicBezTo>
                  <a:lnTo>
                    <a:pt x="4526965" y="612104"/>
                  </a:lnTo>
                  <a:cubicBezTo>
                    <a:pt x="4531448" y="608911"/>
                    <a:pt x="4537326" y="607315"/>
                    <a:pt x="4543198" y="607315"/>
                  </a:cubicBezTo>
                  <a:close/>
                  <a:moveTo>
                    <a:pt x="3248481" y="607315"/>
                  </a:moveTo>
                  <a:cubicBezTo>
                    <a:pt x="3254357" y="607315"/>
                    <a:pt x="3260233" y="608911"/>
                    <a:pt x="3264716" y="612104"/>
                  </a:cubicBezTo>
                  <a:lnTo>
                    <a:pt x="3308245" y="643091"/>
                  </a:lnTo>
                  <a:cubicBezTo>
                    <a:pt x="3317212" y="649474"/>
                    <a:pt x="3317212" y="659821"/>
                    <a:pt x="3308245" y="666204"/>
                  </a:cubicBezTo>
                  <a:lnTo>
                    <a:pt x="3289004" y="679900"/>
                  </a:lnTo>
                  <a:cubicBezTo>
                    <a:pt x="3280041" y="686282"/>
                    <a:pt x="3265503" y="686282"/>
                    <a:pt x="3256536" y="679900"/>
                  </a:cubicBezTo>
                  <a:lnTo>
                    <a:pt x="3213005" y="648914"/>
                  </a:lnTo>
                  <a:cubicBezTo>
                    <a:pt x="3204040" y="642529"/>
                    <a:pt x="3204040" y="632180"/>
                    <a:pt x="3213005" y="625799"/>
                  </a:cubicBezTo>
                  <a:lnTo>
                    <a:pt x="3232247" y="612104"/>
                  </a:lnTo>
                  <a:cubicBezTo>
                    <a:pt x="3236728" y="608911"/>
                    <a:pt x="3242606" y="607315"/>
                    <a:pt x="3248481" y="607315"/>
                  </a:cubicBezTo>
                  <a:close/>
                  <a:moveTo>
                    <a:pt x="1954023" y="607315"/>
                  </a:moveTo>
                  <a:cubicBezTo>
                    <a:pt x="1959897" y="607315"/>
                    <a:pt x="1965774" y="608911"/>
                    <a:pt x="1970258" y="612104"/>
                  </a:cubicBezTo>
                  <a:lnTo>
                    <a:pt x="2013787" y="643091"/>
                  </a:lnTo>
                  <a:cubicBezTo>
                    <a:pt x="2022756" y="649474"/>
                    <a:pt x="2022756" y="659821"/>
                    <a:pt x="2013787" y="666204"/>
                  </a:cubicBezTo>
                  <a:lnTo>
                    <a:pt x="1994549" y="679900"/>
                  </a:lnTo>
                  <a:cubicBezTo>
                    <a:pt x="1985583" y="686282"/>
                    <a:pt x="1971045" y="686282"/>
                    <a:pt x="1962080" y="679900"/>
                  </a:cubicBezTo>
                  <a:lnTo>
                    <a:pt x="1918549" y="648914"/>
                  </a:lnTo>
                  <a:cubicBezTo>
                    <a:pt x="1909584" y="642529"/>
                    <a:pt x="1909584" y="632180"/>
                    <a:pt x="1918549" y="625799"/>
                  </a:cubicBezTo>
                  <a:lnTo>
                    <a:pt x="1937790" y="612104"/>
                  </a:lnTo>
                  <a:cubicBezTo>
                    <a:pt x="1942272" y="608911"/>
                    <a:pt x="1948148" y="607315"/>
                    <a:pt x="1954023" y="607315"/>
                  </a:cubicBezTo>
                  <a:close/>
                  <a:moveTo>
                    <a:pt x="662015" y="607315"/>
                  </a:moveTo>
                  <a:cubicBezTo>
                    <a:pt x="667889" y="607315"/>
                    <a:pt x="673768" y="608911"/>
                    <a:pt x="678251" y="612104"/>
                  </a:cubicBezTo>
                  <a:lnTo>
                    <a:pt x="721780" y="643091"/>
                  </a:lnTo>
                  <a:cubicBezTo>
                    <a:pt x="730747" y="649474"/>
                    <a:pt x="730747" y="659821"/>
                    <a:pt x="721780" y="666204"/>
                  </a:cubicBezTo>
                  <a:lnTo>
                    <a:pt x="702541" y="679900"/>
                  </a:lnTo>
                  <a:cubicBezTo>
                    <a:pt x="693576" y="686282"/>
                    <a:pt x="679037" y="686282"/>
                    <a:pt x="670072" y="679900"/>
                  </a:cubicBezTo>
                  <a:lnTo>
                    <a:pt x="626542" y="648914"/>
                  </a:lnTo>
                  <a:cubicBezTo>
                    <a:pt x="617575" y="642529"/>
                    <a:pt x="617575" y="632180"/>
                    <a:pt x="626542" y="625799"/>
                  </a:cubicBezTo>
                  <a:lnTo>
                    <a:pt x="645782" y="612104"/>
                  </a:lnTo>
                  <a:cubicBezTo>
                    <a:pt x="650265" y="608911"/>
                    <a:pt x="656139" y="607315"/>
                    <a:pt x="662015" y="607315"/>
                  </a:cubicBezTo>
                  <a:close/>
                  <a:moveTo>
                    <a:pt x="4744895" y="590065"/>
                  </a:moveTo>
                  <a:cubicBezTo>
                    <a:pt x="4751908" y="590065"/>
                    <a:pt x="4758922" y="591969"/>
                    <a:pt x="4764274" y="595779"/>
                  </a:cubicBezTo>
                  <a:lnTo>
                    <a:pt x="4841920" y="651052"/>
                  </a:lnTo>
                  <a:cubicBezTo>
                    <a:pt x="4852621" y="658671"/>
                    <a:pt x="4852621" y="671024"/>
                    <a:pt x="4841920" y="678642"/>
                  </a:cubicBezTo>
                  <a:lnTo>
                    <a:pt x="4728642" y="759281"/>
                  </a:lnTo>
                  <a:cubicBezTo>
                    <a:pt x="4717940" y="766899"/>
                    <a:pt x="4700590" y="766895"/>
                    <a:pt x="4689887" y="759279"/>
                  </a:cubicBezTo>
                  <a:lnTo>
                    <a:pt x="4612240" y="704007"/>
                  </a:lnTo>
                  <a:cubicBezTo>
                    <a:pt x="4601538" y="696388"/>
                    <a:pt x="4601538" y="684036"/>
                    <a:pt x="4612239" y="676417"/>
                  </a:cubicBezTo>
                  <a:lnTo>
                    <a:pt x="4725518" y="595779"/>
                  </a:lnTo>
                  <a:cubicBezTo>
                    <a:pt x="4730868" y="591972"/>
                    <a:pt x="4737881" y="590065"/>
                    <a:pt x="4744895" y="590065"/>
                  </a:cubicBezTo>
                  <a:close/>
                  <a:moveTo>
                    <a:pt x="3450177" y="590065"/>
                  </a:moveTo>
                  <a:cubicBezTo>
                    <a:pt x="3457190" y="590065"/>
                    <a:pt x="3464204" y="591969"/>
                    <a:pt x="3469554" y="595779"/>
                  </a:cubicBezTo>
                  <a:lnTo>
                    <a:pt x="3547202" y="651052"/>
                  </a:lnTo>
                  <a:cubicBezTo>
                    <a:pt x="3557902" y="658671"/>
                    <a:pt x="3557902" y="671024"/>
                    <a:pt x="3547202" y="678642"/>
                  </a:cubicBezTo>
                  <a:lnTo>
                    <a:pt x="3433922" y="759281"/>
                  </a:lnTo>
                  <a:cubicBezTo>
                    <a:pt x="3423222" y="766899"/>
                    <a:pt x="3405872" y="766895"/>
                    <a:pt x="3395170" y="759279"/>
                  </a:cubicBezTo>
                  <a:lnTo>
                    <a:pt x="3317524" y="704007"/>
                  </a:lnTo>
                  <a:cubicBezTo>
                    <a:pt x="3306818" y="696388"/>
                    <a:pt x="3306818" y="684036"/>
                    <a:pt x="3317520" y="676417"/>
                  </a:cubicBezTo>
                  <a:lnTo>
                    <a:pt x="3430800" y="595779"/>
                  </a:lnTo>
                  <a:cubicBezTo>
                    <a:pt x="3436150" y="591972"/>
                    <a:pt x="3443161" y="590065"/>
                    <a:pt x="3450177" y="590065"/>
                  </a:cubicBezTo>
                  <a:close/>
                  <a:moveTo>
                    <a:pt x="2155717" y="590065"/>
                  </a:moveTo>
                  <a:cubicBezTo>
                    <a:pt x="2162733" y="590065"/>
                    <a:pt x="2169746" y="591969"/>
                    <a:pt x="2175096" y="595779"/>
                  </a:cubicBezTo>
                  <a:lnTo>
                    <a:pt x="2252744" y="651052"/>
                  </a:lnTo>
                  <a:cubicBezTo>
                    <a:pt x="2263446" y="658671"/>
                    <a:pt x="2263446" y="671024"/>
                    <a:pt x="2252744" y="678642"/>
                  </a:cubicBezTo>
                  <a:lnTo>
                    <a:pt x="2139466" y="759281"/>
                  </a:lnTo>
                  <a:cubicBezTo>
                    <a:pt x="2128764" y="766899"/>
                    <a:pt x="2111412" y="766895"/>
                    <a:pt x="2100710" y="759279"/>
                  </a:cubicBezTo>
                  <a:lnTo>
                    <a:pt x="2023064" y="704007"/>
                  </a:lnTo>
                  <a:cubicBezTo>
                    <a:pt x="2012362" y="696388"/>
                    <a:pt x="2012362" y="684036"/>
                    <a:pt x="2023062" y="676417"/>
                  </a:cubicBezTo>
                  <a:lnTo>
                    <a:pt x="2136342" y="595779"/>
                  </a:lnTo>
                  <a:cubicBezTo>
                    <a:pt x="2141692" y="591972"/>
                    <a:pt x="2148705" y="590065"/>
                    <a:pt x="2155717" y="590065"/>
                  </a:cubicBezTo>
                  <a:close/>
                  <a:moveTo>
                    <a:pt x="863712" y="590065"/>
                  </a:moveTo>
                  <a:cubicBezTo>
                    <a:pt x="870725" y="590065"/>
                    <a:pt x="877739" y="591969"/>
                    <a:pt x="883089" y="595779"/>
                  </a:cubicBezTo>
                  <a:lnTo>
                    <a:pt x="960737" y="651052"/>
                  </a:lnTo>
                  <a:cubicBezTo>
                    <a:pt x="971438" y="658671"/>
                    <a:pt x="971438" y="671024"/>
                    <a:pt x="960737" y="678642"/>
                  </a:cubicBezTo>
                  <a:lnTo>
                    <a:pt x="847458" y="759281"/>
                  </a:lnTo>
                  <a:cubicBezTo>
                    <a:pt x="836755" y="766899"/>
                    <a:pt x="819405" y="766895"/>
                    <a:pt x="808702" y="759279"/>
                  </a:cubicBezTo>
                  <a:lnTo>
                    <a:pt x="731056" y="704007"/>
                  </a:lnTo>
                  <a:cubicBezTo>
                    <a:pt x="720353" y="696388"/>
                    <a:pt x="720353" y="684036"/>
                    <a:pt x="731056" y="676417"/>
                  </a:cubicBezTo>
                  <a:lnTo>
                    <a:pt x="844333" y="595779"/>
                  </a:lnTo>
                  <a:cubicBezTo>
                    <a:pt x="849685" y="591972"/>
                    <a:pt x="856696" y="590065"/>
                    <a:pt x="863712" y="590065"/>
                  </a:cubicBezTo>
                  <a:close/>
                  <a:moveTo>
                    <a:pt x="3876713" y="589551"/>
                  </a:moveTo>
                  <a:cubicBezTo>
                    <a:pt x="3880699" y="590331"/>
                    <a:pt x="3884262" y="592193"/>
                    <a:pt x="3886463" y="594951"/>
                  </a:cubicBezTo>
                  <a:lnTo>
                    <a:pt x="3898798" y="610396"/>
                  </a:lnTo>
                  <a:cubicBezTo>
                    <a:pt x="3903204" y="615912"/>
                    <a:pt x="3900492" y="622925"/>
                    <a:pt x="3892743" y="626061"/>
                  </a:cubicBezTo>
                  <a:lnTo>
                    <a:pt x="3871495" y="634661"/>
                  </a:lnTo>
                  <a:cubicBezTo>
                    <a:pt x="3863747" y="637796"/>
                    <a:pt x="3853893" y="635868"/>
                    <a:pt x="3849488" y="630352"/>
                  </a:cubicBezTo>
                  <a:lnTo>
                    <a:pt x="3837153" y="614905"/>
                  </a:lnTo>
                  <a:cubicBezTo>
                    <a:pt x="3832749" y="609390"/>
                    <a:pt x="3835459" y="602376"/>
                    <a:pt x="3843208" y="599242"/>
                  </a:cubicBezTo>
                  <a:lnTo>
                    <a:pt x="3864456" y="590641"/>
                  </a:lnTo>
                  <a:cubicBezTo>
                    <a:pt x="3868333" y="589072"/>
                    <a:pt x="3872733" y="588773"/>
                    <a:pt x="3876713" y="589551"/>
                  </a:cubicBezTo>
                  <a:close/>
                  <a:moveTo>
                    <a:pt x="2582256" y="589551"/>
                  </a:moveTo>
                  <a:cubicBezTo>
                    <a:pt x="2586239" y="590331"/>
                    <a:pt x="2589803" y="592193"/>
                    <a:pt x="2592007" y="594951"/>
                  </a:cubicBezTo>
                  <a:lnTo>
                    <a:pt x="2604342" y="610396"/>
                  </a:lnTo>
                  <a:cubicBezTo>
                    <a:pt x="2608746" y="615912"/>
                    <a:pt x="2606034" y="622925"/>
                    <a:pt x="2598287" y="626061"/>
                  </a:cubicBezTo>
                  <a:lnTo>
                    <a:pt x="2577037" y="634661"/>
                  </a:lnTo>
                  <a:cubicBezTo>
                    <a:pt x="2569287" y="637796"/>
                    <a:pt x="2559435" y="635868"/>
                    <a:pt x="2555031" y="630352"/>
                  </a:cubicBezTo>
                  <a:lnTo>
                    <a:pt x="2542696" y="614905"/>
                  </a:lnTo>
                  <a:cubicBezTo>
                    <a:pt x="2538289" y="609390"/>
                    <a:pt x="2541003" y="602376"/>
                    <a:pt x="2548751" y="599242"/>
                  </a:cubicBezTo>
                  <a:lnTo>
                    <a:pt x="2570000" y="590641"/>
                  </a:lnTo>
                  <a:cubicBezTo>
                    <a:pt x="2573873" y="589072"/>
                    <a:pt x="2578275" y="588773"/>
                    <a:pt x="2582256" y="589551"/>
                  </a:cubicBezTo>
                  <a:close/>
                  <a:moveTo>
                    <a:pt x="1290250" y="589551"/>
                  </a:moveTo>
                  <a:cubicBezTo>
                    <a:pt x="1294231" y="590331"/>
                    <a:pt x="1297796" y="592193"/>
                    <a:pt x="1299999" y="594951"/>
                  </a:cubicBezTo>
                  <a:lnTo>
                    <a:pt x="1312335" y="610396"/>
                  </a:lnTo>
                  <a:cubicBezTo>
                    <a:pt x="1316739" y="615912"/>
                    <a:pt x="1314027" y="622925"/>
                    <a:pt x="1306279" y="626061"/>
                  </a:cubicBezTo>
                  <a:lnTo>
                    <a:pt x="1285029" y="634661"/>
                  </a:lnTo>
                  <a:cubicBezTo>
                    <a:pt x="1277278" y="637796"/>
                    <a:pt x="1267428" y="635868"/>
                    <a:pt x="1263024" y="630352"/>
                  </a:cubicBezTo>
                  <a:lnTo>
                    <a:pt x="1250688" y="614905"/>
                  </a:lnTo>
                  <a:cubicBezTo>
                    <a:pt x="1246284" y="609390"/>
                    <a:pt x="1248994" y="602376"/>
                    <a:pt x="1256743" y="599242"/>
                  </a:cubicBezTo>
                  <a:lnTo>
                    <a:pt x="1277991" y="590641"/>
                  </a:lnTo>
                  <a:cubicBezTo>
                    <a:pt x="1281868" y="589072"/>
                    <a:pt x="1286267" y="588773"/>
                    <a:pt x="1290250" y="589551"/>
                  </a:cubicBezTo>
                  <a:close/>
                  <a:moveTo>
                    <a:pt x="3991883" y="578762"/>
                  </a:moveTo>
                  <a:cubicBezTo>
                    <a:pt x="3996738" y="578356"/>
                    <a:pt x="4001627" y="578635"/>
                    <a:pt x="4006273" y="579545"/>
                  </a:cubicBezTo>
                  <a:cubicBezTo>
                    <a:pt x="4015562" y="581363"/>
                    <a:pt x="4023877" y="585705"/>
                    <a:pt x="4029015" y="592140"/>
                  </a:cubicBezTo>
                  <a:lnTo>
                    <a:pt x="4057786" y="628167"/>
                  </a:lnTo>
                  <a:cubicBezTo>
                    <a:pt x="4068063" y="641033"/>
                    <a:pt x="4061739" y="657395"/>
                    <a:pt x="4043663" y="664709"/>
                  </a:cubicBezTo>
                  <a:lnTo>
                    <a:pt x="3994094" y="684769"/>
                  </a:lnTo>
                  <a:cubicBezTo>
                    <a:pt x="3976020" y="692085"/>
                    <a:pt x="3953038" y="687582"/>
                    <a:pt x="3942762" y="674718"/>
                  </a:cubicBezTo>
                  <a:lnTo>
                    <a:pt x="3913989" y="638689"/>
                  </a:lnTo>
                  <a:cubicBezTo>
                    <a:pt x="3903712" y="625822"/>
                    <a:pt x="3910037" y="609462"/>
                    <a:pt x="3928112" y="602146"/>
                  </a:cubicBezTo>
                  <a:lnTo>
                    <a:pt x="3977682" y="582086"/>
                  </a:lnTo>
                  <a:cubicBezTo>
                    <a:pt x="3982202" y="580257"/>
                    <a:pt x="3987025" y="579167"/>
                    <a:pt x="3991883" y="578762"/>
                  </a:cubicBezTo>
                  <a:close/>
                  <a:moveTo>
                    <a:pt x="2697425" y="578762"/>
                  </a:moveTo>
                  <a:cubicBezTo>
                    <a:pt x="2702282" y="578356"/>
                    <a:pt x="2707171" y="578635"/>
                    <a:pt x="2711813" y="579545"/>
                  </a:cubicBezTo>
                  <a:cubicBezTo>
                    <a:pt x="2721105" y="581363"/>
                    <a:pt x="2729419" y="585705"/>
                    <a:pt x="2734555" y="592140"/>
                  </a:cubicBezTo>
                  <a:lnTo>
                    <a:pt x="2763330" y="628167"/>
                  </a:lnTo>
                  <a:cubicBezTo>
                    <a:pt x="2773603" y="641033"/>
                    <a:pt x="2767281" y="657395"/>
                    <a:pt x="2749207" y="664709"/>
                  </a:cubicBezTo>
                  <a:lnTo>
                    <a:pt x="2699638" y="684769"/>
                  </a:lnTo>
                  <a:cubicBezTo>
                    <a:pt x="2681560" y="692085"/>
                    <a:pt x="2658580" y="687582"/>
                    <a:pt x="2648305" y="674718"/>
                  </a:cubicBezTo>
                  <a:lnTo>
                    <a:pt x="2619532" y="638689"/>
                  </a:lnTo>
                  <a:cubicBezTo>
                    <a:pt x="2609256" y="625822"/>
                    <a:pt x="2615579" y="609462"/>
                    <a:pt x="2633652" y="602146"/>
                  </a:cubicBezTo>
                  <a:lnTo>
                    <a:pt x="2683226" y="582086"/>
                  </a:lnTo>
                  <a:cubicBezTo>
                    <a:pt x="2687744" y="580257"/>
                    <a:pt x="2692569" y="579167"/>
                    <a:pt x="2697425" y="578762"/>
                  </a:cubicBezTo>
                  <a:close/>
                  <a:moveTo>
                    <a:pt x="1405419" y="578762"/>
                  </a:moveTo>
                  <a:cubicBezTo>
                    <a:pt x="1410273" y="578356"/>
                    <a:pt x="1415163" y="578635"/>
                    <a:pt x="1419808" y="579545"/>
                  </a:cubicBezTo>
                  <a:cubicBezTo>
                    <a:pt x="1429097" y="581363"/>
                    <a:pt x="1437410" y="585705"/>
                    <a:pt x="1442550" y="592140"/>
                  </a:cubicBezTo>
                  <a:lnTo>
                    <a:pt x="1471322" y="628167"/>
                  </a:lnTo>
                  <a:cubicBezTo>
                    <a:pt x="1481598" y="641033"/>
                    <a:pt x="1475273" y="657395"/>
                    <a:pt x="1457199" y="664709"/>
                  </a:cubicBezTo>
                  <a:lnTo>
                    <a:pt x="1407630" y="684769"/>
                  </a:lnTo>
                  <a:cubicBezTo>
                    <a:pt x="1389555" y="692085"/>
                    <a:pt x="1366573" y="687582"/>
                    <a:pt x="1356297" y="674718"/>
                  </a:cubicBezTo>
                  <a:lnTo>
                    <a:pt x="1327524" y="638689"/>
                  </a:lnTo>
                  <a:cubicBezTo>
                    <a:pt x="1317248" y="625822"/>
                    <a:pt x="1323571" y="609462"/>
                    <a:pt x="1341647" y="602146"/>
                  </a:cubicBezTo>
                  <a:lnTo>
                    <a:pt x="1391218" y="582086"/>
                  </a:lnTo>
                  <a:cubicBezTo>
                    <a:pt x="1395736" y="580257"/>
                    <a:pt x="1400561" y="579167"/>
                    <a:pt x="1405419" y="578762"/>
                  </a:cubicBezTo>
                  <a:close/>
                  <a:moveTo>
                    <a:pt x="4012991" y="525804"/>
                  </a:moveTo>
                  <a:cubicBezTo>
                    <a:pt x="4016773" y="525923"/>
                    <a:pt x="4020486" y="527069"/>
                    <a:pt x="4023242" y="529212"/>
                  </a:cubicBezTo>
                  <a:lnTo>
                    <a:pt x="4035068" y="538414"/>
                  </a:lnTo>
                  <a:cubicBezTo>
                    <a:pt x="4040577" y="542700"/>
                    <a:pt x="4040163" y="549354"/>
                    <a:pt x="4034141" y="553278"/>
                  </a:cubicBezTo>
                  <a:lnTo>
                    <a:pt x="4021215" y="561697"/>
                  </a:lnTo>
                  <a:cubicBezTo>
                    <a:pt x="4015194" y="565619"/>
                    <a:pt x="4005844" y="565322"/>
                    <a:pt x="4000335" y="561036"/>
                  </a:cubicBezTo>
                  <a:lnTo>
                    <a:pt x="3988509" y="551836"/>
                  </a:lnTo>
                  <a:cubicBezTo>
                    <a:pt x="3982996" y="547550"/>
                    <a:pt x="3983412" y="540893"/>
                    <a:pt x="3989434" y="536970"/>
                  </a:cubicBezTo>
                  <a:lnTo>
                    <a:pt x="4002360" y="528552"/>
                  </a:lnTo>
                  <a:cubicBezTo>
                    <a:pt x="4005372" y="526590"/>
                    <a:pt x="4009214" y="525685"/>
                    <a:pt x="4012991" y="525804"/>
                  </a:cubicBezTo>
                  <a:close/>
                  <a:moveTo>
                    <a:pt x="2718535" y="525804"/>
                  </a:moveTo>
                  <a:cubicBezTo>
                    <a:pt x="2722315" y="525923"/>
                    <a:pt x="2726029" y="527069"/>
                    <a:pt x="2728784" y="529212"/>
                  </a:cubicBezTo>
                  <a:lnTo>
                    <a:pt x="2740610" y="538414"/>
                  </a:lnTo>
                  <a:cubicBezTo>
                    <a:pt x="2746121" y="542700"/>
                    <a:pt x="2745706" y="549354"/>
                    <a:pt x="2739685" y="553278"/>
                  </a:cubicBezTo>
                  <a:lnTo>
                    <a:pt x="2726759" y="561697"/>
                  </a:lnTo>
                  <a:cubicBezTo>
                    <a:pt x="2720737" y="565619"/>
                    <a:pt x="2711388" y="565322"/>
                    <a:pt x="2705877" y="561036"/>
                  </a:cubicBezTo>
                  <a:lnTo>
                    <a:pt x="2694049" y="551836"/>
                  </a:lnTo>
                  <a:cubicBezTo>
                    <a:pt x="2688538" y="547550"/>
                    <a:pt x="2688956" y="540893"/>
                    <a:pt x="2694977" y="536970"/>
                  </a:cubicBezTo>
                  <a:lnTo>
                    <a:pt x="2707902" y="528552"/>
                  </a:lnTo>
                  <a:cubicBezTo>
                    <a:pt x="2710915" y="526590"/>
                    <a:pt x="2714754" y="525685"/>
                    <a:pt x="2718535" y="525804"/>
                  </a:cubicBezTo>
                  <a:close/>
                  <a:moveTo>
                    <a:pt x="1426528" y="525804"/>
                  </a:moveTo>
                  <a:cubicBezTo>
                    <a:pt x="1430308" y="525923"/>
                    <a:pt x="1434021" y="527069"/>
                    <a:pt x="1436777" y="529212"/>
                  </a:cubicBezTo>
                  <a:lnTo>
                    <a:pt x="1448603" y="538414"/>
                  </a:lnTo>
                  <a:cubicBezTo>
                    <a:pt x="1454114" y="542700"/>
                    <a:pt x="1453698" y="549354"/>
                    <a:pt x="1447677" y="553278"/>
                  </a:cubicBezTo>
                  <a:lnTo>
                    <a:pt x="1434752" y="561697"/>
                  </a:lnTo>
                  <a:cubicBezTo>
                    <a:pt x="1428729" y="565619"/>
                    <a:pt x="1419381" y="565322"/>
                    <a:pt x="1413868" y="561036"/>
                  </a:cubicBezTo>
                  <a:lnTo>
                    <a:pt x="1402044" y="551836"/>
                  </a:lnTo>
                  <a:cubicBezTo>
                    <a:pt x="1396533" y="547550"/>
                    <a:pt x="1396947" y="540893"/>
                    <a:pt x="1402969" y="536970"/>
                  </a:cubicBezTo>
                  <a:lnTo>
                    <a:pt x="1415895" y="528552"/>
                  </a:lnTo>
                  <a:cubicBezTo>
                    <a:pt x="1418907" y="526590"/>
                    <a:pt x="1422749" y="525685"/>
                    <a:pt x="1426528" y="525804"/>
                  </a:cubicBezTo>
                  <a:close/>
                  <a:moveTo>
                    <a:pt x="3927767" y="524746"/>
                  </a:moveTo>
                  <a:cubicBezTo>
                    <a:pt x="3933367" y="525012"/>
                    <a:pt x="3938825" y="526797"/>
                    <a:pt x="3942811" y="530040"/>
                  </a:cubicBezTo>
                  <a:lnTo>
                    <a:pt x="3964691" y="547835"/>
                  </a:lnTo>
                  <a:cubicBezTo>
                    <a:pt x="3972669" y="554320"/>
                    <a:pt x="3971745" y="564184"/>
                    <a:pt x="3962634" y="569862"/>
                  </a:cubicBezTo>
                  <a:lnTo>
                    <a:pt x="3931138" y="589489"/>
                  </a:lnTo>
                  <a:cubicBezTo>
                    <a:pt x="3922024" y="595168"/>
                    <a:pt x="3908168" y="594511"/>
                    <a:pt x="3900192" y="588026"/>
                  </a:cubicBezTo>
                  <a:lnTo>
                    <a:pt x="3878312" y="570232"/>
                  </a:lnTo>
                  <a:cubicBezTo>
                    <a:pt x="3870337" y="563744"/>
                    <a:pt x="3871256" y="553881"/>
                    <a:pt x="3880371" y="548203"/>
                  </a:cubicBezTo>
                  <a:lnTo>
                    <a:pt x="3911869" y="528577"/>
                  </a:lnTo>
                  <a:cubicBezTo>
                    <a:pt x="3916423" y="525738"/>
                    <a:pt x="3922166" y="524481"/>
                    <a:pt x="3927767" y="524746"/>
                  </a:cubicBezTo>
                  <a:close/>
                  <a:moveTo>
                    <a:pt x="2633309" y="524746"/>
                  </a:moveTo>
                  <a:cubicBezTo>
                    <a:pt x="2638908" y="525012"/>
                    <a:pt x="2644366" y="526797"/>
                    <a:pt x="2648355" y="530040"/>
                  </a:cubicBezTo>
                  <a:lnTo>
                    <a:pt x="2670233" y="547835"/>
                  </a:lnTo>
                  <a:cubicBezTo>
                    <a:pt x="2678211" y="554320"/>
                    <a:pt x="2677287" y="564184"/>
                    <a:pt x="2668176" y="569862"/>
                  </a:cubicBezTo>
                  <a:lnTo>
                    <a:pt x="2636678" y="589489"/>
                  </a:lnTo>
                  <a:cubicBezTo>
                    <a:pt x="2627567" y="595168"/>
                    <a:pt x="2613711" y="594511"/>
                    <a:pt x="2605736" y="588026"/>
                  </a:cubicBezTo>
                  <a:lnTo>
                    <a:pt x="2583854" y="570232"/>
                  </a:lnTo>
                  <a:cubicBezTo>
                    <a:pt x="2575877" y="563744"/>
                    <a:pt x="2576800" y="553881"/>
                    <a:pt x="2585913" y="548203"/>
                  </a:cubicBezTo>
                  <a:lnTo>
                    <a:pt x="2617411" y="528577"/>
                  </a:lnTo>
                  <a:cubicBezTo>
                    <a:pt x="2621967" y="525738"/>
                    <a:pt x="2627708" y="524481"/>
                    <a:pt x="2633309" y="524746"/>
                  </a:cubicBezTo>
                  <a:close/>
                  <a:moveTo>
                    <a:pt x="1341304" y="524746"/>
                  </a:moveTo>
                  <a:cubicBezTo>
                    <a:pt x="1346903" y="525012"/>
                    <a:pt x="1352359" y="526797"/>
                    <a:pt x="1356348" y="530040"/>
                  </a:cubicBezTo>
                  <a:lnTo>
                    <a:pt x="1378228" y="547835"/>
                  </a:lnTo>
                  <a:cubicBezTo>
                    <a:pt x="1386204" y="554320"/>
                    <a:pt x="1385282" y="564184"/>
                    <a:pt x="1376168" y="569862"/>
                  </a:cubicBezTo>
                  <a:lnTo>
                    <a:pt x="1344670" y="589489"/>
                  </a:lnTo>
                  <a:cubicBezTo>
                    <a:pt x="1335559" y="595168"/>
                    <a:pt x="1321703" y="594511"/>
                    <a:pt x="1313727" y="588026"/>
                  </a:cubicBezTo>
                  <a:lnTo>
                    <a:pt x="1291847" y="570232"/>
                  </a:lnTo>
                  <a:cubicBezTo>
                    <a:pt x="1283872" y="563744"/>
                    <a:pt x="1284792" y="553881"/>
                    <a:pt x="1293904" y="548203"/>
                  </a:cubicBezTo>
                  <a:lnTo>
                    <a:pt x="1325402" y="528577"/>
                  </a:lnTo>
                  <a:cubicBezTo>
                    <a:pt x="1329959" y="525738"/>
                    <a:pt x="1335701" y="524481"/>
                    <a:pt x="1341304" y="524746"/>
                  </a:cubicBezTo>
                  <a:close/>
                  <a:moveTo>
                    <a:pt x="4917553" y="485089"/>
                  </a:moveTo>
                  <a:cubicBezTo>
                    <a:pt x="4932554" y="485089"/>
                    <a:pt x="4947556" y="489163"/>
                    <a:pt x="4959002" y="497311"/>
                  </a:cubicBezTo>
                  <a:lnTo>
                    <a:pt x="5100398" y="597964"/>
                  </a:lnTo>
                  <a:cubicBezTo>
                    <a:pt x="5123289" y="614260"/>
                    <a:pt x="5123289" y="640684"/>
                    <a:pt x="5100398" y="656979"/>
                  </a:cubicBezTo>
                  <a:lnTo>
                    <a:pt x="5037613" y="701670"/>
                  </a:lnTo>
                  <a:cubicBezTo>
                    <a:pt x="5014722" y="717969"/>
                    <a:pt x="4977602" y="717969"/>
                    <a:pt x="4954711" y="701670"/>
                  </a:cubicBezTo>
                  <a:lnTo>
                    <a:pt x="4813316" y="601019"/>
                  </a:lnTo>
                  <a:cubicBezTo>
                    <a:pt x="4790425" y="584723"/>
                    <a:pt x="4790425" y="558301"/>
                    <a:pt x="4813316" y="542004"/>
                  </a:cubicBezTo>
                  <a:lnTo>
                    <a:pt x="4876100" y="497311"/>
                  </a:lnTo>
                  <a:cubicBezTo>
                    <a:pt x="4887546" y="489163"/>
                    <a:pt x="4902551" y="485089"/>
                    <a:pt x="4917553" y="485089"/>
                  </a:cubicBezTo>
                  <a:close/>
                  <a:moveTo>
                    <a:pt x="3622833" y="485089"/>
                  </a:moveTo>
                  <a:cubicBezTo>
                    <a:pt x="3637834" y="485089"/>
                    <a:pt x="3652839" y="489163"/>
                    <a:pt x="3664283" y="497311"/>
                  </a:cubicBezTo>
                  <a:lnTo>
                    <a:pt x="3805678" y="597964"/>
                  </a:lnTo>
                  <a:cubicBezTo>
                    <a:pt x="3828569" y="614260"/>
                    <a:pt x="3828569" y="640684"/>
                    <a:pt x="3805678" y="656979"/>
                  </a:cubicBezTo>
                  <a:lnTo>
                    <a:pt x="3742893" y="701670"/>
                  </a:lnTo>
                  <a:cubicBezTo>
                    <a:pt x="3720002" y="717969"/>
                    <a:pt x="3682885" y="717969"/>
                    <a:pt x="3659992" y="701670"/>
                  </a:cubicBezTo>
                  <a:lnTo>
                    <a:pt x="3518599" y="601019"/>
                  </a:lnTo>
                  <a:cubicBezTo>
                    <a:pt x="3495705" y="584723"/>
                    <a:pt x="3495705" y="558301"/>
                    <a:pt x="3518599" y="542004"/>
                  </a:cubicBezTo>
                  <a:lnTo>
                    <a:pt x="3581382" y="497311"/>
                  </a:lnTo>
                  <a:cubicBezTo>
                    <a:pt x="3592828" y="489163"/>
                    <a:pt x="3607829" y="485089"/>
                    <a:pt x="3622833" y="485089"/>
                  </a:cubicBezTo>
                  <a:close/>
                  <a:moveTo>
                    <a:pt x="2328376" y="485089"/>
                  </a:moveTo>
                  <a:cubicBezTo>
                    <a:pt x="2343374" y="485089"/>
                    <a:pt x="2358379" y="489163"/>
                    <a:pt x="2369825" y="497311"/>
                  </a:cubicBezTo>
                  <a:lnTo>
                    <a:pt x="2511218" y="597964"/>
                  </a:lnTo>
                  <a:cubicBezTo>
                    <a:pt x="2534113" y="614260"/>
                    <a:pt x="2534113" y="640684"/>
                    <a:pt x="2511218" y="656979"/>
                  </a:cubicBezTo>
                  <a:lnTo>
                    <a:pt x="2448436" y="701670"/>
                  </a:lnTo>
                  <a:cubicBezTo>
                    <a:pt x="2425545" y="717969"/>
                    <a:pt x="2388427" y="717969"/>
                    <a:pt x="2365536" y="701670"/>
                  </a:cubicBezTo>
                  <a:lnTo>
                    <a:pt x="2224141" y="601019"/>
                  </a:lnTo>
                  <a:cubicBezTo>
                    <a:pt x="2201245" y="584723"/>
                    <a:pt x="2201249" y="558301"/>
                    <a:pt x="2224141" y="542004"/>
                  </a:cubicBezTo>
                  <a:lnTo>
                    <a:pt x="2286922" y="497311"/>
                  </a:lnTo>
                  <a:cubicBezTo>
                    <a:pt x="2298370" y="489163"/>
                    <a:pt x="2313371" y="485089"/>
                    <a:pt x="2328376" y="485089"/>
                  </a:cubicBezTo>
                  <a:close/>
                  <a:moveTo>
                    <a:pt x="1036368" y="485089"/>
                  </a:moveTo>
                  <a:cubicBezTo>
                    <a:pt x="1051369" y="485089"/>
                    <a:pt x="1066372" y="489163"/>
                    <a:pt x="1077817" y="497311"/>
                  </a:cubicBezTo>
                  <a:lnTo>
                    <a:pt x="1219213" y="597964"/>
                  </a:lnTo>
                  <a:cubicBezTo>
                    <a:pt x="1242104" y="614260"/>
                    <a:pt x="1242104" y="640684"/>
                    <a:pt x="1219213" y="656979"/>
                  </a:cubicBezTo>
                  <a:lnTo>
                    <a:pt x="1156428" y="701670"/>
                  </a:lnTo>
                  <a:cubicBezTo>
                    <a:pt x="1133537" y="717969"/>
                    <a:pt x="1096420" y="717969"/>
                    <a:pt x="1073528" y="701670"/>
                  </a:cubicBezTo>
                  <a:lnTo>
                    <a:pt x="932135" y="601019"/>
                  </a:lnTo>
                  <a:cubicBezTo>
                    <a:pt x="909239" y="584723"/>
                    <a:pt x="909240" y="558301"/>
                    <a:pt x="932135" y="542004"/>
                  </a:cubicBezTo>
                  <a:lnTo>
                    <a:pt x="994917" y="497311"/>
                  </a:lnTo>
                  <a:cubicBezTo>
                    <a:pt x="1006361" y="489163"/>
                    <a:pt x="1021366" y="485089"/>
                    <a:pt x="1036368" y="485089"/>
                  </a:cubicBezTo>
                  <a:close/>
                  <a:moveTo>
                    <a:pt x="4283608" y="470316"/>
                  </a:moveTo>
                  <a:lnTo>
                    <a:pt x="4284064" y="470381"/>
                  </a:lnTo>
                  <a:lnTo>
                    <a:pt x="4284064" y="470316"/>
                  </a:lnTo>
                  <a:lnTo>
                    <a:pt x="4284069" y="470316"/>
                  </a:lnTo>
                  <a:cubicBezTo>
                    <a:pt x="4308864" y="470316"/>
                    <a:pt x="4333666" y="477052"/>
                    <a:pt x="4352587" y="490520"/>
                  </a:cubicBezTo>
                  <a:lnTo>
                    <a:pt x="4456373" y="564402"/>
                  </a:lnTo>
                  <a:cubicBezTo>
                    <a:pt x="4494216" y="591341"/>
                    <a:pt x="4494216" y="635018"/>
                    <a:pt x="4456373" y="661956"/>
                  </a:cubicBezTo>
                  <a:lnTo>
                    <a:pt x="4352587" y="735836"/>
                  </a:lnTo>
                  <a:cubicBezTo>
                    <a:pt x="4333664" y="749306"/>
                    <a:pt x="4308864" y="756041"/>
                    <a:pt x="4284069" y="756041"/>
                  </a:cubicBezTo>
                  <a:lnTo>
                    <a:pt x="4284064" y="756041"/>
                  </a:lnTo>
                  <a:lnTo>
                    <a:pt x="4284064" y="755979"/>
                  </a:lnTo>
                  <a:lnTo>
                    <a:pt x="4283608" y="756044"/>
                  </a:lnTo>
                  <a:cubicBezTo>
                    <a:pt x="4258808" y="756044"/>
                    <a:pt x="4234009" y="749306"/>
                    <a:pt x="4215088" y="735836"/>
                  </a:cubicBezTo>
                  <a:lnTo>
                    <a:pt x="4111300" y="661956"/>
                  </a:lnTo>
                  <a:cubicBezTo>
                    <a:pt x="4073458" y="635018"/>
                    <a:pt x="4073458" y="591341"/>
                    <a:pt x="4111300" y="564402"/>
                  </a:cubicBezTo>
                  <a:lnTo>
                    <a:pt x="4215088" y="490522"/>
                  </a:lnTo>
                  <a:cubicBezTo>
                    <a:pt x="4234009" y="477052"/>
                    <a:pt x="4258808" y="470316"/>
                    <a:pt x="4283608" y="470316"/>
                  </a:cubicBezTo>
                  <a:close/>
                  <a:moveTo>
                    <a:pt x="2989150" y="470316"/>
                  </a:moveTo>
                  <a:lnTo>
                    <a:pt x="2989347" y="470344"/>
                  </a:lnTo>
                  <a:lnTo>
                    <a:pt x="2989347" y="470316"/>
                  </a:lnTo>
                  <a:lnTo>
                    <a:pt x="2989349" y="470316"/>
                  </a:lnTo>
                  <a:cubicBezTo>
                    <a:pt x="3014147" y="470316"/>
                    <a:pt x="3038948" y="477052"/>
                    <a:pt x="3057869" y="490520"/>
                  </a:cubicBezTo>
                  <a:lnTo>
                    <a:pt x="3161655" y="564402"/>
                  </a:lnTo>
                  <a:cubicBezTo>
                    <a:pt x="3199497" y="591341"/>
                    <a:pt x="3199497" y="635018"/>
                    <a:pt x="3161655" y="661956"/>
                  </a:cubicBezTo>
                  <a:lnTo>
                    <a:pt x="3057867" y="735836"/>
                  </a:lnTo>
                  <a:cubicBezTo>
                    <a:pt x="3038946" y="749306"/>
                    <a:pt x="3014147" y="756041"/>
                    <a:pt x="2989349" y="756041"/>
                  </a:cubicBezTo>
                  <a:lnTo>
                    <a:pt x="2989347" y="756041"/>
                  </a:lnTo>
                  <a:lnTo>
                    <a:pt x="2989347" y="756014"/>
                  </a:lnTo>
                  <a:lnTo>
                    <a:pt x="2989150" y="756044"/>
                  </a:lnTo>
                  <a:cubicBezTo>
                    <a:pt x="2964349" y="756044"/>
                    <a:pt x="2939551" y="749306"/>
                    <a:pt x="2920628" y="735836"/>
                  </a:cubicBezTo>
                  <a:lnTo>
                    <a:pt x="2816842" y="661956"/>
                  </a:lnTo>
                  <a:cubicBezTo>
                    <a:pt x="2779001" y="635018"/>
                    <a:pt x="2779001" y="591341"/>
                    <a:pt x="2816842" y="564402"/>
                  </a:cubicBezTo>
                  <a:lnTo>
                    <a:pt x="2920628" y="490522"/>
                  </a:lnTo>
                  <a:cubicBezTo>
                    <a:pt x="2939551" y="477052"/>
                    <a:pt x="2964349" y="470316"/>
                    <a:pt x="2989150" y="470316"/>
                  </a:cubicBezTo>
                  <a:close/>
                  <a:moveTo>
                    <a:pt x="1694887" y="470316"/>
                  </a:moveTo>
                  <a:lnTo>
                    <a:pt x="1694889" y="470316"/>
                  </a:lnTo>
                  <a:lnTo>
                    <a:pt x="1696016" y="470474"/>
                  </a:lnTo>
                  <a:lnTo>
                    <a:pt x="1697141" y="470316"/>
                  </a:lnTo>
                  <a:lnTo>
                    <a:pt x="1697599" y="470381"/>
                  </a:lnTo>
                  <a:lnTo>
                    <a:pt x="1697599" y="470691"/>
                  </a:lnTo>
                  <a:lnTo>
                    <a:pt x="1731356" y="475368"/>
                  </a:lnTo>
                  <a:cubicBezTo>
                    <a:pt x="1743019" y="478736"/>
                    <a:pt x="1753948" y="483786"/>
                    <a:pt x="1763409" y="490520"/>
                  </a:cubicBezTo>
                  <a:lnTo>
                    <a:pt x="1867198" y="564402"/>
                  </a:lnTo>
                  <a:cubicBezTo>
                    <a:pt x="1905039" y="591341"/>
                    <a:pt x="1905039" y="635018"/>
                    <a:pt x="1867198" y="661956"/>
                  </a:cubicBezTo>
                  <a:lnTo>
                    <a:pt x="1763409" y="735836"/>
                  </a:lnTo>
                  <a:cubicBezTo>
                    <a:pt x="1753948" y="742574"/>
                    <a:pt x="1743019" y="747624"/>
                    <a:pt x="1731353" y="750990"/>
                  </a:cubicBezTo>
                  <a:lnTo>
                    <a:pt x="1697599" y="755666"/>
                  </a:lnTo>
                  <a:lnTo>
                    <a:pt x="1697599" y="755979"/>
                  </a:lnTo>
                  <a:lnTo>
                    <a:pt x="1697141" y="756044"/>
                  </a:lnTo>
                  <a:lnTo>
                    <a:pt x="1696014" y="755885"/>
                  </a:lnTo>
                  <a:lnTo>
                    <a:pt x="1694889" y="756041"/>
                  </a:lnTo>
                  <a:lnTo>
                    <a:pt x="1694887" y="756041"/>
                  </a:lnTo>
                  <a:lnTo>
                    <a:pt x="1694887" y="755729"/>
                  </a:lnTo>
                  <a:lnTo>
                    <a:pt x="1660679" y="750990"/>
                  </a:lnTo>
                  <a:cubicBezTo>
                    <a:pt x="1649014" y="747624"/>
                    <a:pt x="1638083" y="742574"/>
                    <a:pt x="1628623" y="735836"/>
                  </a:cubicBezTo>
                  <a:lnTo>
                    <a:pt x="1524834" y="661956"/>
                  </a:lnTo>
                  <a:cubicBezTo>
                    <a:pt x="1486993" y="635018"/>
                    <a:pt x="1486994" y="591341"/>
                    <a:pt x="1524834" y="564402"/>
                  </a:cubicBezTo>
                  <a:lnTo>
                    <a:pt x="1628623" y="490522"/>
                  </a:lnTo>
                  <a:cubicBezTo>
                    <a:pt x="1638083" y="483786"/>
                    <a:pt x="1649014" y="478736"/>
                    <a:pt x="1660679" y="475368"/>
                  </a:cubicBezTo>
                  <a:lnTo>
                    <a:pt x="1694887" y="470629"/>
                  </a:lnTo>
                  <a:close/>
                  <a:moveTo>
                    <a:pt x="402683" y="470316"/>
                  </a:moveTo>
                  <a:lnTo>
                    <a:pt x="402880" y="470344"/>
                  </a:lnTo>
                  <a:lnTo>
                    <a:pt x="402880" y="470316"/>
                  </a:lnTo>
                  <a:lnTo>
                    <a:pt x="402884" y="470316"/>
                  </a:lnTo>
                  <a:cubicBezTo>
                    <a:pt x="427682" y="470316"/>
                    <a:pt x="452483" y="477052"/>
                    <a:pt x="471402" y="490520"/>
                  </a:cubicBezTo>
                  <a:lnTo>
                    <a:pt x="575190" y="564402"/>
                  </a:lnTo>
                  <a:cubicBezTo>
                    <a:pt x="613032" y="591341"/>
                    <a:pt x="613032" y="635018"/>
                    <a:pt x="575190" y="661956"/>
                  </a:cubicBezTo>
                  <a:lnTo>
                    <a:pt x="471402" y="735836"/>
                  </a:lnTo>
                  <a:cubicBezTo>
                    <a:pt x="452481" y="749306"/>
                    <a:pt x="427682" y="756041"/>
                    <a:pt x="402884" y="756041"/>
                  </a:cubicBezTo>
                  <a:lnTo>
                    <a:pt x="402880" y="756041"/>
                  </a:lnTo>
                  <a:lnTo>
                    <a:pt x="402880" y="756014"/>
                  </a:lnTo>
                  <a:lnTo>
                    <a:pt x="402683" y="756044"/>
                  </a:lnTo>
                  <a:cubicBezTo>
                    <a:pt x="377885" y="756044"/>
                    <a:pt x="353086" y="749306"/>
                    <a:pt x="334165" y="735836"/>
                  </a:cubicBezTo>
                  <a:lnTo>
                    <a:pt x="230377" y="661956"/>
                  </a:lnTo>
                  <a:lnTo>
                    <a:pt x="225507" y="653586"/>
                  </a:lnTo>
                  <a:lnTo>
                    <a:pt x="285459" y="525193"/>
                  </a:lnTo>
                  <a:lnTo>
                    <a:pt x="334165" y="490522"/>
                  </a:lnTo>
                  <a:cubicBezTo>
                    <a:pt x="353086" y="477052"/>
                    <a:pt x="377885" y="470316"/>
                    <a:pt x="402683" y="470316"/>
                  </a:cubicBezTo>
                  <a:close/>
                  <a:moveTo>
                    <a:pt x="4616084" y="446162"/>
                  </a:moveTo>
                  <a:cubicBezTo>
                    <a:pt x="4629294" y="446162"/>
                    <a:pt x="4642504" y="449749"/>
                    <a:pt x="4652584" y="456924"/>
                  </a:cubicBezTo>
                  <a:lnTo>
                    <a:pt x="4731130" y="512838"/>
                  </a:lnTo>
                  <a:cubicBezTo>
                    <a:pt x="4751288" y="527188"/>
                    <a:pt x="4751288" y="550455"/>
                    <a:pt x="4731130" y="564803"/>
                  </a:cubicBezTo>
                  <a:lnTo>
                    <a:pt x="4659376" y="615879"/>
                  </a:lnTo>
                  <a:cubicBezTo>
                    <a:pt x="4639220" y="630229"/>
                    <a:pt x="4606537" y="630229"/>
                    <a:pt x="4586381" y="615879"/>
                  </a:cubicBezTo>
                  <a:lnTo>
                    <a:pt x="4507833" y="559964"/>
                  </a:lnTo>
                  <a:cubicBezTo>
                    <a:pt x="4487675" y="545615"/>
                    <a:pt x="4487675" y="522350"/>
                    <a:pt x="4507833" y="508001"/>
                  </a:cubicBezTo>
                  <a:lnTo>
                    <a:pt x="4579587" y="456924"/>
                  </a:lnTo>
                  <a:cubicBezTo>
                    <a:pt x="4589663" y="449751"/>
                    <a:pt x="4602874" y="446162"/>
                    <a:pt x="4616084" y="446162"/>
                  </a:cubicBezTo>
                  <a:close/>
                  <a:moveTo>
                    <a:pt x="3321364" y="446162"/>
                  </a:moveTo>
                  <a:cubicBezTo>
                    <a:pt x="3334575" y="446162"/>
                    <a:pt x="3347785" y="449749"/>
                    <a:pt x="3357866" y="456924"/>
                  </a:cubicBezTo>
                  <a:lnTo>
                    <a:pt x="3436412" y="512838"/>
                  </a:lnTo>
                  <a:cubicBezTo>
                    <a:pt x="3456568" y="527188"/>
                    <a:pt x="3456568" y="550455"/>
                    <a:pt x="3436412" y="564803"/>
                  </a:cubicBezTo>
                  <a:lnTo>
                    <a:pt x="3364660" y="615879"/>
                  </a:lnTo>
                  <a:cubicBezTo>
                    <a:pt x="3344502" y="630229"/>
                    <a:pt x="3311819" y="630229"/>
                    <a:pt x="3291663" y="615879"/>
                  </a:cubicBezTo>
                  <a:lnTo>
                    <a:pt x="3213115" y="559964"/>
                  </a:lnTo>
                  <a:cubicBezTo>
                    <a:pt x="3192955" y="545615"/>
                    <a:pt x="3192955" y="522350"/>
                    <a:pt x="3213115" y="508001"/>
                  </a:cubicBezTo>
                  <a:lnTo>
                    <a:pt x="3284867" y="456924"/>
                  </a:lnTo>
                  <a:cubicBezTo>
                    <a:pt x="3294946" y="449751"/>
                    <a:pt x="3308154" y="446162"/>
                    <a:pt x="3321364" y="446162"/>
                  </a:cubicBezTo>
                  <a:close/>
                  <a:moveTo>
                    <a:pt x="2026908" y="446162"/>
                  </a:moveTo>
                  <a:cubicBezTo>
                    <a:pt x="2040116" y="446162"/>
                    <a:pt x="2053327" y="449749"/>
                    <a:pt x="2063406" y="456924"/>
                  </a:cubicBezTo>
                  <a:lnTo>
                    <a:pt x="2141954" y="512838"/>
                  </a:lnTo>
                  <a:cubicBezTo>
                    <a:pt x="2162112" y="527188"/>
                    <a:pt x="2162112" y="550455"/>
                    <a:pt x="2141954" y="564803"/>
                  </a:cubicBezTo>
                  <a:lnTo>
                    <a:pt x="2070200" y="615879"/>
                  </a:lnTo>
                  <a:cubicBezTo>
                    <a:pt x="2050045" y="630229"/>
                    <a:pt x="2017362" y="630229"/>
                    <a:pt x="1997203" y="615879"/>
                  </a:cubicBezTo>
                  <a:lnTo>
                    <a:pt x="1918655" y="559964"/>
                  </a:lnTo>
                  <a:cubicBezTo>
                    <a:pt x="1898499" y="545615"/>
                    <a:pt x="1898499" y="522350"/>
                    <a:pt x="1918655" y="508001"/>
                  </a:cubicBezTo>
                  <a:lnTo>
                    <a:pt x="1990407" y="456924"/>
                  </a:lnTo>
                  <a:cubicBezTo>
                    <a:pt x="2000486" y="449751"/>
                    <a:pt x="2013698" y="446162"/>
                    <a:pt x="2026908" y="446162"/>
                  </a:cubicBezTo>
                  <a:close/>
                  <a:moveTo>
                    <a:pt x="734899" y="446162"/>
                  </a:moveTo>
                  <a:cubicBezTo>
                    <a:pt x="748111" y="446162"/>
                    <a:pt x="761320" y="449749"/>
                    <a:pt x="771398" y="456924"/>
                  </a:cubicBezTo>
                  <a:lnTo>
                    <a:pt x="849945" y="512838"/>
                  </a:lnTo>
                  <a:cubicBezTo>
                    <a:pt x="870103" y="527188"/>
                    <a:pt x="870103" y="550455"/>
                    <a:pt x="849945" y="564803"/>
                  </a:cubicBezTo>
                  <a:lnTo>
                    <a:pt x="778193" y="615879"/>
                  </a:lnTo>
                  <a:cubicBezTo>
                    <a:pt x="758037" y="630229"/>
                    <a:pt x="725354" y="630229"/>
                    <a:pt x="705198" y="615879"/>
                  </a:cubicBezTo>
                  <a:lnTo>
                    <a:pt x="626650" y="559964"/>
                  </a:lnTo>
                  <a:cubicBezTo>
                    <a:pt x="606490" y="545615"/>
                    <a:pt x="606490" y="522350"/>
                    <a:pt x="626650" y="508001"/>
                  </a:cubicBezTo>
                  <a:lnTo>
                    <a:pt x="698402" y="456924"/>
                  </a:lnTo>
                  <a:cubicBezTo>
                    <a:pt x="708480" y="449751"/>
                    <a:pt x="721691" y="446162"/>
                    <a:pt x="734899" y="446162"/>
                  </a:cubicBezTo>
                  <a:close/>
                  <a:moveTo>
                    <a:pt x="4428503" y="445113"/>
                  </a:moveTo>
                  <a:cubicBezTo>
                    <a:pt x="4435131" y="444927"/>
                    <a:pt x="4441862" y="446543"/>
                    <a:pt x="4447119" y="450002"/>
                  </a:cubicBezTo>
                  <a:lnTo>
                    <a:pt x="4481934" y="472908"/>
                  </a:lnTo>
                  <a:cubicBezTo>
                    <a:pt x="4492447" y="479828"/>
                    <a:pt x="4493090" y="491503"/>
                    <a:pt x="4483373" y="498988"/>
                  </a:cubicBezTo>
                  <a:lnTo>
                    <a:pt x="4462514" y="515052"/>
                  </a:lnTo>
                  <a:cubicBezTo>
                    <a:pt x="4452796" y="522537"/>
                    <a:pt x="4436393" y="522995"/>
                    <a:pt x="4425879" y="516076"/>
                  </a:cubicBezTo>
                  <a:lnTo>
                    <a:pt x="4391065" y="493171"/>
                  </a:lnTo>
                  <a:cubicBezTo>
                    <a:pt x="4380552" y="486251"/>
                    <a:pt x="4379907" y="474576"/>
                    <a:pt x="4389626" y="467091"/>
                  </a:cubicBezTo>
                  <a:lnTo>
                    <a:pt x="4410483" y="451027"/>
                  </a:lnTo>
                  <a:cubicBezTo>
                    <a:pt x="4415343" y="447286"/>
                    <a:pt x="4421873" y="445299"/>
                    <a:pt x="4428503" y="445113"/>
                  </a:cubicBezTo>
                  <a:close/>
                  <a:moveTo>
                    <a:pt x="3133785" y="445113"/>
                  </a:moveTo>
                  <a:cubicBezTo>
                    <a:pt x="3140414" y="444927"/>
                    <a:pt x="3147144" y="446543"/>
                    <a:pt x="3152399" y="450002"/>
                  </a:cubicBezTo>
                  <a:lnTo>
                    <a:pt x="3187214" y="472908"/>
                  </a:lnTo>
                  <a:cubicBezTo>
                    <a:pt x="3197727" y="479828"/>
                    <a:pt x="3198372" y="491503"/>
                    <a:pt x="3188653" y="498988"/>
                  </a:cubicBezTo>
                  <a:lnTo>
                    <a:pt x="3167795" y="515052"/>
                  </a:lnTo>
                  <a:cubicBezTo>
                    <a:pt x="3158078" y="522537"/>
                    <a:pt x="3141674" y="522995"/>
                    <a:pt x="3131159" y="516076"/>
                  </a:cubicBezTo>
                  <a:lnTo>
                    <a:pt x="3096348" y="493171"/>
                  </a:lnTo>
                  <a:cubicBezTo>
                    <a:pt x="3085833" y="486251"/>
                    <a:pt x="3085187" y="474576"/>
                    <a:pt x="3094906" y="467091"/>
                  </a:cubicBezTo>
                  <a:lnTo>
                    <a:pt x="3115765" y="451027"/>
                  </a:lnTo>
                  <a:cubicBezTo>
                    <a:pt x="3120625" y="447286"/>
                    <a:pt x="3127155" y="445299"/>
                    <a:pt x="3133785" y="445113"/>
                  </a:cubicBezTo>
                  <a:close/>
                  <a:moveTo>
                    <a:pt x="1839325" y="445113"/>
                  </a:moveTo>
                  <a:cubicBezTo>
                    <a:pt x="1845956" y="444927"/>
                    <a:pt x="1852684" y="446543"/>
                    <a:pt x="1857943" y="450002"/>
                  </a:cubicBezTo>
                  <a:lnTo>
                    <a:pt x="1892756" y="472908"/>
                  </a:lnTo>
                  <a:cubicBezTo>
                    <a:pt x="1903267" y="479828"/>
                    <a:pt x="1903914" y="491503"/>
                    <a:pt x="1894196" y="498988"/>
                  </a:cubicBezTo>
                  <a:lnTo>
                    <a:pt x="1873336" y="515052"/>
                  </a:lnTo>
                  <a:cubicBezTo>
                    <a:pt x="1863620" y="522537"/>
                    <a:pt x="1847216" y="522995"/>
                    <a:pt x="1836701" y="516076"/>
                  </a:cubicBezTo>
                  <a:lnTo>
                    <a:pt x="1801888" y="493171"/>
                  </a:lnTo>
                  <a:cubicBezTo>
                    <a:pt x="1791374" y="486251"/>
                    <a:pt x="1790730" y="474576"/>
                    <a:pt x="1800448" y="467091"/>
                  </a:cubicBezTo>
                  <a:lnTo>
                    <a:pt x="1821305" y="451027"/>
                  </a:lnTo>
                  <a:cubicBezTo>
                    <a:pt x="1826165" y="447286"/>
                    <a:pt x="1832699" y="445299"/>
                    <a:pt x="1839325" y="445113"/>
                  </a:cubicBezTo>
                  <a:close/>
                  <a:moveTo>
                    <a:pt x="547320" y="445113"/>
                  </a:moveTo>
                  <a:cubicBezTo>
                    <a:pt x="553950" y="444927"/>
                    <a:pt x="560679" y="446543"/>
                    <a:pt x="565935" y="450002"/>
                  </a:cubicBezTo>
                  <a:lnTo>
                    <a:pt x="600747" y="472908"/>
                  </a:lnTo>
                  <a:cubicBezTo>
                    <a:pt x="611262" y="479828"/>
                    <a:pt x="611907" y="491503"/>
                    <a:pt x="602188" y="498988"/>
                  </a:cubicBezTo>
                  <a:lnTo>
                    <a:pt x="581331" y="515052"/>
                  </a:lnTo>
                  <a:cubicBezTo>
                    <a:pt x="571611" y="522537"/>
                    <a:pt x="555209" y="522995"/>
                    <a:pt x="544694" y="516076"/>
                  </a:cubicBezTo>
                  <a:lnTo>
                    <a:pt x="509880" y="493171"/>
                  </a:lnTo>
                  <a:cubicBezTo>
                    <a:pt x="499368" y="486251"/>
                    <a:pt x="498722" y="474576"/>
                    <a:pt x="508443" y="467091"/>
                  </a:cubicBezTo>
                  <a:lnTo>
                    <a:pt x="529300" y="451027"/>
                  </a:lnTo>
                  <a:cubicBezTo>
                    <a:pt x="534160" y="447286"/>
                    <a:pt x="540688" y="445299"/>
                    <a:pt x="547320" y="445113"/>
                  </a:cubicBezTo>
                  <a:close/>
                  <a:moveTo>
                    <a:pt x="4937442" y="440270"/>
                  </a:moveTo>
                  <a:cubicBezTo>
                    <a:pt x="4941223" y="440391"/>
                    <a:pt x="4944937" y="441536"/>
                    <a:pt x="4947692" y="443678"/>
                  </a:cubicBezTo>
                  <a:lnTo>
                    <a:pt x="4959517" y="452880"/>
                  </a:lnTo>
                  <a:cubicBezTo>
                    <a:pt x="4965030" y="457166"/>
                    <a:pt x="4964614" y="463822"/>
                    <a:pt x="4958591" y="467744"/>
                  </a:cubicBezTo>
                  <a:lnTo>
                    <a:pt x="4945668" y="476164"/>
                  </a:lnTo>
                  <a:cubicBezTo>
                    <a:pt x="4939643" y="480087"/>
                    <a:pt x="4930295" y="479790"/>
                    <a:pt x="4924786" y="475504"/>
                  </a:cubicBezTo>
                  <a:lnTo>
                    <a:pt x="4912958" y="466302"/>
                  </a:lnTo>
                  <a:cubicBezTo>
                    <a:pt x="4907447" y="462016"/>
                    <a:pt x="4907863" y="455359"/>
                    <a:pt x="4913886" y="451438"/>
                  </a:cubicBezTo>
                  <a:lnTo>
                    <a:pt x="4926809" y="443018"/>
                  </a:lnTo>
                  <a:cubicBezTo>
                    <a:pt x="4929821" y="441057"/>
                    <a:pt x="4933663" y="440151"/>
                    <a:pt x="4937442" y="440270"/>
                  </a:cubicBezTo>
                  <a:close/>
                  <a:moveTo>
                    <a:pt x="3642722" y="440270"/>
                  </a:moveTo>
                  <a:cubicBezTo>
                    <a:pt x="3646502" y="440391"/>
                    <a:pt x="3650217" y="441536"/>
                    <a:pt x="3652971" y="443678"/>
                  </a:cubicBezTo>
                  <a:lnTo>
                    <a:pt x="3664799" y="452880"/>
                  </a:lnTo>
                  <a:cubicBezTo>
                    <a:pt x="3670310" y="457166"/>
                    <a:pt x="3669896" y="463822"/>
                    <a:pt x="3663871" y="467744"/>
                  </a:cubicBezTo>
                  <a:lnTo>
                    <a:pt x="3650948" y="476164"/>
                  </a:lnTo>
                  <a:cubicBezTo>
                    <a:pt x="3644923" y="480087"/>
                    <a:pt x="3635578" y="479790"/>
                    <a:pt x="3630066" y="475504"/>
                  </a:cubicBezTo>
                  <a:lnTo>
                    <a:pt x="3618240" y="466302"/>
                  </a:lnTo>
                  <a:cubicBezTo>
                    <a:pt x="3612727" y="462016"/>
                    <a:pt x="3613141" y="455359"/>
                    <a:pt x="3619166" y="451438"/>
                  </a:cubicBezTo>
                  <a:lnTo>
                    <a:pt x="3632089" y="443018"/>
                  </a:lnTo>
                  <a:cubicBezTo>
                    <a:pt x="3635101" y="441057"/>
                    <a:pt x="3638945" y="440151"/>
                    <a:pt x="3642722" y="440270"/>
                  </a:cubicBezTo>
                  <a:close/>
                  <a:moveTo>
                    <a:pt x="2348265" y="440270"/>
                  </a:moveTo>
                  <a:cubicBezTo>
                    <a:pt x="2352043" y="440391"/>
                    <a:pt x="2355759" y="441536"/>
                    <a:pt x="2358515" y="443678"/>
                  </a:cubicBezTo>
                  <a:lnTo>
                    <a:pt x="2370343" y="452880"/>
                  </a:lnTo>
                  <a:cubicBezTo>
                    <a:pt x="2375852" y="457166"/>
                    <a:pt x="2375437" y="463822"/>
                    <a:pt x="2369414" y="467744"/>
                  </a:cubicBezTo>
                  <a:lnTo>
                    <a:pt x="2356490" y="476164"/>
                  </a:lnTo>
                  <a:cubicBezTo>
                    <a:pt x="2350466" y="480087"/>
                    <a:pt x="2341119" y="479790"/>
                    <a:pt x="2335609" y="475504"/>
                  </a:cubicBezTo>
                  <a:lnTo>
                    <a:pt x="2323780" y="466302"/>
                  </a:lnTo>
                  <a:cubicBezTo>
                    <a:pt x="2318271" y="462016"/>
                    <a:pt x="2318685" y="455359"/>
                    <a:pt x="2324707" y="451438"/>
                  </a:cubicBezTo>
                  <a:lnTo>
                    <a:pt x="2337633" y="443018"/>
                  </a:lnTo>
                  <a:cubicBezTo>
                    <a:pt x="2340644" y="441057"/>
                    <a:pt x="2344486" y="440151"/>
                    <a:pt x="2348265" y="440270"/>
                  </a:cubicBezTo>
                  <a:close/>
                  <a:moveTo>
                    <a:pt x="1056260" y="440270"/>
                  </a:moveTo>
                  <a:cubicBezTo>
                    <a:pt x="1060038" y="440391"/>
                    <a:pt x="1063754" y="441536"/>
                    <a:pt x="1066507" y="443678"/>
                  </a:cubicBezTo>
                  <a:lnTo>
                    <a:pt x="1078334" y="452880"/>
                  </a:lnTo>
                  <a:cubicBezTo>
                    <a:pt x="1083845" y="457166"/>
                    <a:pt x="1083432" y="463822"/>
                    <a:pt x="1077406" y="467744"/>
                  </a:cubicBezTo>
                  <a:lnTo>
                    <a:pt x="1064483" y="476164"/>
                  </a:lnTo>
                  <a:cubicBezTo>
                    <a:pt x="1058458" y="480087"/>
                    <a:pt x="1049110" y="479790"/>
                    <a:pt x="1043601" y="475504"/>
                  </a:cubicBezTo>
                  <a:lnTo>
                    <a:pt x="1031775" y="466302"/>
                  </a:lnTo>
                  <a:cubicBezTo>
                    <a:pt x="1026264" y="462016"/>
                    <a:pt x="1026677" y="455359"/>
                    <a:pt x="1032701" y="451438"/>
                  </a:cubicBezTo>
                  <a:lnTo>
                    <a:pt x="1045625" y="443018"/>
                  </a:lnTo>
                  <a:cubicBezTo>
                    <a:pt x="1048636" y="441057"/>
                    <a:pt x="1052480" y="440151"/>
                    <a:pt x="1056260" y="440270"/>
                  </a:cubicBezTo>
                  <a:close/>
                  <a:moveTo>
                    <a:pt x="4367305" y="410519"/>
                  </a:moveTo>
                  <a:cubicBezTo>
                    <a:pt x="4371592" y="410398"/>
                    <a:pt x="4375944" y="411442"/>
                    <a:pt x="4379347" y="413680"/>
                  </a:cubicBezTo>
                  <a:lnTo>
                    <a:pt x="4393937" y="423280"/>
                  </a:lnTo>
                  <a:cubicBezTo>
                    <a:pt x="4400738" y="427756"/>
                    <a:pt x="4401154" y="435308"/>
                    <a:pt x="4394869" y="440151"/>
                  </a:cubicBezTo>
                  <a:lnTo>
                    <a:pt x="4377351" y="453641"/>
                  </a:lnTo>
                  <a:cubicBezTo>
                    <a:pt x="4371065" y="458482"/>
                    <a:pt x="4360457" y="458777"/>
                    <a:pt x="4353655" y="454304"/>
                  </a:cubicBezTo>
                  <a:lnTo>
                    <a:pt x="4339061" y="444702"/>
                  </a:lnTo>
                  <a:cubicBezTo>
                    <a:pt x="4332262" y="440227"/>
                    <a:pt x="4331844" y="432676"/>
                    <a:pt x="4338131" y="427834"/>
                  </a:cubicBezTo>
                  <a:lnTo>
                    <a:pt x="4355650" y="414343"/>
                  </a:lnTo>
                  <a:cubicBezTo>
                    <a:pt x="4358793" y="411923"/>
                    <a:pt x="4363016" y="410638"/>
                    <a:pt x="4367305" y="410519"/>
                  </a:cubicBezTo>
                  <a:close/>
                  <a:moveTo>
                    <a:pt x="3072585" y="410519"/>
                  </a:moveTo>
                  <a:cubicBezTo>
                    <a:pt x="3076875" y="410398"/>
                    <a:pt x="3081224" y="411442"/>
                    <a:pt x="3084627" y="413680"/>
                  </a:cubicBezTo>
                  <a:lnTo>
                    <a:pt x="3099217" y="423280"/>
                  </a:lnTo>
                  <a:cubicBezTo>
                    <a:pt x="3106019" y="427756"/>
                    <a:pt x="3106435" y="435308"/>
                    <a:pt x="3100150" y="440151"/>
                  </a:cubicBezTo>
                  <a:lnTo>
                    <a:pt x="3082631" y="453641"/>
                  </a:lnTo>
                  <a:cubicBezTo>
                    <a:pt x="3076346" y="458482"/>
                    <a:pt x="3065737" y="458777"/>
                    <a:pt x="3058936" y="454304"/>
                  </a:cubicBezTo>
                  <a:lnTo>
                    <a:pt x="3044343" y="444702"/>
                  </a:lnTo>
                  <a:cubicBezTo>
                    <a:pt x="3037544" y="440227"/>
                    <a:pt x="3037124" y="432676"/>
                    <a:pt x="3043413" y="427834"/>
                  </a:cubicBezTo>
                  <a:lnTo>
                    <a:pt x="3060930" y="414343"/>
                  </a:lnTo>
                  <a:cubicBezTo>
                    <a:pt x="3064073" y="411923"/>
                    <a:pt x="3068296" y="410638"/>
                    <a:pt x="3072585" y="410519"/>
                  </a:cubicBezTo>
                  <a:close/>
                  <a:moveTo>
                    <a:pt x="1778127" y="410519"/>
                  </a:moveTo>
                  <a:cubicBezTo>
                    <a:pt x="1782415" y="410398"/>
                    <a:pt x="1786768" y="411442"/>
                    <a:pt x="1790169" y="413680"/>
                  </a:cubicBezTo>
                  <a:lnTo>
                    <a:pt x="1804761" y="423280"/>
                  </a:lnTo>
                  <a:cubicBezTo>
                    <a:pt x="1811560" y="427756"/>
                    <a:pt x="1811979" y="435308"/>
                    <a:pt x="1805692" y="440151"/>
                  </a:cubicBezTo>
                  <a:lnTo>
                    <a:pt x="1788173" y="453641"/>
                  </a:lnTo>
                  <a:cubicBezTo>
                    <a:pt x="1781886" y="458482"/>
                    <a:pt x="1771279" y="458777"/>
                    <a:pt x="1764477" y="454304"/>
                  </a:cubicBezTo>
                  <a:lnTo>
                    <a:pt x="1749886" y="444702"/>
                  </a:lnTo>
                  <a:cubicBezTo>
                    <a:pt x="1743087" y="440227"/>
                    <a:pt x="1742668" y="432676"/>
                    <a:pt x="1748955" y="427834"/>
                  </a:cubicBezTo>
                  <a:lnTo>
                    <a:pt x="1766472" y="414343"/>
                  </a:lnTo>
                  <a:cubicBezTo>
                    <a:pt x="1769616" y="411923"/>
                    <a:pt x="1773838" y="410638"/>
                    <a:pt x="1778127" y="410519"/>
                  </a:cubicBezTo>
                  <a:close/>
                  <a:moveTo>
                    <a:pt x="486120" y="410519"/>
                  </a:moveTo>
                  <a:cubicBezTo>
                    <a:pt x="490408" y="410398"/>
                    <a:pt x="494759" y="411442"/>
                    <a:pt x="498162" y="413680"/>
                  </a:cubicBezTo>
                  <a:lnTo>
                    <a:pt x="512752" y="423280"/>
                  </a:lnTo>
                  <a:cubicBezTo>
                    <a:pt x="519554" y="427756"/>
                    <a:pt x="519970" y="435308"/>
                    <a:pt x="513684" y="440151"/>
                  </a:cubicBezTo>
                  <a:lnTo>
                    <a:pt x="496166" y="453641"/>
                  </a:lnTo>
                  <a:cubicBezTo>
                    <a:pt x="489880" y="458482"/>
                    <a:pt x="479270" y="458777"/>
                    <a:pt x="472472" y="454304"/>
                  </a:cubicBezTo>
                  <a:lnTo>
                    <a:pt x="457878" y="444702"/>
                  </a:lnTo>
                  <a:cubicBezTo>
                    <a:pt x="451079" y="440227"/>
                    <a:pt x="450661" y="432676"/>
                    <a:pt x="456946" y="427834"/>
                  </a:cubicBezTo>
                  <a:lnTo>
                    <a:pt x="474465" y="414343"/>
                  </a:lnTo>
                  <a:cubicBezTo>
                    <a:pt x="477610" y="411923"/>
                    <a:pt x="481831" y="410638"/>
                    <a:pt x="486120" y="410519"/>
                  </a:cubicBezTo>
                  <a:close/>
                  <a:moveTo>
                    <a:pt x="4957666" y="395781"/>
                  </a:moveTo>
                  <a:cubicBezTo>
                    <a:pt x="4965652" y="393867"/>
                    <a:pt x="4974303" y="396921"/>
                    <a:pt x="4976997" y="402606"/>
                  </a:cubicBezTo>
                  <a:lnTo>
                    <a:pt x="4982770" y="414803"/>
                  </a:lnTo>
                  <a:cubicBezTo>
                    <a:pt x="4985460" y="420488"/>
                    <a:pt x="4981167" y="426649"/>
                    <a:pt x="4973180" y="428565"/>
                  </a:cubicBezTo>
                  <a:lnTo>
                    <a:pt x="4951656" y="433728"/>
                  </a:lnTo>
                  <a:cubicBezTo>
                    <a:pt x="4943671" y="435644"/>
                    <a:pt x="4935015" y="432586"/>
                    <a:pt x="4932327" y="426901"/>
                  </a:cubicBezTo>
                  <a:lnTo>
                    <a:pt x="4926551" y="414704"/>
                  </a:lnTo>
                  <a:cubicBezTo>
                    <a:pt x="4923861" y="409019"/>
                    <a:pt x="4928154" y="402858"/>
                    <a:pt x="4936141" y="400942"/>
                  </a:cubicBezTo>
                  <a:close/>
                  <a:moveTo>
                    <a:pt x="3662946" y="395781"/>
                  </a:moveTo>
                  <a:cubicBezTo>
                    <a:pt x="3670931" y="393867"/>
                    <a:pt x="3679585" y="396921"/>
                    <a:pt x="3682277" y="402606"/>
                  </a:cubicBezTo>
                  <a:lnTo>
                    <a:pt x="3688053" y="414803"/>
                  </a:lnTo>
                  <a:cubicBezTo>
                    <a:pt x="3690740" y="420488"/>
                    <a:pt x="3686448" y="426649"/>
                    <a:pt x="3678463" y="428565"/>
                  </a:cubicBezTo>
                  <a:lnTo>
                    <a:pt x="3656938" y="433728"/>
                  </a:lnTo>
                  <a:cubicBezTo>
                    <a:pt x="3648952" y="435644"/>
                    <a:pt x="3640299" y="432586"/>
                    <a:pt x="3637607" y="426901"/>
                  </a:cubicBezTo>
                  <a:lnTo>
                    <a:pt x="3631832" y="414704"/>
                  </a:lnTo>
                  <a:cubicBezTo>
                    <a:pt x="3629144" y="409019"/>
                    <a:pt x="3633437" y="402858"/>
                    <a:pt x="3641422" y="400942"/>
                  </a:cubicBezTo>
                  <a:close/>
                  <a:moveTo>
                    <a:pt x="2368488" y="395781"/>
                  </a:moveTo>
                  <a:cubicBezTo>
                    <a:pt x="2376475" y="393867"/>
                    <a:pt x="2385129" y="396921"/>
                    <a:pt x="2387820" y="402606"/>
                  </a:cubicBezTo>
                  <a:lnTo>
                    <a:pt x="2393593" y="414803"/>
                  </a:lnTo>
                  <a:cubicBezTo>
                    <a:pt x="2396283" y="420488"/>
                    <a:pt x="2391989" y="426649"/>
                    <a:pt x="2384003" y="428565"/>
                  </a:cubicBezTo>
                  <a:lnTo>
                    <a:pt x="2362481" y="433728"/>
                  </a:lnTo>
                  <a:cubicBezTo>
                    <a:pt x="2354494" y="435644"/>
                    <a:pt x="2345839" y="432586"/>
                    <a:pt x="2343149" y="426901"/>
                  </a:cubicBezTo>
                  <a:lnTo>
                    <a:pt x="2337376" y="414704"/>
                  </a:lnTo>
                  <a:cubicBezTo>
                    <a:pt x="2334686" y="409019"/>
                    <a:pt x="2338979" y="402858"/>
                    <a:pt x="2346964" y="400942"/>
                  </a:cubicBezTo>
                  <a:close/>
                  <a:moveTo>
                    <a:pt x="1076483" y="395781"/>
                  </a:moveTo>
                  <a:cubicBezTo>
                    <a:pt x="1084467" y="393867"/>
                    <a:pt x="1093120" y="396921"/>
                    <a:pt x="1095813" y="402606"/>
                  </a:cubicBezTo>
                  <a:lnTo>
                    <a:pt x="1101586" y="414803"/>
                  </a:lnTo>
                  <a:cubicBezTo>
                    <a:pt x="1104276" y="420488"/>
                    <a:pt x="1099982" y="426649"/>
                    <a:pt x="1091996" y="428565"/>
                  </a:cubicBezTo>
                  <a:lnTo>
                    <a:pt x="1070473" y="433728"/>
                  </a:lnTo>
                  <a:cubicBezTo>
                    <a:pt x="1062486" y="435644"/>
                    <a:pt x="1053832" y="432586"/>
                    <a:pt x="1051141" y="426901"/>
                  </a:cubicBezTo>
                  <a:lnTo>
                    <a:pt x="1045368" y="414704"/>
                  </a:lnTo>
                  <a:cubicBezTo>
                    <a:pt x="1042679" y="409019"/>
                    <a:pt x="1046972" y="402858"/>
                    <a:pt x="1054958" y="400942"/>
                  </a:cubicBezTo>
                  <a:close/>
                  <a:moveTo>
                    <a:pt x="4116588" y="390955"/>
                  </a:moveTo>
                  <a:cubicBezTo>
                    <a:pt x="4126879" y="390955"/>
                    <a:pt x="4137166" y="393749"/>
                    <a:pt x="4145016" y="399338"/>
                  </a:cubicBezTo>
                  <a:lnTo>
                    <a:pt x="4188078" y="429989"/>
                  </a:lnTo>
                  <a:cubicBezTo>
                    <a:pt x="4203779" y="441167"/>
                    <a:pt x="4203779" y="459291"/>
                    <a:pt x="4188078" y="470465"/>
                  </a:cubicBezTo>
                  <a:lnTo>
                    <a:pt x="4112520" y="524251"/>
                  </a:lnTo>
                  <a:cubicBezTo>
                    <a:pt x="4096821" y="535429"/>
                    <a:pt x="4071363" y="535429"/>
                    <a:pt x="4055663" y="524251"/>
                  </a:cubicBezTo>
                  <a:lnTo>
                    <a:pt x="4012603" y="493600"/>
                  </a:lnTo>
                  <a:cubicBezTo>
                    <a:pt x="3996900" y="482420"/>
                    <a:pt x="3996900" y="464298"/>
                    <a:pt x="4012603" y="453123"/>
                  </a:cubicBezTo>
                  <a:lnTo>
                    <a:pt x="4088159" y="399338"/>
                  </a:lnTo>
                  <a:cubicBezTo>
                    <a:pt x="4096010" y="393749"/>
                    <a:pt x="4106300" y="390955"/>
                    <a:pt x="4116588" y="390955"/>
                  </a:cubicBezTo>
                  <a:close/>
                  <a:moveTo>
                    <a:pt x="2822131" y="390955"/>
                  </a:moveTo>
                  <a:cubicBezTo>
                    <a:pt x="2832419" y="390955"/>
                    <a:pt x="2842708" y="393749"/>
                    <a:pt x="2850560" y="399338"/>
                  </a:cubicBezTo>
                  <a:lnTo>
                    <a:pt x="2893618" y="429989"/>
                  </a:lnTo>
                  <a:cubicBezTo>
                    <a:pt x="2909321" y="441167"/>
                    <a:pt x="2909322" y="459291"/>
                    <a:pt x="2893620" y="470465"/>
                  </a:cubicBezTo>
                  <a:lnTo>
                    <a:pt x="2818064" y="524251"/>
                  </a:lnTo>
                  <a:cubicBezTo>
                    <a:pt x="2802364" y="535429"/>
                    <a:pt x="2776906" y="535429"/>
                    <a:pt x="2761205" y="524251"/>
                  </a:cubicBezTo>
                  <a:lnTo>
                    <a:pt x="2718147" y="493600"/>
                  </a:lnTo>
                  <a:cubicBezTo>
                    <a:pt x="2702444" y="482420"/>
                    <a:pt x="2702444" y="464298"/>
                    <a:pt x="2718147" y="453123"/>
                  </a:cubicBezTo>
                  <a:lnTo>
                    <a:pt x="2793703" y="399338"/>
                  </a:lnTo>
                  <a:cubicBezTo>
                    <a:pt x="2801554" y="393749"/>
                    <a:pt x="2811842" y="390955"/>
                    <a:pt x="2822131" y="390955"/>
                  </a:cubicBezTo>
                  <a:close/>
                  <a:moveTo>
                    <a:pt x="1530123" y="390955"/>
                  </a:moveTo>
                  <a:cubicBezTo>
                    <a:pt x="1540414" y="390955"/>
                    <a:pt x="1550702" y="393749"/>
                    <a:pt x="1558551" y="399338"/>
                  </a:cubicBezTo>
                  <a:lnTo>
                    <a:pt x="1601610" y="429989"/>
                  </a:lnTo>
                  <a:cubicBezTo>
                    <a:pt x="1617314" y="441167"/>
                    <a:pt x="1617314" y="459291"/>
                    <a:pt x="1601613" y="470465"/>
                  </a:cubicBezTo>
                  <a:lnTo>
                    <a:pt x="1526055" y="524251"/>
                  </a:lnTo>
                  <a:cubicBezTo>
                    <a:pt x="1510356" y="535429"/>
                    <a:pt x="1484898" y="535429"/>
                    <a:pt x="1469197" y="524251"/>
                  </a:cubicBezTo>
                  <a:lnTo>
                    <a:pt x="1426138" y="493600"/>
                  </a:lnTo>
                  <a:cubicBezTo>
                    <a:pt x="1410439" y="482420"/>
                    <a:pt x="1410439" y="464298"/>
                    <a:pt x="1426138" y="453123"/>
                  </a:cubicBezTo>
                  <a:lnTo>
                    <a:pt x="1501696" y="399338"/>
                  </a:lnTo>
                  <a:cubicBezTo>
                    <a:pt x="1509546" y="393749"/>
                    <a:pt x="1519833" y="390955"/>
                    <a:pt x="1530123" y="390955"/>
                  </a:cubicBezTo>
                  <a:close/>
                  <a:moveTo>
                    <a:pt x="5096918" y="371670"/>
                  </a:moveTo>
                  <a:cubicBezTo>
                    <a:pt x="5102626" y="371670"/>
                    <a:pt x="5108332" y="373218"/>
                    <a:pt x="5112690" y="376319"/>
                  </a:cubicBezTo>
                  <a:lnTo>
                    <a:pt x="5120511" y="381887"/>
                  </a:lnTo>
                  <a:lnTo>
                    <a:pt x="5120511" y="565059"/>
                  </a:lnTo>
                  <a:lnTo>
                    <a:pt x="5114813" y="566739"/>
                  </a:lnTo>
                  <a:cubicBezTo>
                    <a:pt x="5109104" y="566739"/>
                    <a:pt x="5103396" y="565189"/>
                    <a:pt x="5099041" y="562089"/>
                  </a:cubicBezTo>
                  <a:lnTo>
                    <a:pt x="4975384" y="474060"/>
                  </a:lnTo>
                  <a:cubicBezTo>
                    <a:pt x="4966674" y="467860"/>
                    <a:pt x="4966674" y="457806"/>
                    <a:pt x="4975384" y="451609"/>
                  </a:cubicBezTo>
                  <a:lnTo>
                    <a:pt x="5081145" y="376319"/>
                  </a:lnTo>
                  <a:cubicBezTo>
                    <a:pt x="5085498" y="373220"/>
                    <a:pt x="5091208" y="371670"/>
                    <a:pt x="5096918" y="371670"/>
                  </a:cubicBezTo>
                  <a:close/>
                  <a:moveTo>
                    <a:pt x="3802197" y="371670"/>
                  </a:moveTo>
                  <a:cubicBezTo>
                    <a:pt x="3807906" y="371670"/>
                    <a:pt x="3813616" y="373218"/>
                    <a:pt x="3817970" y="376319"/>
                  </a:cubicBezTo>
                  <a:lnTo>
                    <a:pt x="3941626" y="464346"/>
                  </a:lnTo>
                  <a:cubicBezTo>
                    <a:pt x="3950336" y="470548"/>
                    <a:pt x="3950336" y="480602"/>
                    <a:pt x="3941626" y="486801"/>
                  </a:cubicBezTo>
                  <a:lnTo>
                    <a:pt x="3835863" y="562089"/>
                  </a:lnTo>
                  <a:cubicBezTo>
                    <a:pt x="3827155" y="568289"/>
                    <a:pt x="3813032" y="568289"/>
                    <a:pt x="3804321" y="562089"/>
                  </a:cubicBezTo>
                  <a:lnTo>
                    <a:pt x="3680662" y="474060"/>
                  </a:lnTo>
                  <a:cubicBezTo>
                    <a:pt x="3671954" y="467860"/>
                    <a:pt x="3671954" y="457806"/>
                    <a:pt x="3680662" y="451609"/>
                  </a:cubicBezTo>
                  <a:lnTo>
                    <a:pt x="3786427" y="376319"/>
                  </a:lnTo>
                  <a:cubicBezTo>
                    <a:pt x="3790781" y="373220"/>
                    <a:pt x="3796488" y="371670"/>
                    <a:pt x="3802197" y="371670"/>
                  </a:cubicBezTo>
                  <a:close/>
                  <a:moveTo>
                    <a:pt x="2507741" y="371670"/>
                  </a:moveTo>
                  <a:cubicBezTo>
                    <a:pt x="2513448" y="371670"/>
                    <a:pt x="2519158" y="373218"/>
                    <a:pt x="2523512" y="376319"/>
                  </a:cubicBezTo>
                  <a:lnTo>
                    <a:pt x="2647168" y="464346"/>
                  </a:lnTo>
                  <a:cubicBezTo>
                    <a:pt x="2655877" y="470548"/>
                    <a:pt x="2655877" y="480602"/>
                    <a:pt x="2647168" y="486801"/>
                  </a:cubicBezTo>
                  <a:lnTo>
                    <a:pt x="2541407" y="562089"/>
                  </a:lnTo>
                  <a:cubicBezTo>
                    <a:pt x="2532697" y="568289"/>
                    <a:pt x="2518574" y="568289"/>
                    <a:pt x="2509864" y="562089"/>
                  </a:cubicBezTo>
                  <a:lnTo>
                    <a:pt x="2386206" y="474060"/>
                  </a:lnTo>
                  <a:cubicBezTo>
                    <a:pt x="2377498" y="467860"/>
                    <a:pt x="2377498" y="457806"/>
                    <a:pt x="2386206" y="451609"/>
                  </a:cubicBezTo>
                  <a:lnTo>
                    <a:pt x="2491967" y="376319"/>
                  </a:lnTo>
                  <a:cubicBezTo>
                    <a:pt x="2496321" y="373220"/>
                    <a:pt x="2502031" y="371670"/>
                    <a:pt x="2507741" y="371670"/>
                  </a:cubicBezTo>
                  <a:close/>
                  <a:moveTo>
                    <a:pt x="1215733" y="371670"/>
                  </a:moveTo>
                  <a:cubicBezTo>
                    <a:pt x="1221441" y="371670"/>
                    <a:pt x="1227149" y="373218"/>
                    <a:pt x="1231505" y="376319"/>
                  </a:cubicBezTo>
                  <a:lnTo>
                    <a:pt x="1355162" y="464346"/>
                  </a:lnTo>
                  <a:cubicBezTo>
                    <a:pt x="1363871" y="470548"/>
                    <a:pt x="1363871" y="480602"/>
                    <a:pt x="1355162" y="486801"/>
                  </a:cubicBezTo>
                  <a:lnTo>
                    <a:pt x="1249399" y="562089"/>
                  </a:lnTo>
                  <a:cubicBezTo>
                    <a:pt x="1240690" y="568289"/>
                    <a:pt x="1226567" y="568289"/>
                    <a:pt x="1217856" y="562089"/>
                  </a:cubicBezTo>
                  <a:lnTo>
                    <a:pt x="1094201" y="474060"/>
                  </a:lnTo>
                  <a:cubicBezTo>
                    <a:pt x="1085489" y="467860"/>
                    <a:pt x="1085489" y="457806"/>
                    <a:pt x="1094201" y="451609"/>
                  </a:cubicBezTo>
                  <a:lnTo>
                    <a:pt x="1199961" y="376319"/>
                  </a:lnTo>
                  <a:cubicBezTo>
                    <a:pt x="1204316" y="373220"/>
                    <a:pt x="1210024" y="371670"/>
                    <a:pt x="1215733" y="371670"/>
                  </a:cubicBezTo>
                  <a:close/>
                  <a:moveTo>
                    <a:pt x="4925180" y="351247"/>
                  </a:moveTo>
                  <a:cubicBezTo>
                    <a:pt x="4928957" y="351367"/>
                    <a:pt x="4932673" y="352512"/>
                    <a:pt x="4935428" y="354653"/>
                  </a:cubicBezTo>
                  <a:lnTo>
                    <a:pt x="4947256" y="363857"/>
                  </a:lnTo>
                  <a:cubicBezTo>
                    <a:pt x="4952767" y="368143"/>
                    <a:pt x="4952349" y="374798"/>
                    <a:pt x="4946329" y="378721"/>
                  </a:cubicBezTo>
                  <a:lnTo>
                    <a:pt x="4933404" y="387137"/>
                  </a:lnTo>
                  <a:cubicBezTo>
                    <a:pt x="4927381" y="391062"/>
                    <a:pt x="4918033" y="390766"/>
                    <a:pt x="4912522" y="386479"/>
                  </a:cubicBezTo>
                  <a:lnTo>
                    <a:pt x="4900696" y="377279"/>
                  </a:lnTo>
                  <a:cubicBezTo>
                    <a:pt x="4895184" y="372991"/>
                    <a:pt x="4895601" y="366337"/>
                    <a:pt x="4901621" y="362413"/>
                  </a:cubicBezTo>
                  <a:lnTo>
                    <a:pt x="4914546" y="353995"/>
                  </a:lnTo>
                  <a:cubicBezTo>
                    <a:pt x="4917559" y="352033"/>
                    <a:pt x="4921400" y="351126"/>
                    <a:pt x="4925180" y="351247"/>
                  </a:cubicBezTo>
                  <a:close/>
                  <a:moveTo>
                    <a:pt x="3630462" y="351247"/>
                  </a:moveTo>
                  <a:cubicBezTo>
                    <a:pt x="3634239" y="351367"/>
                    <a:pt x="3637955" y="352512"/>
                    <a:pt x="3640708" y="354653"/>
                  </a:cubicBezTo>
                  <a:lnTo>
                    <a:pt x="3652536" y="363857"/>
                  </a:lnTo>
                  <a:cubicBezTo>
                    <a:pt x="3658047" y="368143"/>
                    <a:pt x="3657632" y="374798"/>
                    <a:pt x="3651611" y="378721"/>
                  </a:cubicBezTo>
                  <a:lnTo>
                    <a:pt x="3638684" y="387137"/>
                  </a:lnTo>
                  <a:cubicBezTo>
                    <a:pt x="3632663" y="391062"/>
                    <a:pt x="3623313" y="390766"/>
                    <a:pt x="3617802" y="386479"/>
                  </a:cubicBezTo>
                  <a:lnTo>
                    <a:pt x="3605976" y="377279"/>
                  </a:lnTo>
                  <a:cubicBezTo>
                    <a:pt x="3600467" y="372991"/>
                    <a:pt x="3600881" y="366337"/>
                    <a:pt x="3606903" y="362413"/>
                  </a:cubicBezTo>
                  <a:lnTo>
                    <a:pt x="3619829" y="353995"/>
                  </a:lnTo>
                  <a:cubicBezTo>
                    <a:pt x="3622839" y="352033"/>
                    <a:pt x="3626683" y="351126"/>
                    <a:pt x="3630462" y="351247"/>
                  </a:cubicBezTo>
                  <a:close/>
                  <a:moveTo>
                    <a:pt x="2336005" y="351247"/>
                  </a:moveTo>
                  <a:cubicBezTo>
                    <a:pt x="2339783" y="351367"/>
                    <a:pt x="2343497" y="352512"/>
                    <a:pt x="2346252" y="354653"/>
                  </a:cubicBezTo>
                  <a:lnTo>
                    <a:pt x="2358079" y="363857"/>
                  </a:lnTo>
                  <a:cubicBezTo>
                    <a:pt x="2363590" y="368143"/>
                    <a:pt x="2363174" y="374798"/>
                    <a:pt x="2357151" y="378721"/>
                  </a:cubicBezTo>
                  <a:lnTo>
                    <a:pt x="2344228" y="387137"/>
                  </a:lnTo>
                  <a:cubicBezTo>
                    <a:pt x="2338205" y="391062"/>
                    <a:pt x="2328855" y="390766"/>
                    <a:pt x="2323346" y="386479"/>
                  </a:cubicBezTo>
                  <a:lnTo>
                    <a:pt x="2311520" y="377279"/>
                  </a:lnTo>
                  <a:cubicBezTo>
                    <a:pt x="2306007" y="372991"/>
                    <a:pt x="2306425" y="366337"/>
                    <a:pt x="2312446" y="362413"/>
                  </a:cubicBezTo>
                  <a:lnTo>
                    <a:pt x="2325371" y="353995"/>
                  </a:lnTo>
                  <a:cubicBezTo>
                    <a:pt x="2328381" y="352033"/>
                    <a:pt x="2332225" y="351126"/>
                    <a:pt x="2336005" y="351247"/>
                  </a:cubicBezTo>
                  <a:close/>
                  <a:moveTo>
                    <a:pt x="1043997" y="351247"/>
                  </a:moveTo>
                  <a:cubicBezTo>
                    <a:pt x="1047774" y="351367"/>
                    <a:pt x="1051490" y="352512"/>
                    <a:pt x="1054245" y="354653"/>
                  </a:cubicBezTo>
                  <a:lnTo>
                    <a:pt x="1066071" y="363857"/>
                  </a:lnTo>
                  <a:cubicBezTo>
                    <a:pt x="1071582" y="368143"/>
                    <a:pt x="1071167" y="374798"/>
                    <a:pt x="1065142" y="378721"/>
                  </a:cubicBezTo>
                  <a:lnTo>
                    <a:pt x="1052221" y="387137"/>
                  </a:lnTo>
                  <a:cubicBezTo>
                    <a:pt x="1046198" y="391062"/>
                    <a:pt x="1036848" y="390766"/>
                    <a:pt x="1031339" y="386479"/>
                  </a:cubicBezTo>
                  <a:lnTo>
                    <a:pt x="1019511" y="377279"/>
                  </a:lnTo>
                  <a:cubicBezTo>
                    <a:pt x="1014002" y="372991"/>
                    <a:pt x="1014417" y="366337"/>
                    <a:pt x="1020438" y="362413"/>
                  </a:cubicBezTo>
                  <a:lnTo>
                    <a:pt x="1033364" y="353995"/>
                  </a:lnTo>
                  <a:cubicBezTo>
                    <a:pt x="1036376" y="352033"/>
                    <a:pt x="1040216" y="351126"/>
                    <a:pt x="1043997" y="351247"/>
                  </a:cubicBezTo>
                  <a:close/>
                  <a:moveTo>
                    <a:pt x="4160119" y="342519"/>
                  </a:moveTo>
                  <a:cubicBezTo>
                    <a:pt x="4163899" y="342638"/>
                    <a:pt x="4167615" y="343784"/>
                    <a:pt x="4170368" y="345927"/>
                  </a:cubicBezTo>
                  <a:lnTo>
                    <a:pt x="4182196" y="355129"/>
                  </a:lnTo>
                  <a:cubicBezTo>
                    <a:pt x="4187708" y="359415"/>
                    <a:pt x="4187294" y="366070"/>
                    <a:pt x="4181271" y="369993"/>
                  </a:cubicBezTo>
                  <a:lnTo>
                    <a:pt x="4168346" y="378413"/>
                  </a:lnTo>
                  <a:cubicBezTo>
                    <a:pt x="4162321" y="382334"/>
                    <a:pt x="4152975" y="382039"/>
                    <a:pt x="4147462" y="377751"/>
                  </a:cubicBezTo>
                  <a:lnTo>
                    <a:pt x="4135637" y="368553"/>
                  </a:lnTo>
                  <a:cubicBezTo>
                    <a:pt x="4130124" y="364265"/>
                    <a:pt x="4130538" y="357608"/>
                    <a:pt x="4136563" y="353685"/>
                  </a:cubicBezTo>
                  <a:lnTo>
                    <a:pt x="4149488" y="345269"/>
                  </a:lnTo>
                  <a:cubicBezTo>
                    <a:pt x="4152501" y="343305"/>
                    <a:pt x="4156341" y="342398"/>
                    <a:pt x="4160119" y="342519"/>
                  </a:cubicBezTo>
                  <a:close/>
                  <a:moveTo>
                    <a:pt x="2865662" y="342519"/>
                  </a:moveTo>
                  <a:cubicBezTo>
                    <a:pt x="2869441" y="342638"/>
                    <a:pt x="2873157" y="343784"/>
                    <a:pt x="2875910" y="345927"/>
                  </a:cubicBezTo>
                  <a:lnTo>
                    <a:pt x="2887739" y="355129"/>
                  </a:lnTo>
                  <a:cubicBezTo>
                    <a:pt x="2893249" y="359415"/>
                    <a:pt x="2892834" y="366070"/>
                    <a:pt x="2886813" y="369993"/>
                  </a:cubicBezTo>
                  <a:lnTo>
                    <a:pt x="2873888" y="378413"/>
                  </a:lnTo>
                  <a:cubicBezTo>
                    <a:pt x="2867863" y="382334"/>
                    <a:pt x="2858517" y="382039"/>
                    <a:pt x="2853004" y="377751"/>
                  </a:cubicBezTo>
                  <a:lnTo>
                    <a:pt x="2841180" y="368553"/>
                  </a:lnTo>
                  <a:cubicBezTo>
                    <a:pt x="2835668" y="364265"/>
                    <a:pt x="2836082" y="357608"/>
                    <a:pt x="2842105" y="353685"/>
                  </a:cubicBezTo>
                  <a:lnTo>
                    <a:pt x="2855030" y="345269"/>
                  </a:lnTo>
                  <a:cubicBezTo>
                    <a:pt x="2858043" y="343305"/>
                    <a:pt x="2861885" y="342398"/>
                    <a:pt x="2865662" y="342519"/>
                  </a:cubicBezTo>
                  <a:close/>
                  <a:moveTo>
                    <a:pt x="1573655" y="342519"/>
                  </a:moveTo>
                  <a:cubicBezTo>
                    <a:pt x="1577434" y="342638"/>
                    <a:pt x="1581150" y="343784"/>
                    <a:pt x="1583905" y="345927"/>
                  </a:cubicBezTo>
                  <a:lnTo>
                    <a:pt x="1595731" y="355129"/>
                  </a:lnTo>
                  <a:cubicBezTo>
                    <a:pt x="1601240" y="359415"/>
                    <a:pt x="1600827" y="366070"/>
                    <a:pt x="1594804" y="369993"/>
                  </a:cubicBezTo>
                  <a:lnTo>
                    <a:pt x="1581881" y="378413"/>
                  </a:lnTo>
                  <a:cubicBezTo>
                    <a:pt x="1575857" y="382334"/>
                    <a:pt x="1566510" y="382039"/>
                    <a:pt x="1560998" y="377751"/>
                  </a:cubicBezTo>
                  <a:lnTo>
                    <a:pt x="1549172" y="368553"/>
                  </a:lnTo>
                  <a:cubicBezTo>
                    <a:pt x="1543661" y="364265"/>
                    <a:pt x="1544075" y="357608"/>
                    <a:pt x="1550097" y="353685"/>
                  </a:cubicBezTo>
                  <a:lnTo>
                    <a:pt x="1563021" y="345269"/>
                  </a:lnTo>
                  <a:cubicBezTo>
                    <a:pt x="1566035" y="343305"/>
                    <a:pt x="1569876" y="342398"/>
                    <a:pt x="1573655" y="342519"/>
                  </a:cubicBezTo>
                  <a:close/>
                  <a:moveTo>
                    <a:pt x="1694887" y="338399"/>
                  </a:moveTo>
                  <a:lnTo>
                    <a:pt x="1759378" y="379238"/>
                  </a:lnTo>
                  <a:cubicBezTo>
                    <a:pt x="1766759" y="384492"/>
                    <a:pt x="1766759" y="393010"/>
                    <a:pt x="1759378" y="398264"/>
                  </a:cubicBezTo>
                  <a:lnTo>
                    <a:pt x="1694887" y="439103"/>
                  </a:lnTo>
                  <a:lnTo>
                    <a:pt x="1637517" y="398264"/>
                  </a:lnTo>
                  <a:cubicBezTo>
                    <a:pt x="1630136" y="393010"/>
                    <a:pt x="1630136" y="384492"/>
                    <a:pt x="1637517" y="379238"/>
                  </a:cubicBezTo>
                  <a:close/>
                  <a:moveTo>
                    <a:pt x="2989347" y="336653"/>
                  </a:moveTo>
                  <a:lnTo>
                    <a:pt x="3053836" y="379238"/>
                  </a:lnTo>
                  <a:cubicBezTo>
                    <a:pt x="3061217" y="384492"/>
                    <a:pt x="3061217" y="393010"/>
                    <a:pt x="3053836" y="398264"/>
                  </a:cubicBezTo>
                  <a:lnTo>
                    <a:pt x="2989347" y="444170"/>
                  </a:lnTo>
                  <a:lnTo>
                    <a:pt x="2929525" y="398264"/>
                  </a:lnTo>
                  <a:cubicBezTo>
                    <a:pt x="2922144" y="393010"/>
                    <a:pt x="2922144" y="384492"/>
                    <a:pt x="2929525" y="379238"/>
                  </a:cubicBezTo>
                  <a:close/>
                  <a:moveTo>
                    <a:pt x="402880" y="336653"/>
                  </a:moveTo>
                  <a:lnTo>
                    <a:pt x="467372" y="379238"/>
                  </a:lnTo>
                  <a:cubicBezTo>
                    <a:pt x="474752" y="384492"/>
                    <a:pt x="474752" y="393010"/>
                    <a:pt x="467372" y="398264"/>
                  </a:cubicBezTo>
                  <a:lnTo>
                    <a:pt x="402880" y="444170"/>
                  </a:lnTo>
                  <a:lnTo>
                    <a:pt x="344287" y="399206"/>
                  </a:lnTo>
                  <a:lnTo>
                    <a:pt x="358865" y="367986"/>
                  </a:lnTo>
                  <a:close/>
                  <a:moveTo>
                    <a:pt x="4768113" y="335869"/>
                  </a:moveTo>
                  <a:cubicBezTo>
                    <a:pt x="4779526" y="335868"/>
                    <a:pt x="4790939" y="338967"/>
                    <a:pt x="4799646" y="345166"/>
                  </a:cubicBezTo>
                  <a:lnTo>
                    <a:pt x="4887908" y="407998"/>
                  </a:lnTo>
                  <a:cubicBezTo>
                    <a:pt x="4905324" y="420394"/>
                    <a:pt x="4905324" y="440494"/>
                    <a:pt x="4887908" y="452891"/>
                  </a:cubicBezTo>
                  <a:lnTo>
                    <a:pt x="4825919" y="497019"/>
                  </a:lnTo>
                  <a:cubicBezTo>
                    <a:pt x="4808503" y="509417"/>
                    <a:pt x="4780267" y="509417"/>
                    <a:pt x="4762850" y="497019"/>
                  </a:cubicBezTo>
                  <a:lnTo>
                    <a:pt x="4674588" y="434191"/>
                  </a:lnTo>
                  <a:cubicBezTo>
                    <a:pt x="4657172" y="421791"/>
                    <a:pt x="4657172" y="401693"/>
                    <a:pt x="4674588" y="389294"/>
                  </a:cubicBezTo>
                  <a:lnTo>
                    <a:pt x="4736580" y="345166"/>
                  </a:lnTo>
                  <a:cubicBezTo>
                    <a:pt x="4745287" y="338967"/>
                    <a:pt x="4756700" y="335869"/>
                    <a:pt x="4768113" y="335869"/>
                  </a:cubicBezTo>
                  <a:close/>
                  <a:moveTo>
                    <a:pt x="3473394" y="335869"/>
                  </a:moveTo>
                  <a:cubicBezTo>
                    <a:pt x="3484806" y="335868"/>
                    <a:pt x="3496221" y="338967"/>
                    <a:pt x="3504927" y="345166"/>
                  </a:cubicBezTo>
                  <a:lnTo>
                    <a:pt x="3593191" y="407998"/>
                  </a:lnTo>
                  <a:cubicBezTo>
                    <a:pt x="3610604" y="420394"/>
                    <a:pt x="3610604" y="440494"/>
                    <a:pt x="3593191" y="452891"/>
                  </a:cubicBezTo>
                  <a:lnTo>
                    <a:pt x="3531199" y="497019"/>
                  </a:lnTo>
                  <a:cubicBezTo>
                    <a:pt x="3513785" y="509417"/>
                    <a:pt x="3485547" y="509417"/>
                    <a:pt x="3468134" y="497019"/>
                  </a:cubicBezTo>
                  <a:lnTo>
                    <a:pt x="3379868" y="434191"/>
                  </a:lnTo>
                  <a:cubicBezTo>
                    <a:pt x="3362454" y="421791"/>
                    <a:pt x="3362454" y="401693"/>
                    <a:pt x="3379868" y="389294"/>
                  </a:cubicBezTo>
                  <a:lnTo>
                    <a:pt x="3441860" y="345166"/>
                  </a:lnTo>
                  <a:cubicBezTo>
                    <a:pt x="3450570" y="338967"/>
                    <a:pt x="3461981" y="335869"/>
                    <a:pt x="3473394" y="335869"/>
                  </a:cubicBezTo>
                  <a:close/>
                  <a:moveTo>
                    <a:pt x="2178936" y="335869"/>
                  </a:moveTo>
                  <a:cubicBezTo>
                    <a:pt x="2190350" y="335868"/>
                    <a:pt x="2201761" y="338967"/>
                    <a:pt x="2210469" y="345166"/>
                  </a:cubicBezTo>
                  <a:lnTo>
                    <a:pt x="2298731" y="407998"/>
                  </a:lnTo>
                  <a:cubicBezTo>
                    <a:pt x="2316148" y="420394"/>
                    <a:pt x="2316148" y="440494"/>
                    <a:pt x="2298731" y="452891"/>
                  </a:cubicBezTo>
                  <a:lnTo>
                    <a:pt x="2236741" y="497019"/>
                  </a:lnTo>
                  <a:cubicBezTo>
                    <a:pt x="2219325" y="509417"/>
                    <a:pt x="2191090" y="509417"/>
                    <a:pt x="2173674" y="497019"/>
                  </a:cubicBezTo>
                  <a:lnTo>
                    <a:pt x="2085410" y="434191"/>
                  </a:lnTo>
                  <a:cubicBezTo>
                    <a:pt x="2067997" y="421791"/>
                    <a:pt x="2067997" y="401693"/>
                    <a:pt x="2085410" y="389294"/>
                  </a:cubicBezTo>
                  <a:lnTo>
                    <a:pt x="2147403" y="345166"/>
                  </a:lnTo>
                  <a:cubicBezTo>
                    <a:pt x="2156112" y="338967"/>
                    <a:pt x="2167523" y="335869"/>
                    <a:pt x="2178936" y="335869"/>
                  </a:cubicBezTo>
                  <a:close/>
                  <a:moveTo>
                    <a:pt x="886929" y="335869"/>
                  </a:moveTo>
                  <a:cubicBezTo>
                    <a:pt x="898343" y="335868"/>
                    <a:pt x="909756" y="338967"/>
                    <a:pt x="918462" y="345166"/>
                  </a:cubicBezTo>
                  <a:lnTo>
                    <a:pt x="1006723" y="407998"/>
                  </a:lnTo>
                  <a:cubicBezTo>
                    <a:pt x="1024139" y="420394"/>
                    <a:pt x="1024139" y="440494"/>
                    <a:pt x="1006723" y="452891"/>
                  </a:cubicBezTo>
                  <a:lnTo>
                    <a:pt x="944733" y="497019"/>
                  </a:lnTo>
                  <a:cubicBezTo>
                    <a:pt x="927318" y="509417"/>
                    <a:pt x="899084" y="509417"/>
                    <a:pt x="881667" y="497019"/>
                  </a:cubicBezTo>
                  <a:lnTo>
                    <a:pt x="793405" y="434191"/>
                  </a:lnTo>
                  <a:cubicBezTo>
                    <a:pt x="775989" y="421791"/>
                    <a:pt x="775989" y="401693"/>
                    <a:pt x="793405" y="389294"/>
                  </a:cubicBezTo>
                  <a:lnTo>
                    <a:pt x="855397" y="345166"/>
                  </a:lnTo>
                  <a:cubicBezTo>
                    <a:pt x="864103" y="338967"/>
                    <a:pt x="875516" y="335869"/>
                    <a:pt x="886929" y="335869"/>
                  </a:cubicBezTo>
                  <a:close/>
                  <a:moveTo>
                    <a:pt x="4284064" y="333332"/>
                  </a:moveTo>
                  <a:lnTo>
                    <a:pt x="4348555" y="379238"/>
                  </a:lnTo>
                  <a:cubicBezTo>
                    <a:pt x="4355935" y="384492"/>
                    <a:pt x="4355935" y="393010"/>
                    <a:pt x="4348555" y="398264"/>
                  </a:cubicBezTo>
                  <a:lnTo>
                    <a:pt x="4284064" y="444170"/>
                  </a:lnTo>
                  <a:lnTo>
                    <a:pt x="4284064" y="441032"/>
                  </a:lnTo>
                  <a:lnTo>
                    <a:pt x="4223983" y="398264"/>
                  </a:lnTo>
                  <a:cubicBezTo>
                    <a:pt x="4216601" y="393010"/>
                    <a:pt x="4216601" y="384492"/>
                    <a:pt x="4223982" y="379238"/>
                  </a:cubicBezTo>
                  <a:lnTo>
                    <a:pt x="4284064" y="336469"/>
                  </a:lnTo>
                  <a:close/>
                  <a:moveTo>
                    <a:pt x="4983177" y="330358"/>
                  </a:moveTo>
                  <a:cubicBezTo>
                    <a:pt x="4987424" y="330493"/>
                    <a:pt x="4991600" y="331779"/>
                    <a:pt x="4994698" y="334192"/>
                  </a:cubicBezTo>
                  <a:lnTo>
                    <a:pt x="5034200" y="364923"/>
                  </a:lnTo>
                  <a:cubicBezTo>
                    <a:pt x="5040396" y="369741"/>
                    <a:pt x="5039928" y="377224"/>
                    <a:pt x="5033159" y="381635"/>
                  </a:cubicBezTo>
                  <a:lnTo>
                    <a:pt x="5018628" y="391097"/>
                  </a:lnTo>
                  <a:cubicBezTo>
                    <a:pt x="5011858" y="395506"/>
                    <a:pt x="5001348" y="395176"/>
                    <a:pt x="4995154" y="390356"/>
                  </a:cubicBezTo>
                  <a:lnTo>
                    <a:pt x="4955654" y="359624"/>
                  </a:lnTo>
                  <a:cubicBezTo>
                    <a:pt x="4949457" y="354804"/>
                    <a:pt x="4949926" y="347324"/>
                    <a:pt x="4956691" y="342914"/>
                  </a:cubicBezTo>
                  <a:lnTo>
                    <a:pt x="4971221" y="333450"/>
                  </a:lnTo>
                  <a:cubicBezTo>
                    <a:pt x="4974608" y="331244"/>
                    <a:pt x="4978928" y="330224"/>
                    <a:pt x="4983177" y="330358"/>
                  </a:cubicBezTo>
                  <a:close/>
                  <a:moveTo>
                    <a:pt x="3688457" y="330358"/>
                  </a:moveTo>
                  <a:cubicBezTo>
                    <a:pt x="3692707" y="330493"/>
                    <a:pt x="3696880" y="331779"/>
                    <a:pt x="3699978" y="334192"/>
                  </a:cubicBezTo>
                  <a:lnTo>
                    <a:pt x="3739482" y="364923"/>
                  </a:lnTo>
                  <a:cubicBezTo>
                    <a:pt x="3745675" y="369741"/>
                    <a:pt x="3745210" y="377224"/>
                    <a:pt x="3738437" y="381635"/>
                  </a:cubicBezTo>
                  <a:lnTo>
                    <a:pt x="3723908" y="391097"/>
                  </a:lnTo>
                  <a:cubicBezTo>
                    <a:pt x="3717139" y="395506"/>
                    <a:pt x="3706628" y="395176"/>
                    <a:pt x="3700436" y="390356"/>
                  </a:cubicBezTo>
                  <a:lnTo>
                    <a:pt x="3660934" y="359624"/>
                  </a:lnTo>
                  <a:cubicBezTo>
                    <a:pt x="3654737" y="354804"/>
                    <a:pt x="3655206" y="347324"/>
                    <a:pt x="3661975" y="342914"/>
                  </a:cubicBezTo>
                  <a:lnTo>
                    <a:pt x="3676504" y="333450"/>
                  </a:lnTo>
                  <a:cubicBezTo>
                    <a:pt x="3679888" y="331244"/>
                    <a:pt x="3684209" y="330224"/>
                    <a:pt x="3688457" y="330358"/>
                  </a:cubicBezTo>
                  <a:close/>
                  <a:moveTo>
                    <a:pt x="2393999" y="330358"/>
                  </a:moveTo>
                  <a:cubicBezTo>
                    <a:pt x="2398247" y="330493"/>
                    <a:pt x="2402422" y="331779"/>
                    <a:pt x="2405522" y="334192"/>
                  </a:cubicBezTo>
                  <a:lnTo>
                    <a:pt x="2445022" y="364923"/>
                  </a:lnTo>
                  <a:cubicBezTo>
                    <a:pt x="2451217" y="369741"/>
                    <a:pt x="2450752" y="377224"/>
                    <a:pt x="2443981" y="381635"/>
                  </a:cubicBezTo>
                  <a:lnTo>
                    <a:pt x="2429452" y="391097"/>
                  </a:lnTo>
                  <a:cubicBezTo>
                    <a:pt x="2422683" y="395506"/>
                    <a:pt x="2412171" y="395176"/>
                    <a:pt x="2405977" y="390356"/>
                  </a:cubicBezTo>
                  <a:lnTo>
                    <a:pt x="2366476" y="359624"/>
                  </a:lnTo>
                  <a:cubicBezTo>
                    <a:pt x="2360280" y="354804"/>
                    <a:pt x="2360746" y="347324"/>
                    <a:pt x="2367517" y="342914"/>
                  </a:cubicBezTo>
                  <a:lnTo>
                    <a:pt x="2382046" y="333450"/>
                  </a:lnTo>
                  <a:cubicBezTo>
                    <a:pt x="2385432" y="331244"/>
                    <a:pt x="2389751" y="330224"/>
                    <a:pt x="2393999" y="330358"/>
                  </a:cubicBezTo>
                  <a:close/>
                  <a:moveTo>
                    <a:pt x="1101994" y="330358"/>
                  </a:moveTo>
                  <a:cubicBezTo>
                    <a:pt x="1106241" y="330493"/>
                    <a:pt x="1110417" y="331779"/>
                    <a:pt x="1113513" y="334192"/>
                  </a:cubicBezTo>
                  <a:lnTo>
                    <a:pt x="1153017" y="364923"/>
                  </a:lnTo>
                  <a:cubicBezTo>
                    <a:pt x="1159211" y="369741"/>
                    <a:pt x="1158743" y="377224"/>
                    <a:pt x="1151974" y="381635"/>
                  </a:cubicBezTo>
                  <a:lnTo>
                    <a:pt x="1137445" y="391097"/>
                  </a:lnTo>
                  <a:cubicBezTo>
                    <a:pt x="1130674" y="395506"/>
                    <a:pt x="1120163" y="395176"/>
                    <a:pt x="1113971" y="390356"/>
                  </a:cubicBezTo>
                  <a:lnTo>
                    <a:pt x="1074467" y="359624"/>
                  </a:lnTo>
                  <a:cubicBezTo>
                    <a:pt x="1068272" y="354804"/>
                    <a:pt x="1068738" y="347324"/>
                    <a:pt x="1075510" y="342914"/>
                  </a:cubicBezTo>
                  <a:lnTo>
                    <a:pt x="1090039" y="333450"/>
                  </a:lnTo>
                  <a:cubicBezTo>
                    <a:pt x="1093424" y="331244"/>
                    <a:pt x="1097744" y="330224"/>
                    <a:pt x="1101994" y="330358"/>
                  </a:cubicBezTo>
                  <a:close/>
                  <a:moveTo>
                    <a:pt x="5101734" y="325061"/>
                  </a:moveTo>
                  <a:cubicBezTo>
                    <a:pt x="5105513" y="325184"/>
                    <a:pt x="5109229" y="326326"/>
                    <a:pt x="5111985" y="328471"/>
                  </a:cubicBezTo>
                  <a:lnTo>
                    <a:pt x="5120511" y="335103"/>
                  </a:lnTo>
                  <a:lnTo>
                    <a:pt x="5120511" y="354084"/>
                  </a:lnTo>
                  <a:lnTo>
                    <a:pt x="5109958" y="360955"/>
                  </a:lnTo>
                  <a:cubicBezTo>
                    <a:pt x="5103937" y="364876"/>
                    <a:pt x="5094587" y="364583"/>
                    <a:pt x="5089078" y="360297"/>
                  </a:cubicBezTo>
                  <a:lnTo>
                    <a:pt x="5077252" y="351095"/>
                  </a:lnTo>
                  <a:cubicBezTo>
                    <a:pt x="5071741" y="346809"/>
                    <a:pt x="5072155" y="340152"/>
                    <a:pt x="5078177" y="336229"/>
                  </a:cubicBezTo>
                  <a:lnTo>
                    <a:pt x="5091103" y="327811"/>
                  </a:lnTo>
                  <a:cubicBezTo>
                    <a:pt x="5094112" y="325850"/>
                    <a:pt x="5097957" y="324944"/>
                    <a:pt x="5101734" y="325061"/>
                  </a:cubicBezTo>
                  <a:close/>
                  <a:moveTo>
                    <a:pt x="3807016" y="325061"/>
                  </a:moveTo>
                  <a:cubicBezTo>
                    <a:pt x="3810796" y="325184"/>
                    <a:pt x="3814511" y="326326"/>
                    <a:pt x="3817267" y="328471"/>
                  </a:cubicBezTo>
                  <a:lnTo>
                    <a:pt x="3829093" y="337671"/>
                  </a:lnTo>
                  <a:cubicBezTo>
                    <a:pt x="3834604" y="341959"/>
                    <a:pt x="3834188" y="348615"/>
                    <a:pt x="3828165" y="352538"/>
                  </a:cubicBezTo>
                  <a:lnTo>
                    <a:pt x="3815238" y="360955"/>
                  </a:lnTo>
                  <a:cubicBezTo>
                    <a:pt x="3809220" y="364876"/>
                    <a:pt x="3799867" y="364583"/>
                    <a:pt x="3794358" y="360297"/>
                  </a:cubicBezTo>
                  <a:lnTo>
                    <a:pt x="3782532" y="351095"/>
                  </a:lnTo>
                  <a:cubicBezTo>
                    <a:pt x="3777021" y="346809"/>
                    <a:pt x="3777435" y="340152"/>
                    <a:pt x="3783457" y="336229"/>
                  </a:cubicBezTo>
                  <a:lnTo>
                    <a:pt x="3796383" y="327811"/>
                  </a:lnTo>
                  <a:cubicBezTo>
                    <a:pt x="3799393" y="325850"/>
                    <a:pt x="3803237" y="324944"/>
                    <a:pt x="3807016" y="325061"/>
                  </a:cubicBezTo>
                  <a:close/>
                  <a:moveTo>
                    <a:pt x="2512559" y="325061"/>
                  </a:moveTo>
                  <a:cubicBezTo>
                    <a:pt x="2516338" y="325184"/>
                    <a:pt x="2520053" y="326326"/>
                    <a:pt x="2522807" y="328471"/>
                  </a:cubicBezTo>
                  <a:lnTo>
                    <a:pt x="2534633" y="337671"/>
                  </a:lnTo>
                  <a:cubicBezTo>
                    <a:pt x="2540144" y="341959"/>
                    <a:pt x="2539731" y="348615"/>
                    <a:pt x="2533708" y="352538"/>
                  </a:cubicBezTo>
                  <a:lnTo>
                    <a:pt x="2520782" y="360955"/>
                  </a:lnTo>
                  <a:cubicBezTo>
                    <a:pt x="2514760" y="364876"/>
                    <a:pt x="2505411" y="364583"/>
                    <a:pt x="2499900" y="360297"/>
                  </a:cubicBezTo>
                  <a:lnTo>
                    <a:pt x="2488074" y="351095"/>
                  </a:lnTo>
                  <a:cubicBezTo>
                    <a:pt x="2482565" y="346809"/>
                    <a:pt x="2482979" y="340152"/>
                    <a:pt x="2489000" y="336229"/>
                  </a:cubicBezTo>
                  <a:lnTo>
                    <a:pt x="2501927" y="327811"/>
                  </a:lnTo>
                  <a:cubicBezTo>
                    <a:pt x="2504937" y="325850"/>
                    <a:pt x="2508781" y="324944"/>
                    <a:pt x="2512559" y="325061"/>
                  </a:cubicBezTo>
                  <a:close/>
                  <a:moveTo>
                    <a:pt x="1220551" y="325061"/>
                  </a:moveTo>
                  <a:cubicBezTo>
                    <a:pt x="1224332" y="325184"/>
                    <a:pt x="1228048" y="326326"/>
                    <a:pt x="1230802" y="328471"/>
                  </a:cubicBezTo>
                  <a:lnTo>
                    <a:pt x="1242628" y="337671"/>
                  </a:lnTo>
                  <a:cubicBezTo>
                    <a:pt x="1248136" y="341959"/>
                    <a:pt x="1247723" y="348615"/>
                    <a:pt x="1241700" y="352538"/>
                  </a:cubicBezTo>
                  <a:lnTo>
                    <a:pt x="1228775" y="360955"/>
                  </a:lnTo>
                  <a:cubicBezTo>
                    <a:pt x="1222754" y="364876"/>
                    <a:pt x="1213404" y="364583"/>
                    <a:pt x="1207895" y="360297"/>
                  </a:cubicBezTo>
                  <a:lnTo>
                    <a:pt x="1196067" y="351095"/>
                  </a:lnTo>
                  <a:cubicBezTo>
                    <a:pt x="1190558" y="346809"/>
                    <a:pt x="1190972" y="340152"/>
                    <a:pt x="1196994" y="336229"/>
                  </a:cubicBezTo>
                  <a:lnTo>
                    <a:pt x="1209918" y="327811"/>
                  </a:lnTo>
                  <a:cubicBezTo>
                    <a:pt x="1212928" y="325850"/>
                    <a:pt x="1216773" y="324944"/>
                    <a:pt x="1220551" y="325061"/>
                  </a:cubicBezTo>
                  <a:close/>
                  <a:moveTo>
                    <a:pt x="4519533" y="304662"/>
                  </a:moveTo>
                  <a:cubicBezTo>
                    <a:pt x="4526889" y="304662"/>
                    <a:pt x="4534246" y="306659"/>
                    <a:pt x="4539855" y="310653"/>
                  </a:cubicBezTo>
                  <a:lnTo>
                    <a:pt x="4621292" y="368624"/>
                  </a:lnTo>
                  <a:cubicBezTo>
                    <a:pt x="4632514" y="376614"/>
                    <a:pt x="4632514" y="389569"/>
                    <a:pt x="4621292" y="397558"/>
                  </a:cubicBezTo>
                  <a:lnTo>
                    <a:pt x="4535867" y="458368"/>
                  </a:lnTo>
                  <a:cubicBezTo>
                    <a:pt x="4524645" y="466358"/>
                    <a:pt x="4506448" y="466358"/>
                    <a:pt x="4495223" y="458368"/>
                  </a:cubicBezTo>
                  <a:lnTo>
                    <a:pt x="4413787" y="400397"/>
                  </a:lnTo>
                  <a:cubicBezTo>
                    <a:pt x="4402563" y="392408"/>
                    <a:pt x="4402563" y="379454"/>
                    <a:pt x="4413787" y="371463"/>
                  </a:cubicBezTo>
                  <a:lnTo>
                    <a:pt x="4499210" y="310653"/>
                  </a:lnTo>
                  <a:cubicBezTo>
                    <a:pt x="4504823" y="306659"/>
                    <a:pt x="4512177" y="304662"/>
                    <a:pt x="4519533" y="304662"/>
                  </a:cubicBezTo>
                  <a:close/>
                  <a:moveTo>
                    <a:pt x="3224813" y="304662"/>
                  </a:moveTo>
                  <a:cubicBezTo>
                    <a:pt x="3232169" y="304662"/>
                    <a:pt x="3239524" y="306659"/>
                    <a:pt x="3245137" y="310653"/>
                  </a:cubicBezTo>
                  <a:lnTo>
                    <a:pt x="3326573" y="368624"/>
                  </a:lnTo>
                  <a:cubicBezTo>
                    <a:pt x="3337797" y="376614"/>
                    <a:pt x="3337797" y="389569"/>
                    <a:pt x="3326573" y="397558"/>
                  </a:cubicBezTo>
                  <a:lnTo>
                    <a:pt x="3241149" y="458368"/>
                  </a:lnTo>
                  <a:cubicBezTo>
                    <a:pt x="3229928" y="466358"/>
                    <a:pt x="3211729" y="466358"/>
                    <a:pt x="3200505" y="458368"/>
                  </a:cubicBezTo>
                  <a:lnTo>
                    <a:pt x="3119068" y="400397"/>
                  </a:lnTo>
                  <a:cubicBezTo>
                    <a:pt x="3107844" y="392408"/>
                    <a:pt x="3107844" y="379454"/>
                    <a:pt x="3119068" y="371463"/>
                  </a:cubicBezTo>
                  <a:lnTo>
                    <a:pt x="3204491" y="310653"/>
                  </a:lnTo>
                  <a:cubicBezTo>
                    <a:pt x="3210103" y="306659"/>
                    <a:pt x="3217459" y="304662"/>
                    <a:pt x="3224813" y="304662"/>
                  </a:cubicBezTo>
                  <a:close/>
                  <a:moveTo>
                    <a:pt x="1930357" y="304662"/>
                  </a:moveTo>
                  <a:cubicBezTo>
                    <a:pt x="1937712" y="304662"/>
                    <a:pt x="1945066" y="306659"/>
                    <a:pt x="1950679" y="310653"/>
                  </a:cubicBezTo>
                  <a:lnTo>
                    <a:pt x="2032114" y="368624"/>
                  </a:lnTo>
                  <a:cubicBezTo>
                    <a:pt x="2043339" y="376614"/>
                    <a:pt x="2043339" y="389569"/>
                    <a:pt x="2032114" y="397558"/>
                  </a:cubicBezTo>
                  <a:lnTo>
                    <a:pt x="1946692" y="458368"/>
                  </a:lnTo>
                  <a:cubicBezTo>
                    <a:pt x="1935468" y="466358"/>
                    <a:pt x="1917269" y="466358"/>
                    <a:pt x="1906045" y="458368"/>
                  </a:cubicBezTo>
                  <a:lnTo>
                    <a:pt x="1824609" y="400397"/>
                  </a:lnTo>
                  <a:cubicBezTo>
                    <a:pt x="1813388" y="392408"/>
                    <a:pt x="1813388" y="379454"/>
                    <a:pt x="1824609" y="371463"/>
                  </a:cubicBezTo>
                  <a:lnTo>
                    <a:pt x="1910035" y="310653"/>
                  </a:lnTo>
                  <a:cubicBezTo>
                    <a:pt x="1915644" y="306659"/>
                    <a:pt x="1922999" y="304662"/>
                    <a:pt x="1930357" y="304662"/>
                  </a:cubicBezTo>
                  <a:close/>
                  <a:moveTo>
                    <a:pt x="638350" y="304662"/>
                  </a:moveTo>
                  <a:cubicBezTo>
                    <a:pt x="645704" y="304662"/>
                    <a:pt x="653060" y="306659"/>
                    <a:pt x="658672" y="310653"/>
                  </a:cubicBezTo>
                  <a:lnTo>
                    <a:pt x="740105" y="368624"/>
                  </a:lnTo>
                  <a:cubicBezTo>
                    <a:pt x="751331" y="376614"/>
                    <a:pt x="751331" y="389569"/>
                    <a:pt x="740105" y="397558"/>
                  </a:cubicBezTo>
                  <a:lnTo>
                    <a:pt x="654684" y="458368"/>
                  </a:lnTo>
                  <a:cubicBezTo>
                    <a:pt x="643460" y="466358"/>
                    <a:pt x="625261" y="466358"/>
                    <a:pt x="614040" y="458368"/>
                  </a:cubicBezTo>
                  <a:lnTo>
                    <a:pt x="532603" y="400397"/>
                  </a:lnTo>
                  <a:cubicBezTo>
                    <a:pt x="521379" y="392408"/>
                    <a:pt x="521379" y="379454"/>
                    <a:pt x="532603" y="371463"/>
                  </a:cubicBezTo>
                  <a:lnTo>
                    <a:pt x="618026" y="310653"/>
                  </a:lnTo>
                  <a:cubicBezTo>
                    <a:pt x="623638" y="306659"/>
                    <a:pt x="630994" y="304662"/>
                    <a:pt x="638350" y="304662"/>
                  </a:cubicBezTo>
                  <a:close/>
                  <a:moveTo>
                    <a:pt x="4214281" y="284923"/>
                  </a:moveTo>
                  <a:cubicBezTo>
                    <a:pt x="4217257" y="284923"/>
                    <a:pt x="4220237" y="285732"/>
                    <a:pt x="4222510" y="287350"/>
                  </a:cubicBezTo>
                  <a:lnTo>
                    <a:pt x="4259002" y="313327"/>
                  </a:lnTo>
                  <a:cubicBezTo>
                    <a:pt x="4263548" y="316562"/>
                    <a:pt x="4263548" y="321808"/>
                    <a:pt x="4259002" y="325043"/>
                  </a:cubicBezTo>
                  <a:lnTo>
                    <a:pt x="4226542" y="348151"/>
                  </a:lnTo>
                  <a:cubicBezTo>
                    <a:pt x="4221996" y="351386"/>
                    <a:pt x="4214625" y="351386"/>
                    <a:pt x="4210082" y="348151"/>
                  </a:cubicBezTo>
                  <a:lnTo>
                    <a:pt x="4173589" y="322174"/>
                  </a:lnTo>
                  <a:cubicBezTo>
                    <a:pt x="4169044" y="318940"/>
                    <a:pt x="4169044" y="313693"/>
                    <a:pt x="4173589" y="310456"/>
                  </a:cubicBezTo>
                  <a:lnTo>
                    <a:pt x="4206050" y="287350"/>
                  </a:lnTo>
                  <a:cubicBezTo>
                    <a:pt x="4208324" y="285732"/>
                    <a:pt x="4211302" y="284923"/>
                    <a:pt x="4214281" y="284923"/>
                  </a:cubicBezTo>
                  <a:close/>
                  <a:moveTo>
                    <a:pt x="2919822" y="284923"/>
                  </a:moveTo>
                  <a:cubicBezTo>
                    <a:pt x="2922801" y="284923"/>
                    <a:pt x="2925779" y="285732"/>
                    <a:pt x="2928052" y="287350"/>
                  </a:cubicBezTo>
                  <a:lnTo>
                    <a:pt x="2964545" y="313327"/>
                  </a:lnTo>
                  <a:cubicBezTo>
                    <a:pt x="2969088" y="316562"/>
                    <a:pt x="2969088" y="321808"/>
                    <a:pt x="2964545" y="325043"/>
                  </a:cubicBezTo>
                  <a:lnTo>
                    <a:pt x="2932084" y="348151"/>
                  </a:lnTo>
                  <a:cubicBezTo>
                    <a:pt x="2927539" y="351386"/>
                    <a:pt x="2920169" y="351386"/>
                    <a:pt x="2915626" y="348151"/>
                  </a:cubicBezTo>
                  <a:lnTo>
                    <a:pt x="2879132" y="322174"/>
                  </a:lnTo>
                  <a:cubicBezTo>
                    <a:pt x="2874587" y="318940"/>
                    <a:pt x="2874587" y="313693"/>
                    <a:pt x="2879132" y="310456"/>
                  </a:cubicBezTo>
                  <a:lnTo>
                    <a:pt x="2911593" y="287350"/>
                  </a:lnTo>
                  <a:cubicBezTo>
                    <a:pt x="2913864" y="285732"/>
                    <a:pt x="2916842" y="284923"/>
                    <a:pt x="2919822" y="284923"/>
                  </a:cubicBezTo>
                  <a:close/>
                  <a:moveTo>
                    <a:pt x="1627814" y="284923"/>
                  </a:moveTo>
                  <a:cubicBezTo>
                    <a:pt x="1630792" y="284923"/>
                    <a:pt x="1633771" y="285732"/>
                    <a:pt x="1636045" y="287350"/>
                  </a:cubicBezTo>
                  <a:lnTo>
                    <a:pt x="1672537" y="313327"/>
                  </a:lnTo>
                  <a:cubicBezTo>
                    <a:pt x="1677083" y="316562"/>
                    <a:pt x="1677083" y="321808"/>
                    <a:pt x="1672537" y="325043"/>
                  </a:cubicBezTo>
                  <a:lnTo>
                    <a:pt x="1640076" y="348151"/>
                  </a:lnTo>
                  <a:cubicBezTo>
                    <a:pt x="1635533" y="351386"/>
                    <a:pt x="1628160" y="351386"/>
                    <a:pt x="1623617" y="348151"/>
                  </a:cubicBezTo>
                  <a:lnTo>
                    <a:pt x="1587124" y="322174"/>
                  </a:lnTo>
                  <a:cubicBezTo>
                    <a:pt x="1582579" y="318940"/>
                    <a:pt x="1582579" y="313693"/>
                    <a:pt x="1587124" y="310456"/>
                  </a:cubicBezTo>
                  <a:lnTo>
                    <a:pt x="1619583" y="287350"/>
                  </a:lnTo>
                  <a:cubicBezTo>
                    <a:pt x="1621857" y="285732"/>
                    <a:pt x="1624837" y="284923"/>
                    <a:pt x="1627814" y="284923"/>
                  </a:cubicBezTo>
                  <a:close/>
                  <a:moveTo>
                    <a:pt x="3967408" y="264846"/>
                  </a:moveTo>
                  <a:cubicBezTo>
                    <a:pt x="3977974" y="264779"/>
                    <a:pt x="3988577" y="267583"/>
                    <a:pt x="3996711" y="273270"/>
                  </a:cubicBezTo>
                  <a:lnTo>
                    <a:pt x="4081077" y="332263"/>
                  </a:lnTo>
                  <a:cubicBezTo>
                    <a:pt x="4097345" y="343640"/>
                    <a:pt x="4097580" y="362249"/>
                    <a:pt x="4081597" y="373833"/>
                  </a:cubicBezTo>
                  <a:lnTo>
                    <a:pt x="4003451" y="430466"/>
                  </a:lnTo>
                  <a:cubicBezTo>
                    <a:pt x="3987470" y="442047"/>
                    <a:pt x="3961325" y="442214"/>
                    <a:pt x="3945056" y="430836"/>
                  </a:cubicBezTo>
                  <a:lnTo>
                    <a:pt x="3860692" y="371844"/>
                  </a:lnTo>
                  <a:cubicBezTo>
                    <a:pt x="3844421" y="360464"/>
                    <a:pt x="3844187" y="341856"/>
                    <a:pt x="3860170" y="330274"/>
                  </a:cubicBezTo>
                  <a:lnTo>
                    <a:pt x="3938318" y="273641"/>
                  </a:lnTo>
                  <a:cubicBezTo>
                    <a:pt x="3946309" y="267850"/>
                    <a:pt x="3956840" y="264914"/>
                    <a:pt x="3967408" y="264846"/>
                  </a:cubicBezTo>
                  <a:close/>
                  <a:moveTo>
                    <a:pt x="2672950" y="264846"/>
                  </a:moveTo>
                  <a:cubicBezTo>
                    <a:pt x="2683514" y="264779"/>
                    <a:pt x="2694119" y="267583"/>
                    <a:pt x="2702253" y="273270"/>
                  </a:cubicBezTo>
                  <a:lnTo>
                    <a:pt x="2786619" y="332263"/>
                  </a:lnTo>
                  <a:cubicBezTo>
                    <a:pt x="2802888" y="343640"/>
                    <a:pt x="2803124" y="362249"/>
                    <a:pt x="2787141" y="373833"/>
                  </a:cubicBezTo>
                  <a:lnTo>
                    <a:pt x="2708994" y="430466"/>
                  </a:lnTo>
                  <a:cubicBezTo>
                    <a:pt x="2693010" y="442047"/>
                    <a:pt x="2666869" y="442214"/>
                    <a:pt x="2650598" y="430836"/>
                  </a:cubicBezTo>
                  <a:lnTo>
                    <a:pt x="2566234" y="371844"/>
                  </a:lnTo>
                  <a:cubicBezTo>
                    <a:pt x="2549964" y="360464"/>
                    <a:pt x="2549729" y="341856"/>
                    <a:pt x="2565713" y="330274"/>
                  </a:cubicBezTo>
                  <a:lnTo>
                    <a:pt x="2643860" y="273641"/>
                  </a:lnTo>
                  <a:cubicBezTo>
                    <a:pt x="2651851" y="267850"/>
                    <a:pt x="2662380" y="264914"/>
                    <a:pt x="2672950" y="264846"/>
                  </a:cubicBezTo>
                  <a:close/>
                  <a:moveTo>
                    <a:pt x="1380941" y="264846"/>
                  </a:moveTo>
                  <a:cubicBezTo>
                    <a:pt x="1391509" y="264779"/>
                    <a:pt x="1402114" y="267583"/>
                    <a:pt x="1410247" y="273270"/>
                  </a:cubicBezTo>
                  <a:lnTo>
                    <a:pt x="1494614" y="332263"/>
                  </a:lnTo>
                  <a:cubicBezTo>
                    <a:pt x="1510882" y="343640"/>
                    <a:pt x="1511115" y="362249"/>
                    <a:pt x="1495134" y="373833"/>
                  </a:cubicBezTo>
                  <a:lnTo>
                    <a:pt x="1416986" y="430466"/>
                  </a:lnTo>
                  <a:cubicBezTo>
                    <a:pt x="1401005" y="442047"/>
                    <a:pt x="1374860" y="442214"/>
                    <a:pt x="1358588" y="430836"/>
                  </a:cubicBezTo>
                  <a:lnTo>
                    <a:pt x="1274225" y="371844"/>
                  </a:lnTo>
                  <a:cubicBezTo>
                    <a:pt x="1257956" y="360464"/>
                    <a:pt x="1257722" y="341856"/>
                    <a:pt x="1273705" y="330274"/>
                  </a:cubicBezTo>
                  <a:lnTo>
                    <a:pt x="1351852" y="273641"/>
                  </a:lnTo>
                  <a:cubicBezTo>
                    <a:pt x="1359842" y="267850"/>
                    <a:pt x="1370375" y="264914"/>
                    <a:pt x="1380941" y="264846"/>
                  </a:cubicBezTo>
                  <a:close/>
                  <a:moveTo>
                    <a:pt x="4681374" y="261485"/>
                  </a:moveTo>
                  <a:cubicBezTo>
                    <a:pt x="4686099" y="261485"/>
                    <a:pt x="4690828" y="262768"/>
                    <a:pt x="4694435" y="265337"/>
                  </a:cubicBezTo>
                  <a:lnTo>
                    <a:pt x="4746780" y="302598"/>
                  </a:lnTo>
                  <a:cubicBezTo>
                    <a:pt x="4753991" y="307733"/>
                    <a:pt x="4753991" y="316060"/>
                    <a:pt x="4746780" y="321196"/>
                  </a:cubicBezTo>
                  <a:lnTo>
                    <a:pt x="4685522" y="364802"/>
                  </a:lnTo>
                  <a:cubicBezTo>
                    <a:pt x="4678311" y="369935"/>
                    <a:pt x="4666613" y="369935"/>
                    <a:pt x="4659400" y="364802"/>
                  </a:cubicBezTo>
                  <a:lnTo>
                    <a:pt x="4607058" y="327541"/>
                  </a:lnTo>
                  <a:cubicBezTo>
                    <a:pt x="4599841" y="322403"/>
                    <a:pt x="4599841" y="314076"/>
                    <a:pt x="4607058" y="308941"/>
                  </a:cubicBezTo>
                  <a:lnTo>
                    <a:pt x="4668310" y="265337"/>
                  </a:lnTo>
                  <a:cubicBezTo>
                    <a:pt x="4671917" y="262770"/>
                    <a:pt x="4676645" y="261485"/>
                    <a:pt x="4681374" y="261485"/>
                  </a:cubicBezTo>
                  <a:close/>
                  <a:moveTo>
                    <a:pt x="3386654" y="261485"/>
                  </a:moveTo>
                  <a:cubicBezTo>
                    <a:pt x="3391381" y="261485"/>
                    <a:pt x="3396110" y="262768"/>
                    <a:pt x="3399716" y="265337"/>
                  </a:cubicBezTo>
                  <a:lnTo>
                    <a:pt x="3452060" y="302598"/>
                  </a:lnTo>
                  <a:cubicBezTo>
                    <a:pt x="3459275" y="307733"/>
                    <a:pt x="3459275" y="316060"/>
                    <a:pt x="3452060" y="321196"/>
                  </a:cubicBezTo>
                  <a:lnTo>
                    <a:pt x="3390804" y="364802"/>
                  </a:lnTo>
                  <a:cubicBezTo>
                    <a:pt x="3383591" y="369935"/>
                    <a:pt x="3371894" y="369935"/>
                    <a:pt x="3364681" y="364802"/>
                  </a:cubicBezTo>
                  <a:lnTo>
                    <a:pt x="3312337" y="327541"/>
                  </a:lnTo>
                  <a:cubicBezTo>
                    <a:pt x="3305123" y="322403"/>
                    <a:pt x="3305123" y="314076"/>
                    <a:pt x="3312337" y="308941"/>
                  </a:cubicBezTo>
                  <a:lnTo>
                    <a:pt x="3373592" y="265337"/>
                  </a:lnTo>
                  <a:cubicBezTo>
                    <a:pt x="3377196" y="262770"/>
                    <a:pt x="3381925" y="261485"/>
                    <a:pt x="3386654" y="261485"/>
                  </a:cubicBezTo>
                  <a:close/>
                  <a:moveTo>
                    <a:pt x="2092196" y="261485"/>
                  </a:moveTo>
                  <a:cubicBezTo>
                    <a:pt x="2096924" y="261485"/>
                    <a:pt x="2101653" y="262768"/>
                    <a:pt x="2105260" y="265337"/>
                  </a:cubicBezTo>
                  <a:lnTo>
                    <a:pt x="2157602" y="302598"/>
                  </a:lnTo>
                  <a:cubicBezTo>
                    <a:pt x="2164817" y="307733"/>
                    <a:pt x="2164817" y="316060"/>
                    <a:pt x="2157602" y="321196"/>
                  </a:cubicBezTo>
                  <a:lnTo>
                    <a:pt x="2096346" y="364802"/>
                  </a:lnTo>
                  <a:cubicBezTo>
                    <a:pt x="2089133" y="369935"/>
                    <a:pt x="2077435" y="369935"/>
                    <a:pt x="2070223" y="364802"/>
                  </a:cubicBezTo>
                  <a:lnTo>
                    <a:pt x="2017878" y="327541"/>
                  </a:lnTo>
                  <a:cubicBezTo>
                    <a:pt x="2010663" y="322403"/>
                    <a:pt x="2010663" y="314076"/>
                    <a:pt x="2017878" y="308941"/>
                  </a:cubicBezTo>
                  <a:lnTo>
                    <a:pt x="2079135" y="265337"/>
                  </a:lnTo>
                  <a:cubicBezTo>
                    <a:pt x="2082740" y="262770"/>
                    <a:pt x="2087469" y="261485"/>
                    <a:pt x="2092196" y="261485"/>
                  </a:cubicBezTo>
                  <a:close/>
                  <a:moveTo>
                    <a:pt x="800189" y="261485"/>
                  </a:moveTo>
                  <a:cubicBezTo>
                    <a:pt x="804916" y="261485"/>
                    <a:pt x="809645" y="262768"/>
                    <a:pt x="813251" y="265337"/>
                  </a:cubicBezTo>
                  <a:lnTo>
                    <a:pt x="865597" y="302598"/>
                  </a:lnTo>
                  <a:cubicBezTo>
                    <a:pt x="872808" y="307733"/>
                    <a:pt x="872808" y="316060"/>
                    <a:pt x="865597" y="321196"/>
                  </a:cubicBezTo>
                  <a:lnTo>
                    <a:pt x="804339" y="364802"/>
                  </a:lnTo>
                  <a:cubicBezTo>
                    <a:pt x="797124" y="369935"/>
                    <a:pt x="785430" y="369935"/>
                    <a:pt x="778215" y="364802"/>
                  </a:cubicBezTo>
                  <a:lnTo>
                    <a:pt x="725871" y="327541"/>
                  </a:lnTo>
                  <a:cubicBezTo>
                    <a:pt x="718654" y="322403"/>
                    <a:pt x="718654" y="314076"/>
                    <a:pt x="725871" y="308941"/>
                  </a:cubicBezTo>
                  <a:lnTo>
                    <a:pt x="787127" y="265337"/>
                  </a:lnTo>
                  <a:cubicBezTo>
                    <a:pt x="790733" y="262770"/>
                    <a:pt x="795462" y="261485"/>
                    <a:pt x="800189" y="261485"/>
                  </a:cubicBezTo>
                  <a:close/>
                  <a:moveTo>
                    <a:pt x="5081648" y="251849"/>
                  </a:moveTo>
                  <a:cubicBezTo>
                    <a:pt x="5087798" y="251900"/>
                    <a:pt x="5093918" y="253622"/>
                    <a:pt x="5098558" y="257003"/>
                  </a:cubicBezTo>
                  <a:lnTo>
                    <a:pt x="5118461" y="271508"/>
                  </a:lnTo>
                  <a:cubicBezTo>
                    <a:pt x="5127734" y="278268"/>
                    <a:pt x="5127555" y="289101"/>
                    <a:pt x="5118060" y="295701"/>
                  </a:cubicBezTo>
                  <a:lnTo>
                    <a:pt x="5066185" y="331769"/>
                  </a:lnTo>
                  <a:cubicBezTo>
                    <a:pt x="5056690" y="338371"/>
                    <a:pt x="5041475" y="338245"/>
                    <a:pt x="5032199" y="331484"/>
                  </a:cubicBezTo>
                  <a:lnTo>
                    <a:pt x="5012295" y="316978"/>
                  </a:lnTo>
                  <a:cubicBezTo>
                    <a:pt x="5003022" y="310219"/>
                    <a:pt x="5003199" y="299384"/>
                    <a:pt x="5012696" y="292783"/>
                  </a:cubicBezTo>
                  <a:lnTo>
                    <a:pt x="5064569" y="256718"/>
                  </a:lnTo>
                  <a:cubicBezTo>
                    <a:pt x="5069316" y="253415"/>
                    <a:pt x="5075497" y="251797"/>
                    <a:pt x="5081648" y="251849"/>
                  </a:cubicBezTo>
                  <a:close/>
                  <a:moveTo>
                    <a:pt x="3786927" y="251849"/>
                  </a:moveTo>
                  <a:cubicBezTo>
                    <a:pt x="3793078" y="251900"/>
                    <a:pt x="3799201" y="253622"/>
                    <a:pt x="3803838" y="257003"/>
                  </a:cubicBezTo>
                  <a:lnTo>
                    <a:pt x="3823743" y="271508"/>
                  </a:lnTo>
                  <a:cubicBezTo>
                    <a:pt x="3833016" y="278268"/>
                    <a:pt x="3832835" y="289101"/>
                    <a:pt x="3823340" y="295701"/>
                  </a:cubicBezTo>
                  <a:lnTo>
                    <a:pt x="3771467" y="331769"/>
                  </a:lnTo>
                  <a:cubicBezTo>
                    <a:pt x="3761973" y="338371"/>
                    <a:pt x="3746754" y="338245"/>
                    <a:pt x="3737479" y="331484"/>
                  </a:cubicBezTo>
                  <a:lnTo>
                    <a:pt x="3717575" y="316978"/>
                  </a:lnTo>
                  <a:cubicBezTo>
                    <a:pt x="3708302" y="310219"/>
                    <a:pt x="3708482" y="299384"/>
                    <a:pt x="3717978" y="292783"/>
                  </a:cubicBezTo>
                  <a:lnTo>
                    <a:pt x="3769849" y="256718"/>
                  </a:lnTo>
                  <a:cubicBezTo>
                    <a:pt x="3774598" y="253415"/>
                    <a:pt x="3780777" y="251797"/>
                    <a:pt x="3786927" y="251849"/>
                  </a:cubicBezTo>
                  <a:close/>
                  <a:moveTo>
                    <a:pt x="2492469" y="251849"/>
                  </a:moveTo>
                  <a:cubicBezTo>
                    <a:pt x="2498620" y="251900"/>
                    <a:pt x="2504743" y="253622"/>
                    <a:pt x="2509380" y="257003"/>
                  </a:cubicBezTo>
                  <a:lnTo>
                    <a:pt x="2529283" y="271508"/>
                  </a:lnTo>
                  <a:cubicBezTo>
                    <a:pt x="2538556" y="278268"/>
                    <a:pt x="2538379" y="289101"/>
                    <a:pt x="2528884" y="295701"/>
                  </a:cubicBezTo>
                  <a:lnTo>
                    <a:pt x="2477009" y="331769"/>
                  </a:lnTo>
                  <a:cubicBezTo>
                    <a:pt x="2467513" y="338371"/>
                    <a:pt x="2452296" y="338245"/>
                    <a:pt x="2443023" y="331484"/>
                  </a:cubicBezTo>
                  <a:lnTo>
                    <a:pt x="2423117" y="316978"/>
                  </a:lnTo>
                  <a:cubicBezTo>
                    <a:pt x="2413844" y="310219"/>
                    <a:pt x="2414024" y="299384"/>
                    <a:pt x="2423520" y="292783"/>
                  </a:cubicBezTo>
                  <a:lnTo>
                    <a:pt x="2475393" y="256718"/>
                  </a:lnTo>
                  <a:cubicBezTo>
                    <a:pt x="2480140" y="253415"/>
                    <a:pt x="2486319" y="251797"/>
                    <a:pt x="2492469" y="251849"/>
                  </a:cubicBezTo>
                  <a:close/>
                  <a:moveTo>
                    <a:pt x="1200463" y="251849"/>
                  </a:moveTo>
                  <a:cubicBezTo>
                    <a:pt x="1206613" y="251900"/>
                    <a:pt x="1212736" y="253622"/>
                    <a:pt x="1217374" y="257003"/>
                  </a:cubicBezTo>
                  <a:lnTo>
                    <a:pt x="1237276" y="271508"/>
                  </a:lnTo>
                  <a:cubicBezTo>
                    <a:pt x="1246550" y="278268"/>
                    <a:pt x="1246372" y="289101"/>
                    <a:pt x="1236875" y="295701"/>
                  </a:cubicBezTo>
                  <a:lnTo>
                    <a:pt x="1185002" y="331769"/>
                  </a:lnTo>
                  <a:cubicBezTo>
                    <a:pt x="1175507" y="338371"/>
                    <a:pt x="1160290" y="338245"/>
                    <a:pt x="1151015" y="331484"/>
                  </a:cubicBezTo>
                  <a:lnTo>
                    <a:pt x="1131112" y="316978"/>
                  </a:lnTo>
                  <a:cubicBezTo>
                    <a:pt x="1121839" y="310219"/>
                    <a:pt x="1122018" y="299384"/>
                    <a:pt x="1131512" y="292783"/>
                  </a:cubicBezTo>
                  <a:lnTo>
                    <a:pt x="1183384" y="256718"/>
                  </a:lnTo>
                  <a:cubicBezTo>
                    <a:pt x="1188133" y="253415"/>
                    <a:pt x="1194312" y="251797"/>
                    <a:pt x="1200463" y="251849"/>
                  </a:cubicBezTo>
                  <a:close/>
                  <a:moveTo>
                    <a:pt x="4243490" y="241274"/>
                  </a:moveTo>
                  <a:cubicBezTo>
                    <a:pt x="4247272" y="241395"/>
                    <a:pt x="4250986" y="242539"/>
                    <a:pt x="4253741" y="244684"/>
                  </a:cubicBezTo>
                  <a:lnTo>
                    <a:pt x="4265568" y="253884"/>
                  </a:lnTo>
                  <a:cubicBezTo>
                    <a:pt x="4271076" y="258172"/>
                    <a:pt x="4270662" y="264825"/>
                    <a:pt x="4264640" y="268751"/>
                  </a:cubicBezTo>
                  <a:lnTo>
                    <a:pt x="4251715" y="277168"/>
                  </a:lnTo>
                  <a:cubicBezTo>
                    <a:pt x="4245692" y="281091"/>
                    <a:pt x="4236343" y="280796"/>
                    <a:pt x="4230832" y="276507"/>
                  </a:cubicBezTo>
                  <a:lnTo>
                    <a:pt x="4219008" y="267308"/>
                  </a:lnTo>
                  <a:cubicBezTo>
                    <a:pt x="4213497" y="263022"/>
                    <a:pt x="4213911" y="256365"/>
                    <a:pt x="4219932" y="252444"/>
                  </a:cubicBezTo>
                  <a:lnTo>
                    <a:pt x="4232859" y="244024"/>
                  </a:lnTo>
                  <a:cubicBezTo>
                    <a:pt x="4235869" y="242063"/>
                    <a:pt x="4239712" y="241155"/>
                    <a:pt x="4243490" y="241274"/>
                  </a:cubicBezTo>
                  <a:close/>
                  <a:moveTo>
                    <a:pt x="2949033" y="241274"/>
                  </a:moveTo>
                  <a:cubicBezTo>
                    <a:pt x="2952812" y="241395"/>
                    <a:pt x="2956526" y="242539"/>
                    <a:pt x="2959283" y="244684"/>
                  </a:cubicBezTo>
                  <a:lnTo>
                    <a:pt x="2971109" y="253884"/>
                  </a:lnTo>
                  <a:cubicBezTo>
                    <a:pt x="2976620" y="258172"/>
                    <a:pt x="2976205" y="264825"/>
                    <a:pt x="2970184" y="268751"/>
                  </a:cubicBezTo>
                  <a:lnTo>
                    <a:pt x="2957257" y="277168"/>
                  </a:lnTo>
                  <a:cubicBezTo>
                    <a:pt x="2951234" y="281091"/>
                    <a:pt x="2941886" y="280796"/>
                    <a:pt x="2936375" y="276507"/>
                  </a:cubicBezTo>
                  <a:lnTo>
                    <a:pt x="2924549" y="267308"/>
                  </a:lnTo>
                  <a:cubicBezTo>
                    <a:pt x="2919040" y="263022"/>
                    <a:pt x="2919453" y="256365"/>
                    <a:pt x="2925476" y="252444"/>
                  </a:cubicBezTo>
                  <a:lnTo>
                    <a:pt x="2938402" y="244024"/>
                  </a:lnTo>
                  <a:cubicBezTo>
                    <a:pt x="2941412" y="242063"/>
                    <a:pt x="2945254" y="241155"/>
                    <a:pt x="2949033" y="241274"/>
                  </a:cubicBezTo>
                  <a:close/>
                  <a:moveTo>
                    <a:pt x="1657025" y="241274"/>
                  </a:moveTo>
                  <a:cubicBezTo>
                    <a:pt x="1660807" y="241395"/>
                    <a:pt x="1664520" y="242539"/>
                    <a:pt x="1667276" y="244684"/>
                  </a:cubicBezTo>
                  <a:lnTo>
                    <a:pt x="1679102" y="253884"/>
                  </a:lnTo>
                  <a:cubicBezTo>
                    <a:pt x="1684613" y="258172"/>
                    <a:pt x="1684197" y="264825"/>
                    <a:pt x="1678175" y="268751"/>
                  </a:cubicBezTo>
                  <a:lnTo>
                    <a:pt x="1665249" y="277168"/>
                  </a:lnTo>
                  <a:cubicBezTo>
                    <a:pt x="1659227" y="281091"/>
                    <a:pt x="1649878" y="280796"/>
                    <a:pt x="1644367" y="276507"/>
                  </a:cubicBezTo>
                  <a:lnTo>
                    <a:pt x="1632543" y="267308"/>
                  </a:lnTo>
                  <a:cubicBezTo>
                    <a:pt x="1627032" y="263022"/>
                    <a:pt x="1627446" y="256365"/>
                    <a:pt x="1633467" y="252444"/>
                  </a:cubicBezTo>
                  <a:lnTo>
                    <a:pt x="1646395" y="244024"/>
                  </a:lnTo>
                  <a:cubicBezTo>
                    <a:pt x="1649404" y="242063"/>
                    <a:pt x="1653247" y="241155"/>
                    <a:pt x="1657025" y="241274"/>
                  </a:cubicBezTo>
                  <a:close/>
                  <a:moveTo>
                    <a:pt x="4405513" y="231877"/>
                  </a:moveTo>
                  <a:cubicBezTo>
                    <a:pt x="4411052" y="231877"/>
                    <a:pt x="4416593" y="233382"/>
                    <a:pt x="4420821" y="236390"/>
                  </a:cubicBezTo>
                  <a:lnTo>
                    <a:pt x="4482156" y="280053"/>
                  </a:lnTo>
                  <a:cubicBezTo>
                    <a:pt x="4490609" y="286073"/>
                    <a:pt x="4490609" y="295829"/>
                    <a:pt x="4482156" y="301849"/>
                  </a:cubicBezTo>
                  <a:lnTo>
                    <a:pt x="4400191" y="360196"/>
                  </a:lnTo>
                  <a:cubicBezTo>
                    <a:pt x="4391736" y="366214"/>
                    <a:pt x="4378029" y="366214"/>
                    <a:pt x="4369576" y="360196"/>
                  </a:cubicBezTo>
                  <a:lnTo>
                    <a:pt x="4308239" y="316532"/>
                  </a:lnTo>
                  <a:cubicBezTo>
                    <a:pt x="4299785" y="310514"/>
                    <a:pt x="4299785" y="300757"/>
                    <a:pt x="4308239" y="294738"/>
                  </a:cubicBezTo>
                  <a:lnTo>
                    <a:pt x="4390205" y="236390"/>
                  </a:lnTo>
                  <a:cubicBezTo>
                    <a:pt x="4394433" y="233382"/>
                    <a:pt x="4399972" y="231877"/>
                    <a:pt x="4405513" y="231877"/>
                  </a:cubicBezTo>
                  <a:close/>
                  <a:moveTo>
                    <a:pt x="3110793" y="231877"/>
                  </a:moveTo>
                  <a:cubicBezTo>
                    <a:pt x="3116332" y="231877"/>
                    <a:pt x="3121873" y="233382"/>
                    <a:pt x="3126101" y="236390"/>
                  </a:cubicBezTo>
                  <a:lnTo>
                    <a:pt x="3187438" y="280053"/>
                  </a:lnTo>
                  <a:cubicBezTo>
                    <a:pt x="3195892" y="286073"/>
                    <a:pt x="3195892" y="295829"/>
                    <a:pt x="3187438" y="301849"/>
                  </a:cubicBezTo>
                  <a:lnTo>
                    <a:pt x="3105471" y="360196"/>
                  </a:lnTo>
                  <a:cubicBezTo>
                    <a:pt x="3097016" y="366214"/>
                    <a:pt x="3083311" y="366214"/>
                    <a:pt x="3074856" y="360196"/>
                  </a:cubicBezTo>
                  <a:lnTo>
                    <a:pt x="3013519" y="316532"/>
                  </a:lnTo>
                  <a:cubicBezTo>
                    <a:pt x="3005066" y="310514"/>
                    <a:pt x="3005066" y="300757"/>
                    <a:pt x="3013519" y="294738"/>
                  </a:cubicBezTo>
                  <a:lnTo>
                    <a:pt x="3095485" y="236390"/>
                  </a:lnTo>
                  <a:cubicBezTo>
                    <a:pt x="3099713" y="233382"/>
                    <a:pt x="3105254" y="231877"/>
                    <a:pt x="3110793" y="231877"/>
                  </a:cubicBezTo>
                  <a:close/>
                  <a:moveTo>
                    <a:pt x="1816335" y="231877"/>
                  </a:moveTo>
                  <a:cubicBezTo>
                    <a:pt x="1821874" y="231877"/>
                    <a:pt x="1827416" y="233382"/>
                    <a:pt x="1831643" y="236390"/>
                  </a:cubicBezTo>
                  <a:lnTo>
                    <a:pt x="1892978" y="280053"/>
                  </a:lnTo>
                  <a:cubicBezTo>
                    <a:pt x="1901433" y="286073"/>
                    <a:pt x="1901433" y="295829"/>
                    <a:pt x="1892978" y="301849"/>
                  </a:cubicBezTo>
                  <a:lnTo>
                    <a:pt x="1811013" y="360196"/>
                  </a:lnTo>
                  <a:cubicBezTo>
                    <a:pt x="1802560" y="366214"/>
                    <a:pt x="1788853" y="366214"/>
                    <a:pt x="1780396" y="360196"/>
                  </a:cubicBezTo>
                  <a:lnTo>
                    <a:pt x="1719061" y="316532"/>
                  </a:lnTo>
                  <a:cubicBezTo>
                    <a:pt x="1710606" y="310514"/>
                    <a:pt x="1710606" y="300757"/>
                    <a:pt x="1719061" y="294738"/>
                  </a:cubicBezTo>
                  <a:lnTo>
                    <a:pt x="1801028" y="236390"/>
                  </a:lnTo>
                  <a:cubicBezTo>
                    <a:pt x="1805255" y="233382"/>
                    <a:pt x="1810794" y="231877"/>
                    <a:pt x="1816335" y="231877"/>
                  </a:cubicBezTo>
                  <a:close/>
                  <a:moveTo>
                    <a:pt x="524328" y="231877"/>
                  </a:moveTo>
                  <a:cubicBezTo>
                    <a:pt x="529869" y="231877"/>
                    <a:pt x="535409" y="233382"/>
                    <a:pt x="539634" y="236390"/>
                  </a:cubicBezTo>
                  <a:lnTo>
                    <a:pt x="600973" y="280053"/>
                  </a:lnTo>
                  <a:cubicBezTo>
                    <a:pt x="609426" y="286073"/>
                    <a:pt x="609426" y="295829"/>
                    <a:pt x="600973" y="301849"/>
                  </a:cubicBezTo>
                  <a:lnTo>
                    <a:pt x="519006" y="360196"/>
                  </a:lnTo>
                  <a:cubicBezTo>
                    <a:pt x="510551" y="366214"/>
                    <a:pt x="496846" y="366214"/>
                    <a:pt x="488391" y="360196"/>
                  </a:cubicBezTo>
                  <a:lnTo>
                    <a:pt x="427056" y="316532"/>
                  </a:lnTo>
                  <a:cubicBezTo>
                    <a:pt x="418600" y="310514"/>
                    <a:pt x="418600" y="300757"/>
                    <a:pt x="427056" y="294738"/>
                  </a:cubicBezTo>
                  <a:lnTo>
                    <a:pt x="509020" y="236390"/>
                  </a:lnTo>
                  <a:cubicBezTo>
                    <a:pt x="513248" y="233382"/>
                    <a:pt x="518787" y="231877"/>
                    <a:pt x="524328" y="231877"/>
                  </a:cubicBezTo>
                  <a:close/>
                  <a:moveTo>
                    <a:pt x="4027706" y="230803"/>
                  </a:moveTo>
                  <a:cubicBezTo>
                    <a:pt x="4031485" y="230922"/>
                    <a:pt x="4035201" y="232067"/>
                    <a:pt x="4037954" y="234210"/>
                  </a:cubicBezTo>
                  <a:lnTo>
                    <a:pt x="4049781" y="243411"/>
                  </a:lnTo>
                  <a:cubicBezTo>
                    <a:pt x="4055292" y="247699"/>
                    <a:pt x="4054879" y="254353"/>
                    <a:pt x="4048856" y="258276"/>
                  </a:cubicBezTo>
                  <a:lnTo>
                    <a:pt x="4035930" y="266696"/>
                  </a:lnTo>
                  <a:cubicBezTo>
                    <a:pt x="4029908" y="270619"/>
                    <a:pt x="4020559" y="270321"/>
                    <a:pt x="4015048" y="266035"/>
                  </a:cubicBezTo>
                  <a:lnTo>
                    <a:pt x="4003222" y="256834"/>
                  </a:lnTo>
                  <a:cubicBezTo>
                    <a:pt x="3997713" y="252548"/>
                    <a:pt x="3998127" y="245892"/>
                    <a:pt x="4004148" y="241970"/>
                  </a:cubicBezTo>
                  <a:lnTo>
                    <a:pt x="4017075" y="233551"/>
                  </a:lnTo>
                  <a:cubicBezTo>
                    <a:pt x="4020085" y="231588"/>
                    <a:pt x="4023927" y="230683"/>
                    <a:pt x="4027706" y="230803"/>
                  </a:cubicBezTo>
                  <a:close/>
                  <a:moveTo>
                    <a:pt x="2733248" y="230803"/>
                  </a:moveTo>
                  <a:cubicBezTo>
                    <a:pt x="2737028" y="230922"/>
                    <a:pt x="2740744" y="232067"/>
                    <a:pt x="2743497" y="234210"/>
                  </a:cubicBezTo>
                  <a:lnTo>
                    <a:pt x="2755325" y="243411"/>
                  </a:lnTo>
                  <a:cubicBezTo>
                    <a:pt x="2760836" y="247699"/>
                    <a:pt x="2760420" y="254353"/>
                    <a:pt x="2754398" y="258276"/>
                  </a:cubicBezTo>
                  <a:lnTo>
                    <a:pt x="2741473" y="266696"/>
                  </a:lnTo>
                  <a:cubicBezTo>
                    <a:pt x="2735452" y="270619"/>
                    <a:pt x="2726102" y="270321"/>
                    <a:pt x="2720591" y="266035"/>
                  </a:cubicBezTo>
                  <a:lnTo>
                    <a:pt x="2708765" y="256834"/>
                  </a:lnTo>
                  <a:cubicBezTo>
                    <a:pt x="2703254" y="252548"/>
                    <a:pt x="2703670" y="245892"/>
                    <a:pt x="2709692" y="241970"/>
                  </a:cubicBezTo>
                  <a:lnTo>
                    <a:pt x="2722617" y="233551"/>
                  </a:lnTo>
                  <a:cubicBezTo>
                    <a:pt x="2725627" y="231588"/>
                    <a:pt x="2729470" y="230683"/>
                    <a:pt x="2733248" y="230803"/>
                  </a:cubicBezTo>
                  <a:close/>
                  <a:moveTo>
                    <a:pt x="1441241" y="230803"/>
                  </a:moveTo>
                  <a:cubicBezTo>
                    <a:pt x="1445020" y="230922"/>
                    <a:pt x="1448736" y="232067"/>
                    <a:pt x="1451490" y="234210"/>
                  </a:cubicBezTo>
                  <a:lnTo>
                    <a:pt x="1463316" y="243411"/>
                  </a:lnTo>
                  <a:cubicBezTo>
                    <a:pt x="1468827" y="247699"/>
                    <a:pt x="1468413" y="254353"/>
                    <a:pt x="1462391" y="258276"/>
                  </a:cubicBezTo>
                  <a:lnTo>
                    <a:pt x="1449467" y="266696"/>
                  </a:lnTo>
                  <a:cubicBezTo>
                    <a:pt x="1443444" y="270619"/>
                    <a:pt x="1434094" y="270321"/>
                    <a:pt x="1428585" y="266035"/>
                  </a:cubicBezTo>
                  <a:lnTo>
                    <a:pt x="1416757" y="256834"/>
                  </a:lnTo>
                  <a:cubicBezTo>
                    <a:pt x="1411248" y="252548"/>
                    <a:pt x="1411662" y="245892"/>
                    <a:pt x="1417684" y="241970"/>
                  </a:cubicBezTo>
                  <a:lnTo>
                    <a:pt x="1430610" y="233551"/>
                  </a:lnTo>
                  <a:cubicBezTo>
                    <a:pt x="1433621" y="231588"/>
                    <a:pt x="1437462" y="230683"/>
                    <a:pt x="1441241" y="230803"/>
                  </a:cubicBezTo>
                  <a:close/>
                  <a:moveTo>
                    <a:pt x="4125070" y="228973"/>
                  </a:moveTo>
                  <a:cubicBezTo>
                    <a:pt x="4128939" y="228973"/>
                    <a:pt x="4132811" y="230024"/>
                    <a:pt x="4135764" y="232127"/>
                  </a:cubicBezTo>
                  <a:lnTo>
                    <a:pt x="4177933" y="262146"/>
                  </a:lnTo>
                  <a:cubicBezTo>
                    <a:pt x="4183840" y="266351"/>
                    <a:pt x="4183840" y="273167"/>
                    <a:pt x="4177933" y="277370"/>
                  </a:cubicBezTo>
                  <a:lnTo>
                    <a:pt x="4116747" y="320928"/>
                  </a:lnTo>
                  <a:cubicBezTo>
                    <a:pt x="4110840" y="325133"/>
                    <a:pt x="4101266" y="325133"/>
                    <a:pt x="4095359" y="320928"/>
                  </a:cubicBezTo>
                  <a:lnTo>
                    <a:pt x="4053190" y="290908"/>
                  </a:lnTo>
                  <a:cubicBezTo>
                    <a:pt x="4047283" y="286705"/>
                    <a:pt x="4047283" y="279886"/>
                    <a:pt x="4053190" y="275684"/>
                  </a:cubicBezTo>
                  <a:lnTo>
                    <a:pt x="4114376" y="232127"/>
                  </a:lnTo>
                  <a:cubicBezTo>
                    <a:pt x="4117330" y="230024"/>
                    <a:pt x="4121199" y="228973"/>
                    <a:pt x="4125070" y="228973"/>
                  </a:cubicBezTo>
                  <a:close/>
                  <a:moveTo>
                    <a:pt x="2830614" y="228973"/>
                  </a:moveTo>
                  <a:cubicBezTo>
                    <a:pt x="2834482" y="228973"/>
                    <a:pt x="2838353" y="230024"/>
                    <a:pt x="2841306" y="232127"/>
                  </a:cubicBezTo>
                  <a:lnTo>
                    <a:pt x="2883476" y="262146"/>
                  </a:lnTo>
                  <a:cubicBezTo>
                    <a:pt x="2889382" y="266351"/>
                    <a:pt x="2889382" y="273167"/>
                    <a:pt x="2883476" y="277370"/>
                  </a:cubicBezTo>
                  <a:lnTo>
                    <a:pt x="2822287" y="320928"/>
                  </a:lnTo>
                  <a:cubicBezTo>
                    <a:pt x="2816383" y="325133"/>
                    <a:pt x="2806806" y="325133"/>
                    <a:pt x="2800903" y="320928"/>
                  </a:cubicBezTo>
                  <a:lnTo>
                    <a:pt x="2758731" y="290908"/>
                  </a:lnTo>
                  <a:cubicBezTo>
                    <a:pt x="2752827" y="286705"/>
                    <a:pt x="2752827" y="279886"/>
                    <a:pt x="2758731" y="275684"/>
                  </a:cubicBezTo>
                  <a:lnTo>
                    <a:pt x="2819918" y="232127"/>
                  </a:lnTo>
                  <a:cubicBezTo>
                    <a:pt x="2822872" y="230024"/>
                    <a:pt x="2826742" y="228973"/>
                    <a:pt x="2830614" y="228973"/>
                  </a:cubicBezTo>
                  <a:close/>
                  <a:moveTo>
                    <a:pt x="1538605" y="228973"/>
                  </a:moveTo>
                  <a:cubicBezTo>
                    <a:pt x="1542474" y="228973"/>
                    <a:pt x="1546346" y="230024"/>
                    <a:pt x="1549296" y="232127"/>
                  </a:cubicBezTo>
                  <a:lnTo>
                    <a:pt x="1591468" y="262146"/>
                  </a:lnTo>
                  <a:cubicBezTo>
                    <a:pt x="1597375" y="266351"/>
                    <a:pt x="1597375" y="273167"/>
                    <a:pt x="1591468" y="277370"/>
                  </a:cubicBezTo>
                  <a:lnTo>
                    <a:pt x="1530282" y="320928"/>
                  </a:lnTo>
                  <a:cubicBezTo>
                    <a:pt x="1524375" y="325133"/>
                    <a:pt x="1514801" y="325133"/>
                    <a:pt x="1508896" y="320928"/>
                  </a:cubicBezTo>
                  <a:lnTo>
                    <a:pt x="1466724" y="290908"/>
                  </a:lnTo>
                  <a:cubicBezTo>
                    <a:pt x="1460819" y="286705"/>
                    <a:pt x="1460819" y="279886"/>
                    <a:pt x="1466722" y="275684"/>
                  </a:cubicBezTo>
                  <a:lnTo>
                    <a:pt x="1527912" y="232127"/>
                  </a:lnTo>
                  <a:cubicBezTo>
                    <a:pt x="1530864" y="230024"/>
                    <a:pt x="1534734" y="228973"/>
                    <a:pt x="1538605" y="228973"/>
                  </a:cubicBezTo>
                  <a:close/>
                  <a:moveTo>
                    <a:pt x="4324413" y="218582"/>
                  </a:moveTo>
                  <a:cubicBezTo>
                    <a:pt x="4328193" y="218703"/>
                    <a:pt x="4331906" y="219847"/>
                    <a:pt x="4334662" y="221993"/>
                  </a:cubicBezTo>
                  <a:lnTo>
                    <a:pt x="4346490" y="231192"/>
                  </a:lnTo>
                  <a:cubicBezTo>
                    <a:pt x="4352001" y="235478"/>
                    <a:pt x="4351585" y="242135"/>
                    <a:pt x="4345561" y="246056"/>
                  </a:cubicBezTo>
                  <a:lnTo>
                    <a:pt x="4332637" y="254476"/>
                  </a:lnTo>
                  <a:cubicBezTo>
                    <a:pt x="4326615" y="258399"/>
                    <a:pt x="4317266" y="258104"/>
                    <a:pt x="4311755" y="253816"/>
                  </a:cubicBezTo>
                  <a:lnTo>
                    <a:pt x="4299927" y="244616"/>
                  </a:lnTo>
                  <a:cubicBezTo>
                    <a:pt x="4294419" y="240328"/>
                    <a:pt x="4294834" y="233675"/>
                    <a:pt x="4300854" y="229752"/>
                  </a:cubicBezTo>
                  <a:lnTo>
                    <a:pt x="4313780" y="221332"/>
                  </a:lnTo>
                  <a:cubicBezTo>
                    <a:pt x="4316792" y="219371"/>
                    <a:pt x="4320635" y="218463"/>
                    <a:pt x="4324413" y="218582"/>
                  </a:cubicBezTo>
                  <a:close/>
                  <a:moveTo>
                    <a:pt x="3029694" y="218582"/>
                  </a:moveTo>
                  <a:cubicBezTo>
                    <a:pt x="3033475" y="218703"/>
                    <a:pt x="3037189" y="219847"/>
                    <a:pt x="3039944" y="221993"/>
                  </a:cubicBezTo>
                  <a:lnTo>
                    <a:pt x="3051771" y="231192"/>
                  </a:lnTo>
                  <a:cubicBezTo>
                    <a:pt x="3057279" y="235478"/>
                    <a:pt x="3056868" y="242135"/>
                    <a:pt x="3050843" y="246056"/>
                  </a:cubicBezTo>
                  <a:lnTo>
                    <a:pt x="3037917" y="254476"/>
                  </a:lnTo>
                  <a:cubicBezTo>
                    <a:pt x="3031898" y="258399"/>
                    <a:pt x="3022546" y="258104"/>
                    <a:pt x="3017036" y="253816"/>
                  </a:cubicBezTo>
                  <a:lnTo>
                    <a:pt x="3005210" y="244616"/>
                  </a:lnTo>
                  <a:cubicBezTo>
                    <a:pt x="2999699" y="240328"/>
                    <a:pt x="3000117" y="233675"/>
                    <a:pt x="3006135" y="229752"/>
                  </a:cubicBezTo>
                  <a:lnTo>
                    <a:pt x="3019062" y="221332"/>
                  </a:lnTo>
                  <a:cubicBezTo>
                    <a:pt x="3022073" y="219371"/>
                    <a:pt x="3025915" y="218463"/>
                    <a:pt x="3029694" y="218582"/>
                  </a:cubicBezTo>
                  <a:close/>
                  <a:moveTo>
                    <a:pt x="1735236" y="218582"/>
                  </a:moveTo>
                  <a:cubicBezTo>
                    <a:pt x="1739015" y="218703"/>
                    <a:pt x="1742731" y="219847"/>
                    <a:pt x="1745487" y="221993"/>
                  </a:cubicBezTo>
                  <a:lnTo>
                    <a:pt x="1757312" y="231192"/>
                  </a:lnTo>
                  <a:cubicBezTo>
                    <a:pt x="1762823" y="235478"/>
                    <a:pt x="1762408" y="242135"/>
                    <a:pt x="1756387" y="246056"/>
                  </a:cubicBezTo>
                  <a:lnTo>
                    <a:pt x="1743460" y="254476"/>
                  </a:lnTo>
                  <a:cubicBezTo>
                    <a:pt x="1737439" y="258399"/>
                    <a:pt x="1728089" y="258104"/>
                    <a:pt x="1722578" y="253816"/>
                  </a:cubicBezTo>
                  <a:lnTo>
                    <a:pt x="1710752" y="244616"/>
                  </a:lnTo>
                  <a:cubicBezTo>
                    <a:pt x="1705240" y="240328"/>
                    <a:pt x="1705657" y="233675"/>
                    <a:pt x="1711679" y="229752"/>
                  </a:cubicBezTo>
                  <a:lnTo>
                    <a:pt x="1724604" y="221332"/>
                  </a:lnTo>
                  <a:cubicBezTo>
                    <a:pt x="1727617" y="219371"/>
                    <a:pt x="1731459" y="218463"/>
                    <a:pt x="1735236" y="218582"/>
                  </a:cubicBezTo>
                  <a:close/>
                  <a:moveTo>
                    <a:pt x="443229" y="218582"/>
                  </a:moveTo>
                  <a:cubicBezTo>
                    <a:pt x="447010" y="218703"/>
                    <a:pt x="450723" y="219847"/>
                    <a:pt x="453480" y="221993"/>
                  </a:cubicBezTo>
                  <a:lnTo>
                    <a:pt x="465305" y="231192"/>
                  </a:lnTo>
                  <a:cubicBezTo>
                    <a:pt x="470814" y="235478"/>
                    <a:pt x="470401" y="242135"/>
                    <a:pt x="464378" y="246056"/>
                  </a:cubicBezTo>
                  <a:lnTo>
                    <a:pt x="451452" y="254476"/>
                  </a:lnTo>
                  <a:cubicBezTo>
                    <a:pt x="445432" y="258399"/>
                    <a:pt x="436081" y="258104"/>
                    <a:pt x="430571" y="253816"/>
                  </a:cubicBezTo>
                  <a:lnTo>
                    <a:pt x="418745" y="244616"/>
                  </a:lnTo>
                  <a:lnTo>
                    <a:pt x="419095" y="238997"/>
                  </a:lnTo>
                  <a:lnTo>
                    <a:pt x="425047" y="226250"/>
                  </a:lnTo>
                  <a:lnTo>
                    <a:pt x="432597" y="221332"/>
                  </a:lnTo>
                  <a:cubicBezTo>
                    <a:pt x="435608" y="219371"/>
                    <a:pt x="439450" y="218463"/>
                    <a:pt x="443229" y="218582"/>
                  </a:cubicBezTo>
                  <a:close/>
                  <a:moveTo>
                    <a:pt x="3929187" y="211169"/>
                  </a:moveTo>
                  <a:cubicBezTo>
                    <a:pt x="3933364" y="211207"/>
                    <a:pt x="3937521" y="212374"/>
                    <a:pt x="3940670" y="214667"/>
                  </a:cubicBezTo>
                  <a:lnTo>
                    <a:pt x="3954178" y="224516"/>
                  </a:lnTo>
                  <a:cubicBezTo>
                    <a:pt x="3960476" y="229107"/>
                    <a:pt x="3960354" y="236458"/>
                    <a:pt x="3953906" y="240943"/>
                  </a:cubicBezTo>
                  <a:lnTo>
                    <a:pt x="3893655" y="282833"/>
                  </a:lnTo>
                  <a:cubicBezTo>
                    <a:pt x="3887209" y="287316"/>
                    <a:pt x="3876880" y="287229"/>
                    <a:pt x="3870580" y="282642"/>
                  </a:cubicBezTo>
                  <a:lnTo>
                    <a:pt x="3857070" y="272794"/>
                  </a:lnTo>
                  <a:cubicBezTo>
                    <a:pt x="3850774" y="268203"/>
                    <a:pt x="3850895" y="260849"/>
                    <a:pt x="3857341" y="256367"/>
                  </a:cubicBezTo>
                  <a:lnTo>
                    <a:pt x="3917595" y="214474"/>
                  </a:lnTo>
                  <a:cubicBezTo>
                    <a:pt x="3920819" y="212234"/>
                    <a:pt x="3925014" y="211134"/>
                    <a:pt x="3929187" y="211169"/>
                  </a:cubicBezTo>
                  <a:close/>
                  <a:moveTo>
                    <a:pt x="2634731" y="211169"/>
                  </a:moveTo>
                  <a:cubicBezTo>
                    <a:pt x="2638904" y="211207"/>
                    <a:pt x="2643063" y="212374"/>
                    <a:pt x="2646210" y="214667"/>
                  </a:cubicBezTo>
                  <a:lnTo>
                    <a:pt x="2659722" y="224516"/>
                  </a:lnTo>
                  <a:cubicBezTo>
                    <a:pt x="2666018" y="229107"/>
                    <a:pt x="2665897" y="236458"/>
                    <a:pt x="2659448" y="240943"/>
                  </a:cubicBezTo>
                  <a:lnTo>
                    <a:pt x="2599199" y="282833"/>
                  </a:lnTo>
                  <a:cubicBezTo>
                    <a:pt x="2592750" y="287316"/>
                    <a:pt x="2582420" y="287229"/>
                    <a:pt x="2576122" y="282642"/>
                  </a:cubicBezTo>
                  <a:lnTo>
                    <a:pt x="2562612" y="272794"/>
                  </a:lnTo>
                  <a:cubicBezTo>
                    <a:pt x="2556316" y="268203"/>
                    <a:pt x="2556437" y="260849"/>
                    <a:pt x="2562884" y="256367"/>
                  </a:cubicBezTo>
                  <a:lnTo>
                    <a:pt x="2623137" y="214474"/>
                  </a:lnTo>
                  <a:cubicBezTo>
                    <a:pt x="2626362" y="212234"/>
                    <a:pt x="2630556" y="211134"/>
                    <a:pt x="2634731" y="211169"/>
                  </a:cubicBezTo>
                  <a:close/>
                  <a:moveTo>
                    <a:pt x="1342724" y="211169"/>
                  </a:moveTo>
                  <a:cubicBezTo>
                    <a:pt x="1346898" y="211207"/>
                    <a:pt x="1351056" y="212374"/>
                    <a:pt x="1354204" y="214667"/>
                  </a:cubicBezTo>
                  <a:lnTo>
                    <a:pt x="1367717" y="224516"/>
                  </a:lnTo>
                  <a:cubicBezTo>
                    <a:pt x="1374012" y="229107"/>
                    <a:pt x="1373892" y="236458"/>
                    <a:pt x="1367443" y="240943"/>
                  </a:cubicBezTo>
                  <a:lnTo>
                    <a:pt x="1307190" y="282833"/>
                  </a:lnTo>
                  <a:cubicBezTo>
                    <a:pt x="1300741" y="287316"/>
                    <a:pt x="1290412" y="287229"/>
                    <a:pt x="1284115" y="282642"/>
                  </a:cubicBezTo>
                  <a:lnTo>
                    <a:pt x="1270604" y="272794"/>
                  </a:lnTo>
                  <a:cubicBezTo>
                    <a:pt x="1264307" y="268203"/>
                    <a:pt x="1264432" y="260849"/>
                    <a:pt x="1270876" y="256367"/>
                  </a:cubicBezTo>
                  <a:lnTo>
                    <a:pt x="1331130" y="214474"/>
                  </a:lnTo>
                  <a:cubicBezTo>
                    <a:pt x="1334354" y="212234"/>
                    <a:pt x="1338549" y="211134"/>
                    <a:pt x="1342724" y="211169"/>
                  </a:cubicBezTo>
                  <a:close/>
                  <a:moveTo>
                    <a:pt x="4903637" y="163085"/>
                  </a:moveTo>
                  <a:cubicBezTo>
                    <a:pt x="4909325" y="163086"/>
                    <a:pt x="4915017" y="164631"/>
                    <a:pt x="4919359" y="167720"/>
                  </a:cubicBezTo>
                  <a:lnTo>
                    <a:pt x="5025681" y="243407"/>
                  </a:lnTo>
                  <a:cubicBezTo>
                    <a:pt x="5034362" y="249590"/>
                    <a:pt x="5034366" y="259611"/>
                    <a:pt x="5025681" y="265795"/>
                  </a:cubicBezTo>
                  <a:lnTo>
                    <a:pt x="4892817" y="360373"/>
                  </a:lnTo>
                  <a:cubicBezTo>
                    <a:pt x="4884135" y="366554"/>
                    <a:pt x="4870055" y="366554"/>
                    <a:pt x="4861370" y="360373"/>
                  </a:cubicBezTo>
                  <a:lnTo>
                    <a:pt x="4755049" y="284686"/>
                  </a:lnTo>
                  <a:cubicBezTo>
                    <a:pt x="4746365" y="278505"/>
                    <a:pt x="4746365" y="268481"/>
                    <a:pt x="4755049" y="262301"/>
                  </a:cubicBezTo>
                  <a:lnTo>
                    <a:pt x="4887911" y="167720"/>
                  </a:lnTo>
                  <a:cubicBezTo>
                    <a:pt x="4892255" y="164631"/>
                    <a:pt x="4897945" y="163085"/>
                    <a:pt x="4903637" y="163085"/>
                  </a:cubicBezTo>
                  <a:close/>
                  <a:moveTo>
                    <a:pt x="3608917" y="163085"/>
                  </a:moveTo>
                  <a:cubicBezTo>
                    <a:pt x="3614607" y="163086"/>
                    <a:pt x="3620297" y="164631"/>
                    <a:pt x="3624639" y="167720"/>
                  </a:cubicBezTo>
                  <a:lnTo>
                    <a:pt x="3730961" y="243407"/>
                  </a:lnTo>
                  <a:cubicBezTo>
                    <a:pt x="3739646" y="249590"/>
                    <a:pt x="3739647" y="259611"/>
                    <a:pt x="3730961" y="265795"/>
                  </a:cubicBezTo>
                  <a:lnTo>
                    <a:pt x="3598100" y="360373"/>
                  </a:lnTo>
                  <a:cubicBezTo>
                    <a:pt x="3589415" y="366554"/>
                    <a:pt x="3575335" y="366554"/>
                    <a:pt x="3566650" y="360373"/>
                  </a:cubicBezTo>
                  <a:lnTo>
                    <a:pt x="3460329" y="284686"/>
                  </a:lnTo>
                  <a:cubicBezTo>
                    <a:pt x="3451645" y="278505"/>
                    <a:pt x="3451645" y="268481"/>
                    <a:pt x="3460329" y="262301"/>
                  </a:cubicBezTo>
                  <a:lnTo>
                    <a:pt x="3593193" y="167720"/>
                  </a:lnTo>
                  <a:cubicBezTo>
                    <a:pt x="3597535" y="164631"/>
                    <a:pt x="3603227" y="163085"/>
                    <a:pt x="3608917" y="163085"/>
                  </a:cubicBezTo>
                  <a:close/>
                  <a:moveTo>
                    <a:pt x="2314460" y="163085"/>
                  </a:moveTo>
                  <a:cubicBezTo>
                    <a:pt x="2320149" y="163086"/>
                    <a:pt x="2325840" y="164631"/>
                    <a:pt x="2330183" y="167720"/>
                  </a:cubicBezTo>
                  <a:lnTo>
                    <a:pt x="2436504" y="243407"/>
                  </a:lnTo>
                  <a:cubicBezTo>
                    <a:pt x="2445188" y="249590"/>
                    <a:pt x="2445188" y="259611"/>
                    <a:pt x="2436504" y="265795"/>
                  </a:cubicBezTo>
                  <a:lnTo>
                    <a:pt x="2303640" y="360373"/>
                  </a:lnTo>
                  <a:cubicBezTo>
                    <a:pt x="2294955" y="366554"/>
                    <a:pt x="2280879" y="366554"/>
                    <a:pt x="2272194" y="360373"/>
                  </a:cubicBezTo>
                  <a:lnTo>
                    <a:pt x="2165872" y="284686"/>
                  </a:lnTo>
                  <a:cubicBezTo>
                    <a:pt x="2157187" y="278505"/>
                    <a:pt x="2157187" y="268481"/>
                    <a:pt x="2165872" y="262301"/>
                  </a:cubicBezTo>
                  <a:lnTo>
                    <a:pt x="2298736" y="167720"/>
                  </a:lnTo>
                  <a:cubicBezTo>
                    <a:pt x="2303077" y="164631"/>
                    <a:pt x="2308767" y="163085"/>
                    <a:pt x="2314460" y="163085"/>
                  </a:cubicBezTo>
                  <a:close/>
                  <a:moveTo>
                    <a:pt x="1022452" y="163085"/>
                  </a:moveTo>
                  <a:cubicBezTo>
                    <a:pt x="1028140" y="163086"/>
                    <a:pt x="1033834" y="164631"/>
                    <a:pt x="1038174" y="167720"/>
                  </a:cubicBezTo>
                  <a:lnTo>
                    <a:pt x="1144496" y="243407"/>
                  </a:lnTo>
                  <a:cubicBezTo>
                    <a:pt x="1153181" y="249590"/>
                    <a:pt x="1153181" y="259611"/>
                    <a:pt x="1144496" y="265795"/>
                  </a:cubicBezTo>
                  <a:lnTo>
                    <a:pt x="1011634" y="360373"/>
                  </a:lnTo>
                  <a:cubicBezTo>
                    <a:pt x="1002950" y="366554"/>
                    <a:pt x="988870" y="366554"/>
                    <a:pt x="980187" y="360373"/>
                  </a:cubicBezTo>
                  <a:lnTo>
                    <a:pt x="873864" y="284686"/>
                  </a:lnTo>
                  <a:cubicBezTo>
                    <a:pt x="865182" y="278505"/>
                    <a:pt x="865182" y="268481"/>
                    <a:pt x="873864" y="262301"/>
                  </a:cubicBezTo>
                  <a:lnTo>
                    <a:pt x="1006728" y="167720"/>
                  </a:lnTo>
                  <a:cubicBezTo>
                    <a:pt x="1011070" y="164631"/>
                    <a:pt x="1016760" y="163085"/>
                    <a:pt x="1022452" y="163085"/>
                  </a:cubicBezTo>
                  <a:close/>
                  <a:moveTo>
                    <a:pt x="4541604" y="159604"/>
                  </a:moveTo>
                  <a:cubicBezTo>
                    <a:pt x="4547292" y="159604"/>
                    <a:pt x="4552979" y="161150"/>
                    <a:pt x="4557319" y="164238"/>
                  </a:cubicBezTo>
                  <a:lnTo>
                    <a:pt x="4649717" y="230014"/>
                  </a:lnTo>
                  <a:cubicBezTo>
                    <a:pt x="4658398" y="236194"/>
                    <a:pt x="4658398" y="246210"/>
                    <a:pt x="4649717" y="252387"/>
                  </a:cubicBezTo>
                  <a:lnTo>
                    <a:pt x="4586742" y="297218"/>
                  </a:lnTo>
                  <a:cubicBezTo>
                    <a:pt x="4578064" y="303397"/>
                    <a:pt x="4563991" y="303397"/>
                    <a:pt x="4555312" y="297218"/>
                  </a:cubicBezTo>
                  <a:lnTo>
                    <a:pt x="4462912" y="231442"/>
                  </a:lnTo>
                  <a:cubicBezTo>
                    <a:pt x="4454233" y="225265"/>
                    <a:pt x="4454233" y="215248"/>
                    <a:pt x="4462912" y="209069"/>
                  </a:cubicBezTo>
                  <a:lnTo>
                    <a:pt x="4525888" y="164238"/>
                  </a:lnTo>
                  <a:cubicBezTo>
                    <a:pt x="4530227" y="161150"/>
                    <a:pt x="4535914" y="159604"/>
                    <a:pt x="4541604" y="159604"/>
                  </a:cubicBezTo>
                  <a:close/>
                  <a:moveTo>
                    <a:pt x="3246883" y="159604"/>
                  </a:moveTo>
                  <a:cubicBezTo>
                    <a:pt x="3252572" y="159604"/>
                    <a:pt x="3258262" y="161150"/>
                    <a:pt x="3262599" y="164238"/>
                  </a:cubicBezTo>
                  <a:lnTo>
                    <a:pt x="3355000" y="230014"/>
                  </a:lnTo>
                  <a:cubicBezTo>
                    <a:pt x="3363680" y="236194"/>
                    <a:pt x="3363680" y="246210"/>
                    <a:pt x="3355000" y="252387"/>
                  </a:cubicBezTo>
                  <a:lnTo>
                    <a:pt x="3292024" y="297218"/>
                  </a:lnTo>
                  <a:cubicBezTo>
                    <a:pt x="3283344" y="303397"/>
                    <a:pt x="3269272" y="303397"/>
                    <a:pt x="3260592" y="297218"/>
                  </a:cubicBezTo>
                  <a:lnTo>
                    <a:pt x="3168193" y="231442"/>
                  </a:lnTo>
                  <a:cubicBezTo>
                    <a:pt x="3159513" y="225265"/>
                    <a:pt x="3159513" y="215248"/>
                    <a:pt x="3168193" y="209069"/>
                  </a:cubicBezTo>
                  <a:lnTo>
                    <a:pt x="3231169" y="164238"/>
                  </a:lnTo>
                  <a:cubicBezTo>
                    <a:pt x="3235510" y="161150"/>
                    <a:pt x="3241197" y="159604"/>
                    <a:pt x="3246883" y="159604"/>
                  </a:cubicBezTo>
                  <a:close/>
                  <a:moveTo>
                    <a:pt x="1952425" y="159604"/>
                  </a:moveTo>
                  <a:cubicBezTo>
                    <a:pt x="1958115" y="159604"/>
                    <a:pt x="1963802" y="161150"/>
                    <a:pt x="1968143" y="164238"/>
                  </a:cubicBezTo>
                  <a:lnTo>
                    <a:pt x="2060540" y="230014"/>
                  </a:lnTo>
                  <a:cubicBezTo>
                    <a:pt x="2069220" y="236194"/>
                    <a:pt x="2069220" y="246210"/>
                    <a:pt x="2060540" y="252387"/>
                  </a:cubicBezTo>
                  <a:lnTo>
                    <a:pt x="1997568" y="297218"/>
                  </a:lnTo>
                  <a:cubicBezTo>
                    <a:pt x="1988884" y="303397"/>
                    <a:pt x="1974813" y="303397"/>
                    <a:pt x="1966134" y="297218"/>
                  </a:cubicBezTo>
                  <a:lnTo>
                    <a:pt x="1873735" y="231442"/>
                  </a:lnTo>
                  <a:cubicBezTo>
                    <a:pt x="1865055" y="225265"/>
                    <a:pt x="1865055" y="215248"/>
                    <a:pt x="1873735" y="209069"/>
                  </a:cubicBezTo>
                  <a:lnTo>
                    <a:pt x="1936710" y="164238"/>
                  </a:lnTo>
                  <a:cubicBezTo>
                    <a:pt x="1941050" y="161150"/>
                    <a:pt x="1946737" y="159604"/>
                    <a:pt x="1952425" y="159604"/>
                  </a:cubicBezTo>
                  <a:close/>
                  <a:moveTo>
                    <a:pt x="660419" y="159604"/>
                  </a:moveTo>
                  <a:cubicBezTo>
                    <a:pt x="666107" y="159604"/>
                    <a:pt x="671794" y="161150"/>
                    <a:pt x="676136" y="164238"/>
                  </a:cubicBezTo>
                  <a:lnTo>
                    <a:pt x="768534" y="230014"/>
                  </a:lnTo>
                  <a:cubicBezTo>
                    <a:pt x="777212" y="236194"/>
                    <a:pt x="777212" y="246210"/>
                    <a:pt x="768534" y="252387"/>
                  </a:cubicBezTo>
                  <a:lnTo>
                    <a:pt x="705559" y="297218"/>
                  </a:lnTo>
                  <a:cubicBezTo>
                    <a:pt x="696879" y="303397"/>
                    <a:pt x="682804" y="303397"/>
                    <a:pt x="674126" y="297218"/>
                  </a:cubicBezTo>
                  <a:lnTo>
                    <a:pt x="581727" y="231442"/>
                  </a:lnTo>
                  <a:cubicBezTo>
                    <a:pt x="573048" y="225265"/>
                    <a:pt x="573048" y="215248"/>
                    <a:pt x="581727" y="209069"/>
                  </a:cubicBezTo>
                  <a:lnTo>
                    <a:pt x="644705" y="164238"/>
                  </a:lnTo>
                  <a:cubicBezTo>
                    <a:pt x="649042" y="161150"/>
                    <a:pt x="654732" y="159604"/>
                    <a:pt x="660419" y="159604"/>
                  </a:cubicBezTo>
                  <a:close/>
                  <a:moveTo>
                    <a:pt x="4397963" y="157090"/>
                  </a:moveTo>
                  <a:cubicBezTo>
                    <a:pt x="4402684" y="157037"/>
                    <a:pt x="4407432" y="158266"/>
                    <a:pt x="4411092" y="160791"/>
                  </a:cubicBezTo>
                  <a:lnTo>
                    <a:pt x="4426791" y="171624"/>
                  </a:lnTo>
                  <a:cubicBezTo>
                    <a:pt x="4434104" y="176667"/>
                    <a:pt x="4434286" y="184983"/>
                    <a:pt x="4427197" y="190189"/>
                  </a:cubicBezTo>
                  <a:lnTo>
                    <a:pt x="4384438" y="221594"/>
                  </a:lnTo>
                  <a:cubicBezTo>
                    <a:pt x="4377350" y="226803"/>
                    <a:pt x="4365668" y="226933"/>
                    <a:pt x="4358354" y="221884"/>
                  </a:cubicBezTo>
                  <a:lnTo>
                    <a:pt x="4342656" y="211054"/>
                  </a:lnTo>
                  <a:cubicBezTo>
                    <a:pt x="4335340" y="206006"/>
                    <a:pt x="4335158" y="197692"/>
                    <a:pt x="4342248" y="192486"/>
                  </a:cubicBezTo>
                  <a:lnTo>
                    <a:pt x="4385007" y="161081"/>
                  </a:lnTo>
                  <a:cubicBezTo>
                    <a:pt x="4388552" y="158477"/>
                    <a:pt x="4393244" y="157143"/>
                    <a:pt x="4397963" y="157090"/>
                  </a:cubicBezTo>
                  <a:close/>
                  <a:moveTo>
                    <a:pt x="3103243" y="157090"/>
                  </a:moveTo>
                  <a:cubicBezTo>
                    <a:pt x="3107965" y="157037"/>
                    <a:pt x="3112714" y="158266"/>
                    <a:pt x="3116370" y="160791"/>
                  </a:cubicBezTo>
                  <a:lnTo>
                    <a:pt x="3132071" y="171624"/>
                  </a:lnTo>
                  <a:cubicBezTo>
                    <a:pt x="3139385" y="176667"/>
                    <a:pt x="3139568" y="184983"/>
                    <a:pt x="3132477" y="190189"/>
                  </a:cubicBezTo>
                  <a:lnTo>
                    <a:pt x="3089718" y="221594"/>
                  </a:lnTo>
                  <a:cubicBezTo>
                    <a:pt x="3082629" y="226803"/>
                    <a:pt x="3070949" y="226933"/>
                    <a:pt x="3063634" y="221884"/>
                  </a:cubicBezTo>
                  <a:lnTo>
                    <a:pt x="3047936" y="211054"/>
                  </a:lnTo>
                  <a:cubicBezTo>
                    <a:pt x="3040622" y="206006"/>
                    <a:pt x="3040439" y="197692"/>
                    <a:pt x="3047530" y="192486"/>
                  </a:cubicBezTo>
                  <a:lnTo>
                    <a:pt x="3090287" y="161081"/>
                  </a:lnTo>
                  <a:cubicBezTo>
                    <a:pt x="3093832" y="158477"/>
                    <a:pt x="3098526" y="157143"/>
                    <a:pt x="3103243" y="157090"/>
                  </a:cubicBezTo>
                  <a:close/>
                  <a:moveTo>
                    <a:pt x="1808787" y="157090"/>
                  </a:moveTo>
                  <a:cubicBezTo>
                    <a:pt x="1813507" y="157037"/>
                    <a:pt x="1818256" y="158266"/>
                    <a:pt x="1821914" y="160791"/>
                  </a:cubicBezTo>
                  <a:lnTo>
                    <a:pt x="1837613" y="171624"/>
                  </a:lnTo>
                  <a:cubicBezTo>
                    <a:pt x="1844926" y="176667"/>
                    <a:pt x="1845111" y="184983"/>
                    <a:pt x="1838021" y="190189"/>
                  </a:cubicBezTo>
                  <a:lnTo>
                    <a:pt x="1795260" y="221594"/>
                  </a:lnTo>
                  <a:cubicBezTo>
                    <a:pt x="1788171" y="226803"/>
                    <a:pt x="1776491" y="226933"/>
                    <a:pt x="1769177" y="221884"/>
                  </a:cubicBezTo>
                  <a:lnTo>
                    <a:pt x="1753480" y="211054"/>
                  </a:lnTo>
                  <a:cubicBezTo>
                    <a:pt x="1746164" y="206006"/>
                    <a:pt x="1745980" y="197692"/>
                    <a:pt x="1753072" y="192486"/>
                  </a:cubicBezTo>
                  <a:lnTo>
                    <a:pt x="1795829" y="161081"/>
                  </a:lnTo>
                  <a:cubicBezTo>
                    <a:pt x="1799376" y="158477"/>
                    <a:pt x="1804066" y="157143"/>
                    <a:pt x="1808787" y="157090"/>
                  </a:cubicBezTo>
                  <a:close/>
                  <a:moveTo>
                    <a:pt x="516780" y="157090"/>
                  </a:moveTo>
                  <a:cubicBezTo>
                    <a:pt x="521500" y="157037"/>
                    <a:pt x="526249" y="158266"/>
                    <a:pt x="529905" y="160791"/>
                  </a:cubicBezTo>
                  <a:lnTo>
                    <a:pt x="545606" y="171624"/>
                  </a:lnTo>
                  <a:cubicBezTo>
                    <a:pt x="552920" y="176667"/>
                    <a:pt x="553103" y="184983"/>
                    <a:pt x="546012" y="190189"/>
                  </a:cubicBezTo>
                  <a:lnTo>
                    <a:pt x="503255" y="221594"/>
                  </a:lnTo>
                  <a:cubicBezTo>
                    <a:pt x="496163" y="226803"/>
                    <a:pt x="484486" y="226933"/>
                    <a:pt x="477170" y="221884"/>
                  </a:cubicBezTo>
                  <a:lnTo>
                    <a:pt x="461471" y="211054"/>
                  </a:lnTo>
                  <a:cubicBezTo>
                    <a:pt x="454157" y="206006"/>
                    <a:pt x="453973" y="197692"/>
                    <a:pt x="461065" y="192486"/>
                  </a:cubicBezTo>
                  <a:lnTo>
                    <a:pt x="503822" y="161081"/>
                  </a:lnTo>
                  <a:cubicBezTo>
                    <a:pt x="507367" y="158477"/>
                    <a:pt x="512061" y="157143"/>
                    <a:pt x="516780" y="157090"/>
                  </a:cubicBezTo>
                  <a:close/>
                  <a:moveTo>
                    <a:pt x="4179426" y="156695"/>
                  </a:moveTo>
                  <a:lnTo>
                    <a:pt x="4237677" y="156697"/>
                  </a:lnTo>
                  <a:cubicBezTo>
                    <a:pt x="4255680" y="156697"/>
                    <a:pt x="4270276" y="167086"/>
                    <a:pt x="4270276" y="179903"/>
                  </a:cubicBezTo>
                  <a:lnTo>
                    <a:pt x="4270276" y="207406"/>
                  </a:lnTo>
                  <a:cubicBezTo>
                    <a:pt x="4270279" y="220222"/>
                    <a:pt x="4255680" y="230612"/>
                    <a:pt x="4237677" y="230609"/>
                  </a:cubicBezTo>
                  <a:lnTo>
                    <a:pt x="4179426" y="230609"/>
                  </a:lnTo>
                  <a:cubicBezTo>
                    <a:pt x="4161425" y="230612"/>
                    <a:pt x="4146829" y="220222"/>
                    <a:pt x="4146829" y="207406"/>
                  </a:cubicBezTo>
                  <a:lnTo>
                    <a:pt x="4146829" y="179901"/>
                  </a:lnTo>
                  <a:cubicBezTo>
                    <a:pt x="4146829" y="167086"/>
                    <a:pt x="4161425" y="156697"/>
                    <a:pt x="4179426" y="156695"/>
                  </a:cubicBezTo>
                  <a:close/>
                  <a:moveTo>
                    <a:pt x="2884970" y="156695"/>
                  </a:moveTo>
                  <a:lnTo>
                    <a:pt x="2943219" y="156697"/>
                  </a:lnTo>
                  <a:cubicBezTo>
                    <a:pt x="2961224" y="156697"/>
                    <a:pt x="2975819" y="167086"/>
                    <a:pt x="2975819" y="179903"/>
                  </a:cubicBezTo>
                  <a:lnTo>
                    <a:pt x="2975819" y="207406"/>
                  </a:lnTo>
                  <a:cubicBezTo>
                    <a:pt x="2975819" y="220222"/>
                    <a:pt x="2961224" y="230612"/>
                    <a:pt x="2943220" y="230609"/>
                  </a:cubicBezTo>
                  <a:lnTo>
                    <a:pt x="2884970" y="230609"/>
                  </a:lnTo>
                  <a:cubicBezTo>
                    <a:pt x="2866965" y="230612"/>
                    <a:pt x="2852371" y="220222"/>
                    <a:pt x="2852371" y="207406"/>
                  </a:cubicBezTo>
                  <a:lnTo>
                    <a:pt x="2852371" y="179901"/>
                  </a:lnTo>
                  <a:cubicBezTo>
                    <a:pt x="2852371" y="167086"/>
                    <a:pt x="2866965" y="156697"/>
                    <a:pt x="2884970" y="156695"/>
                  </a:cubicBezTo>
                  <a:close/>
                  <a:moveTo>
                    <a:pt x="1592961" y="156695"/>
                  </a:moveTo>
                  <a:lnTo>
                    <a:pt x="1651212" y="156697"/>
                  </a:lnTo>
                  <a:cubicBezTo>
                    <a:pt x="1669215" y="156697"/>
                    <a:pt x="1683811" y="167086"/>
                    <a:pt x="1683811" y="179903"/>
                  </a:cubicBezTo>
                  <a:lnTo>
                    <a:pt x="1683811" y="207406"/>
                  </a:lnTo>
                  <a:cubicBezTo>
                    <a:pt x="1683811" y="220222"/>
                    <a:pt x="1669215" y="230612"/>
                    <a:pt x="1651212" y="230609"/>
                  </a:cubicBezTo>
                  <a:lnTo>
                    <a:pt x="1592961" y="230609"/>
                  </a:lnTo>
                  <a:cubicBezTo>
                    <a:pt x="1574960" y="230612"/>
                    <a:pt x="1560364" y="220222"/>
                    <a:pt x="1560364" y="207406"/>
                  </a:cubicBezTo>
                  <a:lnTo>
                    <a:pt x="1560364" y="179901"/>
                  </a:lnTo>
                  <a:cubicBezTo>
                    <a:pt x="1560364" y="167086"/>
                    <a:pt x="1574960" y="156697"/>
                    <a:pt x="1592961" y="156695"/>
                  </a:cubicBezTo>
                  <a:close/>
                  <a:moveTo>
                    <a:pt x="4871386" y="86045"/>
                  </a:moveTo>
                  <a:cubicBezTo>
                    <a:pt x="4874814" y="86088"/>
                    <a:pt x="4878218" y="87061"/>
                    <a:pt x="4880787" y="88957"/>
                  </a:cubicBezTo>
                  <a:lnTo>
                    <a:pt x="4923321" y="120328"/>
                  </a:lnTo>
                  <a:cubicBezTo>
                    <a:pt x="4928459" y="124118"/>
                    <a:pt x="4928306" y="130153"/>
                    <a:pt x="4922986" y="133809"/>
                  </a:cubicBezTo>
                  <a:lnTo>
                    <a:pt x="4908385" y="143842"/>
                  </a:lnTo>
                  <a:cubicBezTo>
                    <a:pt x="4903063" y="147498"/>
                    <a:pt x="4894584" y="147390"/>
                    <a:pt x="4889446" y="143601"/>
                  </a:cubicBezTo>
                  <a:lnTo>
                    <a:pt x="4846911" y="112231"/>
                  </a:lnTo>
                  <a:cubicBezTo>
                    <a:pt x="4841776" y="108442"/>
                    <a:pt x="4841924" y="102406"/>
                    <a:pt x="4847247" y="98748"/>
                  </a:cubicBezTo>
                  <a:lnTo>
                    <a:pt x="4861848" y="88719"/>
                  </a:lnTo>
                  <a:cubicBezTo>
                    <a:pt x="4864508" y="86889"/>
                    <a:pt x="4867959" y="86002"/>
                    <a:pt x="4871386" y="86045"/>
                  </a:cubicBezTo>
                  <a:close/>
                  <a:moveTo>
                    <a:pt x="3576668" y="86045"/>
                  </a:moveTo>
                  <a:lnTo>
                    <a:pt x="3586069" y="88957"/>
                  </a:lnTo>
                  <a:lnTo>
                    <a:pt x="3628602" y="120328"/>
                  </a:lnTo>
                  <a:cubicBezTo>
                    <a:pt x="3633739" y="124118"/>
                    <a:pt x="3633589" y="130153"/>
                    <a:pt x="3628266" y="133809"/>
                  </a:cubicBezTo>
                  <a:lnTo>
                    <a:pt x="3613669" y="143842"/>
                  </a:lnTo>
                  <a:cubicBezTo>
                    <a:pt x="3608345" y="147498"/>
                    <a:pt x="3599864" y="147390"/>
                    <a:pt x="3594726" y="143601"/>
                  </a:cubicBezTo>
                  <a:lnTo>
                    <a:pt x="3552192" y="112231"/>
                  </a:lnTo>
                  <a:cubicBezTo>
                    <a:pt x="3547056" y="108442"/>
                    <a:pt x="3547204" y="102406"/>
                    <a:pt x="3552527" y="98748"/>
                  </a:cubicBezTo>
                  <a:lnTo>
                    <a:pt x="3567128" y="88719"/>
                  </a:lnTo>
                  <a:cubicBezTo>
                    <a:pt x="3569788" y="86889"/>
                    <a:pt x="3573239" y="86002"/>
                    <a:pt x="3576668" y="86045"/>
                  </a:cubicBezTo>
                  <a:close/>
                  <a:moveTo>
                    <a:pt x="2282208" y="86045"/>
                  </a:moveTo>
                  <a:cubicBezTo>
                    <a:pt x="2285638" y="86088"/>
                    <a:pt x="2289042" y="87061"/>
                    <a:pt x="2291609" y="88957"/>
                  </a:cubicBezTo>
                  <a:lnTo>
                    <a:pt x="2334144" y="120328"/>
                  </a:lnTo>
                  <a:cubicBezTo>
                    <a:pt x="2339282" y="124118"/>
                    <a:pt x="2339131" y="130153"/>
                    <a:pt x="2333808" y="133809"/>
                  </a:cubicBezTo>
                  <a:lnTo>
                    <a:pt x="2319209" y="143842"/>
                  </a:lnTo>
                  <a:cubicBezTo>
                    <a:pt x="2313887" y="147498"/>
                    <a:pt x="2305406" y="147390"/>
                    <a:pt x="2300269" y="143601"/>
                  </a:cubicBezTo>
                  <a:lnTo>
                    <a:pt x="2257736" y="112231"/>
                  </a:lnTo>
                  <a:cubicBezTo>
                    <a:pt x="2252598" y="108442"/>
                    <a:pt x="2252747" y="102406"/>
                    <a:pt x="2258071" y="98748"/>
                  </a:cubicBezTo>
                  <a:lnTo>
                    <a:pt x="2272670" y="88719"/>
                  </a:lnTo>
                  <a:cubicBezTo>
                    <a:pt x="2275331" y="86889"/>
                    <a:pt x="2278782" y="86002"/>
                    <a:pt x="2282208" y="86045"/>
                  </a:cubicBezTo>
                  <a:close/>
                  <a:moveTo>
                    <a:pt x="990200" y="86045"/>
                  </a:moveTo>
                  <a:lnTo>
                    <a:pt x="999601" y="88957"/>
                  </a:lnTo>
                  <a:lnTo>
                    <a:pt x="1042137" y="120328"/>
                  </a:lnTo>
                  <a:cubicBezTo>
                    <a:pt x="1047275" y="124118"/>
                    <a:pt x="1047123" y="130153"/>
                    <a:pt x="1041803" y="133809"/>
                  </a:cubicBezTo>
                  <a:lnTo>
                    <a:pt x="1027200" y="143842"/>
                  </a:lnTo>
                  <a:cubicBezTo>
                    <a:pt x="1021878" y="147498"/>
                    <a:pt x="1013401" y="147390"/>
                    <a:pt x="1008262" y="143601"/>
                  </a:cubicBezTo>
                  <a:lnTo>
                    <a:pt x="965728" y="112231"/>
                  </a:lnTo>
                  <a:cubicBezTo>
                    <a:pt x="960591" y="108442"/>
                    <a:pt x="960742" y="102406"/>
                    <a:pt x="966062" y="98748"/>
                  </a:cubicBezTo>
                  <a:lnTo>
                    <a:pt x="980663" y="88719"/>
                  </a:lnTo>
                  <a:cubicBezTo>
                    <a:pt x="983323" y="86889"/>
                    <a:pt x="986774" y="86002"/>
                    <a:pt x="990200" y="86045"/>
                  </a:cubicBezTo>
                  <a:close/>
                  <a:moveTo>
                    <a:pt x="4509179" y="60698"/>
                  </a:moveTo>
                  <a:cubicBezTo>
                    <a:pt x="4512892" y="60549"/>
                    <a:pt x="4516706" y="60913"/>
                    <a:pt x="4520426" y="61861"/>
                  </a:cubicBezTo>
                  <a:lnTo>
                    <a:pt x="4565933" y="73449"/>
                  </a:lnTo>
                  <a:cubicBezTo>
                    <a:pt x="4580819" y="77236"/>
                    <a:pt x="4588569" y="88898"/>
                    <a:pt x="4583245" y="99490"/>
                  </a:cubicBezTo>
                  <a:lnTo>
                    <a:pt x="4568646" y="128550"/>
                  </a:lnTo>
                  <a:cubicBezTo>
                    <a:pt x="4563324" y="139144"/>
                    <a:pt x="4546944" y="144662"/>
                    <a:pt x="4532062" y="140872"/>
                  </a:cubicBezTo>
                  <a:lnTo>
                    <a:pt x="4486552" y="129288"/>
                  </a:lnTo>
                  <a:cubicBezTo>
                    <a:pt x="4471668" y="125497"/>
                    <a:pt x="4463918" y="113835"/>
                    <a:pt x="4469241" y="103243"/>
                  </a:cubicBezTo>
                  <a:lnTo>
                    <a:pt x="4483840" y="74183"/>
                  </a:lnTo>
                  <a:cubicBezTo>
                    <a:pt x="4487831" y="66237"/>
                    <a:pt x="4498044" y="61149"/>
                    <a:pt x="4509179" y="60698"/>
                  </a:cubicBezTo>
                  <a:close/>
                  <a:moveTo>
                    <a:pt x="3214462" y="60698"/>
                  </a:moveTo>
                  <a:cubicBezTo>
                    <a:pt x="3218173" y="60549"/>
                    <a:pt x="3221985" y="60913"/>
                    <a:pt x="3225708" y="61861"/>
                  </a:cubicBezTo>
                  <a:lnTo>
                    <a:pt x="3271216" y="73449"/>
                  </a:lnTo>
                  <a:cubicBezTo>
                    <a:pt x="3286100" y="77236"/>
                    <a:pt x="3293850" y="88898"/>
                    <a:pt x="3288528" y="99490"/>
                  </a:cubicBezTo>
                  <a:lnTo>
                    <a:pt x="3273928" y="128550"/>
                  </a:lnTo>
                  <a:cubicBezTo>
                    <a:pt x="3268604" y="139144"/>
                    <a:pt x="3252225" y="144662"/>
                    <a:pt x="3237343" y="140872"/>
                  </a:cubicBezTo>
                  <a:lnTo>
                    <a:pt x="3191833" y="129288"/>
                  </a:lnTo>
                  <a:cubicBezTo>
                    <a:pt x="3176949" y="125497"/>
                    <a:pt x="3169199" y="113835"/>
                    <a:pt x="3174521" y="103243"/>
                  </a:cubicBezTo>
                  <a:lnTo>
                    <a:pt x="3189120" y="74183"/>
                  </a:lnTo>
                  <a:cubicBezTo>
                    <a:pt x="3193114" y="66237"/>
                    <a:pt x="3203326" y="61149"/>
                    <a:pt x="3214462" y="60698"/>
                  </a:cubicBezTo>
                  <a:close/>
                  <a:moveTo>
                    <a:pt x="1920003" y="60698"/>
                  </a:moveTo>
                  <a:cubicBezTo>
                    <a:pt x="1923714" y="60549"/>
                    <a:pt x="1927529" y="60913"/>
                    <a:pt x="1931252" y="61861"/>
                  </a:cubicBezTo>
                  <a:lnTo>
                    <a:pt x="1976758" y="73449"/>
                  </a:lnTo>
                  <a:cubicBezTo>
                    <a:pt x="1991642" y="77236"/>
                    <a:pt x="1999392" y="88898"/>
                    <a:pt x="1994070" y="99490"/>
                  </a:cubicBezTo>
                  <a:lnTo>
                    <a:pt x="1979472" y="128550"/>
                  </a:lnTo>
                  <a:cubicBezTo>
                    <a:pt x="1974148" y="139144"/>
                    <a:pt x="1957769" y="144662"/>
                    <a:pt x="1942884" y="140872"/>
                  </a:cubicBezTo>
                  <a:lnTo>
                    <a:pt x="1897375" y="129288"/>
                  </a:lnTo>
                  <a:cubicBezTo>
                    <a:pt x="1882491" y="125497"/>
                    <a:pt x="1874741" y="113835"/>
                    <a:pt x="1880065" y="103243"/>
                  </a:cubicBezTo>
                  <a:lnTo>
                    <a:pt x="1894664" y="74183"/>
                  </a:lnTo>
                  <a:cubicBezTo>
                    <a:pt x="1898656" y="66237"/>
                    <a:pt x="1908868" y="61149"/>
                    <a:pt x="1920003" y="60698"/>
                  </a:cubicBezTo>
                  <a:close/>
                  <a:moveTo>
                    <a:pt x="627996" y="60698"/>
                  </a:moveTo>
                  <a:cubicBezTo>
                    <a:pt x="631708" y="60549"/>
                    <a:pt x="635521" y="60913"/>
                    <a:pt x="639243" y="61861"/>
                  </a:cubicBezTo>
                  <a:lnTo>
                    <a:pt x="684752" y="73449"/>
                  </a:lnTo>
                  <a:cubicBezTo>
                    <a:pt x="699635" y="77236"/>
                    <a:pt x="707384" y="88898"/>
                    <a:pt x="702062" y="99490"/>
                  </a:cubicBezTo>
                  <a:lnTo>
                    <a:pt x="687463" y="128550"/>
                  </a:lnTo>
                  <a:cubicBezTo>
                    <a:pt x="682141" y="139144"/>
                    <a:pt x="665761" y="144662"/>
                    <a:pt x="650878" y="140872"/>
                  </a:cubicBezTo>
                  <a:lnTo>
                    <a:pt x="605368" y="129288"/>
                  </a:lnTo>
                  <a:cubicBezTo>
                    <a:pt x="590485" y="125497"/>
                    <a:pt x="582734" y="113835"/>
                    <a:pt x="588058" y="103243"/>
                  </a:cubicBezTo>
                  <a:lnTo>
                    <a:pt x="602657" y="74183"/>
                  </a:lnTo>
                  <a:cubicBezTo>
                    <a:pt x="606648" y="66237"/>
                    <a:pt x="616861" y="61149"/>
                    <a:pt x="627996" y="60698"/>
                  </a:cubicBezTo>
                  <a:close/>
                  <a:moveTo>
                    <a:pt x="5113414" y="59543"/>
                  </a:moveTo>
                  <a:lnTo>
                    <a:pt x="5120511" y="61635"/>
                  </a:lnTo>
                  <a:lnTo>
                    <a:pt x="5120511" y="241374"/>
                  </a:lnTo>
                  <a:lnTo>
                    <a:pt x="5113414" y="243467"/>
                  </a:lnTo>
                  <a:cubicBezTo>
                    <a:pt x="5097113" y="243467"/>
                    <a:pt x="5080812" y="239040"/>
                    <a:pt x="5068375" y="230186"/>
                  </a:cubicBezTo>
                  <a:lnTo>
                    <a:pt x="5000151" y="181620"/>
                  </a:lnTo>
                  <a:lnTo>
                    <a:pt x="4983759" y="153452"/>
                  </a:lnTo>
                  <a:lnTo>
                    <a:pt x="4981495" y="153452"/>
                  </a:lnTo>
                  <a:lnTo>
                    <a:pt x="4982219" y="150801"/>
                  </a:lnTo>
                  <a:lnTo>
                    <a:pt x="4981495" y="149557"/>
                  </a:lnTo>
                  <a:lnTo>
                    <a:pt x="4981686" y="148859"/>
                  </a:lnTo>
                  <a:lnTo>
                    <a:pt x="4982750" y="148859"/>
                  </a:lnTo>
                  <a:lnTo>
                    <a:pt x="4986157" y="136388"/>
                  </a:lnTo>
                  <a:cubicBezTo>
                    <a:pt x="4989268" y="130930"/>
                    <a:pt x="4993932" y="125815"/>
                    <a:pt x="5000151" y="121388"/>
                  </a:cubicBezTo>
                  <a:lnTo>
                    <a:pt x="5068375" y="72824"/>
                  </a:lnTo>
                  <a:cubicBezTo>
                    <a:pt x="5080811" y="63971"/>
                    <a:pt x="5097113" y="59543"/>
                    <a:pt x="5113414" y="59543"/>
                  </a:cubicBezTo>
                  <a:close/>
                  <a:moveTo>
                    <a:pt x="4723526" y="59543"/>
                  </a:moveTo>
                  <a:cubicBezTo>
                    <a:pt x="4739830" y="59543"/>
                    <a:pt x="4756131" y="63970"/>
                    <a:pt x="4768569" y="72822"/>
                  </a:cubicBezTo>
                  <a:lnTo>
                    <a:pt x="4836792" y="121387"/>
                  </a:lnTo>
                  <a:lnTo>
                    <a:pt x="4852777" y="148859"/>
                  </a:lnTo>
                  <a:lnTo>
                    <a:pt x="4855259" y="148859"/>
                  </a:lnTo>
                  <a:cubicBezTo>
                    <a:pt x="4855322" y="149091"/>
                    <a:pt x="4855385" y="149324"/>
                    <a:pt x="4855448" y="149557"/>
                  </a:cubicBezTo>
                  <a:lnTo>
                    <a:pt x="4854316" y="151506"/>
                  </a:lnTo>
                  <a:lnTo>
                    <a:pt x="4855448" y="153452"/>
                  </a:lnTo>
                  <a:lnTo>
                    <a:pt x="4853184" y="153452"/>
                  </a:lnTo>
                  <a:lnTo>
                    <a:pt x="4836792" y="181620"/>
                  </a:lnTo>
                  <a:lnTo>
                    <a:pt x="4768569" y="230184"/>
                  </a:lnTo>
                  <a:cubicBezTo>
                    <a:pt x="4743694" y="247893"/>
                    <a:pt x="4703362" y="247893"/>
                    <a:pt x="4678488" y="230184"/>
                  </a:cubicBezTo>
                  <a:lnTo>
                    <a:pt x="4610263" y="181620"/>
                  </a:lnTo>
                  <a:lnTo>
                    <a:pt x="4593874" y="153452"/>
                  </a:lnTo>
                  <a:lnTo>
                    <a:pt x="4591607" y="153452"/>
                  </a:lnTo>
                  <a:lnTo>
                    <a:pt x="4592741" y="151506"/>
                  </a:lnTo>
                  <a:lnTo>
                    <a:pt x="4591607" y="149557"/>
                  </a:lnTo>
                  <a:cubicBezTo>
                    <a:pt x="4591672" y="149324"/>
                    <a:pt x="4591735" y="149091"/>
                    <a:pt x="4591799" y="148859"/>
                  </a:cubicBezTo>
                  <a:lnTo>
                    <a:pt x="4594280" y="148859"/>
                  </a:lnTo>
                  <a:lnTo>
                    <a:pt x="4610263" y="121387"/>
                  </a:lnTo>
                  <a:lnTo>
                    <a:pt x="4678488" y="72822"/>
                  </a:lnTo>
                  <a:cubicBezTo>
                    <a:pt x="4690926" y="63970"/>
                    <a:pt x="4707225" y="59543"/>
                    <a:pt x="4723526" y="59543"/>
                  </a:cubicBezTo>
                  <a:close/>
                  <a:moveTo>
                    <a:pt x="3818696" y="59543"/>
                  </a:moveTo>
                  <a:cubicBezTo>
                    <a:pt x="3834997" y="59543"/>
                    <a:pt x="3851299" y="63971"/>
                    <a:pt x="3863737" y="72822"/>
                  </a:cubicBezTo>
                  <a:lnTo>
                    <a:pt x="3931959" y="121388"/>
                  </a:lnTo>
                  <a:cubicBezTo>
                    <a:pt x="3938177" y="125815"/>
                    <a:pt x="3942843" y="130930"/>
                    <a:pt x="3945951" y="136388"/>
                  </a:cubicBezTo>
                  <a:lnTo>
                    <a:pt x="3949358" y="148859"/>
                  </a:lnTo>
                  <a:lnTo>
                    <a:pt x="3950424" y="148859"/>
                  </a:lnTo>
                  <a:cubicBezTo>
                    <a:pt x="3950487" y="149091"/>
                    <a:pt x="3950552" y="149324"/>
                    <a:pt x="3950615" y="149557"/>
                  </a:cubicBezTo>
                  <a:lnTo>
                    <a:pt x="3949890" y="150801"/>
                  </a:lnTo>
                  <a:lnTo>
                    <a:pt x="3950615" y="153452"/>
                  </a:lnTo>
                  <a:lnTo>
                    <a:pt x="3948351" y="153452"/>
                  </a:lnTo>
                  <a:lnTo>
                    <a:pt x="3931959" y="181620"/>
                  </a:lnTo>
                  <a:lnTo>
                    <a:pt x="3863737" y="230186"/>
                  </a:lnTo>
                  <a:cubicBezTo>
                    <a:pt x="3838858" y="247894"/>
                    <a:pt x="3798531" y="247894"/>
                    <a:pt x="3773655" y="230186"/>
                  </a:cubicBezTo>
                  <a:lnTo>
                    <a:pt x="3705431" y="181620"/>
                  </a:lnTo>
                  <a:lnTo>
                    <a:pt x="3689039" y="153452"/>
                  </a:lnTo>
                  <a:lnTo>
                    <a:pt x="3686775" y="153452"/>
                  </a:lnTo>
                  <a:lnTo>
                    <a:pt x="3687499" y="150801"/>
                  </a:lnTo>
                  <a:lnTo>
                    <a:pt x="3686775" y="149557"/>
                  </a:lnTo>
                  <a:cubicBezTo>
                    <a:pt x="3686838" y="149324"/>
                    <a:pt x="3686903" y="149091"/>
                    <a:pt x="3686966" y="148859"/>
                  </a:cubicBezTo>
                  <a:lnTo>
                    <a:pt x="3688031" y="148859"/>
                  </a:lnTo>
                  <a:lnTo>
                    <a:pt x="3691439" y="136388"/>
                  </a:lnTo>
                  <a:cubicBezTo>
                    <a:pt x="3694550" y="130930"/>
                    <a:pt x="3699212" y="125815"/>
                    <a:pt x="3705431" y="121388"/>
                  </a:cubicBezTo>
                  <a:lnTo>
                    <a:pt x="3773655" y="72824"/>
                  </a:lnTo>
                  <a:cubicBezTo>
                    <a:pt x="3786092" y="63971"/>
                    <a:pt x="3802393" y="59543"/>
                    <a:pt x="3818696" y="59543"/>
                  </a:cubicBezTo>
                  <a:close/>
                  <a:moveTo>
                    <a:pt x="3428809" y="59543"/>
                  </a:moveTo>
                  <a:cubicBezTo>
                    <a:pt x="3445110" y="59543"/>
                    <a:pt x="3461413" y="63970"/>
                    <a:pt x="3473848" y="72822"/>
                  </a:cubicBezTo>
                  <a:lnTo>
                    <a:pt x="3542074" y="121387"/>
                  </a:lnTo>
                  <a:lnTo>
                    <a:pt x="3558058" y="148859"/>
                  </a:lnTo>
                  <a:lnTo>
                    <a:pt x="3560539" y="148859"/>
                  </a:lnTo>
                  <a:cubicBezTo>
                    <a:pt x="3560602" y="149091"/>
                    <a:pt x="3560667" y="149324"/>
                    <a:pt x="3560730" y="149557"/>
                  </a:cubicBezTo>
                  <a:lnTo>
                    <a:pt x="3559596" y="151506"/>
                  </a:lnTo>
                  <a:lnTo>
                    <a:pt x="3560730" y="153452"/>
                  </a:lnTo>
                  <a:lnTo>
                    <a:pt x="3558466" y="153452"/>
                  </a:lnTo>
                  <a:lnTo>
                    <a:pt x="3542074" y="181620"/>
                  </a:lnTo>
                  <a:lnTo>
                    <a:pt x="3473848" y="230184"/>
                  </a:lnTo>
                  <a:cubicBezTo>
                    <a:pt x="3448974" y="247893"/>
                    <a:pt x="3408643" y="247893"/>
                    <a:pt x="3383768" y="230184"/>
                  </a:cubicBezTo>
                  <a:lnTo>
                    <a:pt x="3315546" y="181620"/>
                  </a:lnTo>
                  <a:lnTo>
                    <a:pt x="3299154" y="153452"/>
                  </a:lnTo>
                  <a:lnTo>
                    <a:pt x="3296890" y="153452"/>
                  </a:lnTo>
                  <a:lnTo>
                    <a:pt x="3298022" y="151506"/>
                  </a:lnTo>
                  <a:lnTo>
                    <a:pt x="3296890" y="149557"/>
                  </a:lnTo>
                  <a:cubicBezTo>
                    <a:pt x="3296953" y="149324"/>
                    <a:pt x="3297018" y="149091"/>
                    <a:pt x="3297081" y="148859"/>
                  </a:cubicBezTo>
                  <a:lnTo>
                    <a:pt x="3299560" y="148859"/>
                  </a:lnTo>
                  <a:lnTo>
                    <a:pt x="3315546" y="121387"/>
                  </a:lnTo>
                  <a:lnTo>
                    <a:pt x="3383768" y="72822"/>
                  </a:lnTo>
                  <a:cubicBezTo>
                    <a:pt x="3396206" y="63970"/>
                    <a:pt x="3412508" y="59543"/>
                    <a:pt x="3428809" y="59543"/>
                  </a:cubicBezTo>
                  <a:close/>
                  <a:moveTo>
                    <a:pt x="2524239" y="59543"/>
                  </a:moveTo>
                  <a:cubicBezTo>
                    <a:pt x="2540538" y="59543"/>
                    <a:pt x="2556839" y="63971"/>
                    <a:pt x="2569279" y="72822"/>
                  </a:cubicBezTo>
                  <a:lnTo>
                    <a:pt x="2637502" y="121388"/>
                  </a:lnTo>
                  <a:cubicBezTo>
                    <a:pt x="2643719" y="125815"/>
                    <a:pt x="2648383" y="130930"/>
                    <a:pt x="2651494" y="136388"/>
                  </a:cubicBezTo>
                  <a:lnTo>
                    <a:pt x="2654902" y="148859"/>
                  </a:lnTo>
                  <a:lnTo>
                    <a:pt x="2655968" y="148859"/>
                  </a:lnTo>
                  <a:cubicBezTo>
                    <a:pt x="2656031" y="149091"/>
                    <a:pt x="2656094" y="149324"/>
                    <a:pt x="2656157" y="149557"/>
                  </a:cubicBezTo>
                  <a:lnTo>
                    <a:pt x="2655434" y="150801"/>
                  </a:lnTo>
                  <a:lnTo>
                    <a:pt x="2656157" y="153452"/>
                  </a:lnTo>
                  <a:lnTo>
                    <a:pt x="2653891" y="153452"/>
                  </a:lnTo>
                  <a:lnTo>
                    <a:pt x="2637502" y="181620"/>
                  </a:lnTo>
                  <a:lnTo>
                    <a:pt x="2569279" y="230186"/>
                  </a:lnTo>
                  <a:cubicBezTo>
                    <a:pt x="2544402" y="247894"/>
                    <a:pt x="2504071" y="247894"/>
                    <a:pt x="2479197" y="230186"/>
                  </a:cubicBezTo>
                  <a:lnTo>
                    <a:pt x="2410975" y="181620"/>
                  </a:lnTo>
                  <a:lnTo>
                    <a:pt x="2394583" y="153452"/>
                  </a:lnTo>
                  <a:lnTo>
                    <a:pt x="2392319" y="153452"/>
                  </a:lnTo>
                  <a:lnTo>
                    <a:pt x="2393043" y="150801"/>
                  </a:lnTo>
                  <a:lnTo>
                    <a:pt x="2392319" y="149557"/>
                  </a:lnTo>
                  <a:lnTo>
                    <a:pt x="2392509" y="148859"/>
                  </a:lnTo>
                  <a:lnTo>
                    <a:pt x="2393575" y="148859"/>
                  </a:lnTo>
                  <a:lnTo>
                    <a:pt x="2396981" y="136388"/>
                  </a:lnTo>
                  <a:cubicBezTo>
                    <a:pt x="2400090" y="130930"/>
                    <a:pt x="2404756" y="125815"/>
                    <a:pt x="2410975" y="121388"/>
                  </a:cubicBezTo>
                  <a:lnTo>
                    <a:pt x="2479197" y="72824"/>
                  </a:lnTo>
                  <a:cubicBezTo>
                    <a:pt x="2491634" y="63971"/>
                    <a:pt x="2507935" y="59543"/>
                    <a:pt x="2524239" y="59543"/>
                  </a:cubicBezTo>
                  <a:close/>
                  <a:moveTo>
                    <a:pt x="2134351" y="59543"/>
                  </a:moveTo>
                  <a:cubicBezTo>
                    <a:pt x="2150650" y="59543"/>
                    <a:pt x="2166955" y="63970"/>
                    <a:pt x="2179392" y="72822"/>
                  </a:cubicBezTo>
                  <a:lnTo>
                    <a:pt x="2247617" y="121387"/>
                  </a:lnTo>
                  <a:lnTo>
                    <a:pt x="2263600" y="148859"/>
                  </a:lnTo>
                  <a:lnTo>
                    <a:pt x="2266081" y="148859"/>
                  </a:lnTo>
                  <a:cubicBezTo>
                    <a:pt x="2266143" y="149091"/>
                    <a:pt x="2266207" y="149324"/>
                    <a:pt x="2266270" y="149557"/>
                  </a:cubicBezTo>
                  <a:lnTo>
                    <a:pt x="2265140" y="151506"/>
                  </a:lnTo>
                  <a:lnTo>
                    <a:pt x="2266270" y="153452"/>
                  </a:lnTo>
                  <a:lnTo>
                    <a:pt x="2264006" y="153452"/>
                  </a:lnTo>
                  <a:lnTo>
                    <a:pt x="2247617" y="181620"/>
                  </a:lnTo>
                  <a:lnTo>
                    <a:pt x="2179392" y="230184"/>
                  </a:lnTo>
                  <a:cubicBezTo>
                    <a:pt x="2154517" y="247893"/>
                    <a:pt x="2114187" y="247893"/>
                    <a:pt x="2089312" y="230184"/>
                  </a:cubicBezTo>
                  <a:lnTo>
                    <a:pt x="2021087" y="181620"/>
                  </a:lnTo>
                  <a:lnTo>
                    <a:pt x="2004695" y="153452"/>
                  </a:lnTo>
                  <a:lnTo>
                    <a:pt x="2002430" y="153452"/>
                  </a:lnTo>
                  <a:lnTo>
                    <a:pt x="2003564" y="151506"/>
                  </a:lnTo>
                  <a:lnTo>
                    <a:pt x="2002430" y="149557"/>
                  </a:lnTo>
                  <a:cubicBezTo>
                    <a:pt x="2002497" y="149324"/>
                    <a:pt x="2002558" y="149091"/>
                    <a:pt x="2002621" y="148859"/>
                  </a:cubicBezTo>
                  <a:lnTo>
                    <a:pt x="2005102" y="148859"/>
                  </a:lnTo>
                  <a:lnTo>
                    <a:pt x="2021087" y="121387"/>
                  </a:lnTo>
                  <a:lnTo>
                    <a:pt x="2089312" y="72822"/>
                  </a:lnTo>
                  <a:cubicBezTo>
                    <a:pt x="2101749" y="63970"/>
                    <a:pt x="2118050" y="59543"/>
                    <a:pt x="2134351" y="59543"/>
                  </a:cubicBezTo>
                  <a:close/>
                  <a:moveTo>
                    <a:pt x="1232231" y="59543"/>
                  </a:moveTo>
                  <a:cubicBezTo>
                    <a:pt x="1248532" y="59543"/>
                    <a:pt x="1264833" y="63971"/>
                    <a:pt x="1277270" y="72822"/>
                  </a:cubicBezTo>
                  <a:lnTo>
                    <a:pt x="1345494" y="121388"/>
                  </a:lnTo>
                  <a:cubicBezTo>
                    <a:pt x="1351712" y="125815"/>
                    <a:pt x="1356376" y="130930"/>
                    <a:pt x="1359486" y="136388"/>
                  </a:cubicBezTo>
                  <a:lnTo>
                    <a:pt x="1362895" y="148859"/>
                  </a:lnTo>
                  <a:lnTo>
                    <a:pt x="1363959" y="148859"/>
                  </a:lnTo>
                  <a:cubicBezTo>
                    <a:pt x="1364022" y="149091"/>
                    <a:pt x="1364087" y="149324"/>
                    <a:pt x="1364150" y="149557"/>
                  </a:cubicBezTo>
                  <a:lnTo>
                    <a:pt x="1363427" y="150801"/>
                  </a:lnTo>
                  <a:lnTo>
                    <a:pt x="1364150" y="153452"/>
                  </a:lnTo>
                  <a:lnTo>
                    <a:pt x="1361886" y="153452"/>
                  </a:lnTo>
                  <a:lnTo>
                    <a:pt x="1345494" y="181620"/>
                  </a:lnTo>
                  <a:lnTo>
                    <a:pt x="1277270" y="230186"/>
                  </a:lnTo>
                  <a:cubicBezTo>
                    <a:pt x="1252394" y="247894"/>
                    <a:pt x="1212066" y="247894"/>
                    <a:pt x="1187190" y="230186"/>
                  </a:cubicBezTo>
                  <a:lnTo>
                    <a:pt x="1118966" y="181620"/>
                  </a:lnTo>
                  <a:lnTo>
                    <a:pt x="1102574" y="153452"/>
                  </a:lnTo>
                  <a:lnTo>
                    <a:pt x="1100310" y="153452"/>
                  </a:lnTo>
                  <a:lnTo>
                    <a:pt x="1101035" y="150801"/>
                  </a:lnTo>
                  <a:lnTo>
                    <a:pt x="1100310" y="149557"/>
                  </a:lnTo>
                  <a:cubicBezTo>
                    <a:pt x="1100373" y="149324"/>
                    <a:pt x="1100438" y="149091"/>
                    <a:pt x="1100502" y="148859"/>
                  </a:cubicBezTo>
                  <a:lnTo>
                    <a:pt x="1101567" y="148859"/>
                  </a:lnTo>
                  <a:lnTo>
                    <a:pt x="1104974" y="136388"/>
                  </a:lnTo>
                  <a:cubicBezTo>
                    <a:pt x="1108084" y="130930"/>
                    <a:pt x="1112748" y="125815"/>
                    <a:pt x="1118966" y="121388"/>
                  </a:cubicBezTo>
                  <a:lnTo>
                    <a:pt x="1187190" y="72824"/>
                  </a:lnTo>
                  <a:cubicBezTo>
                    <a:pt x="1199626" y="63971"/>
                    <a:pt x="1215928" y="59543"/>
                    <a:pt x="1232231" y="59543"/>
                  </a:cubicBezTo>
                  <a:close/>
                  <a:moveTo>
                    <a:pt x="842344" y="59543"/>
                  </a:moveTo>
                  <a:cubicBezTo>
                    <a:pt x="858645" y="59543"/>
                    <a:pt x="874946" y="63970"/>
                    <a:pt x="887385" y="72822"/>
                  </a:cubicBezTo>
                  <a:lnTo>
                    <a:pt x="955609" y="121387"/>
                  </a:lnTo>
                  <a:lnTo>
                    <a:pt x="971592" y="148859"/>
                  </a:lnTo>
                  <a:lnTo>
                    <a:pt x="974074" y="148859"/>
                  </a:lnTo>
                  <a:cubicBezTo>
                    <a:pt x="974137" y="149091"/>
                    <a:pt x="974200" y="149324"/>
                    <a:pt x="974265" y="149557"/>
                  </a:cubicBezTo>
                  <a:lnTo>
                    <a:pt x="973133" y="151506"/>
                  </a:lnTo>
                  <a:lnTo>
                    <a:pt x="974265" y="153452"/>
                  </a:lnTo>
                  <a:lnTo>
                    <a:pt x="971999" y="153452"/>
                  </a:lnTo>
                  <a:lnTo>
                    <a:pt x="955609" y="181620"/>
                  </a:lnTo>
                  <a:lnTo>
                    <a:pt x="887385" y="230184"/>
                  </a:lnTo>
                  <a:cubicBezTo>
                    <a:pt x="862510" y="247893"/>
                    <a:pt x="822178" y="247893"/>
                    <a:pt x="797303" y="230184"/>
                  </a:cubicBezTo>
                  <a:lnTo>
                    <a:pt x="729080" y="181620"/>
                  </a:lnTo>
                  <a:lnTo>
                    <a:pt x="712689" y="153452"/>
                  </a:lnTo>
                  <a:lnTo>
                    <a:pt x="710425" y="153452"/>
                  </a:lnTo>
                  <a:lnTo>
                    <a:pt x="711557" y="151506"/>
                  </a:lnTo>
                  <a:lnTo>
                    <a:pt x="710425" y="149557"/>
                  </a:lnTo>
                  <a:cubicBezTo>
                    <a:pt x="710488" y="149324"/>
                    <a:pt x="710551" y="149091"/>
                    <a:pt x="710616" y="148859"/>
                  </a:cubicBezTo>
                  <a:lnTo>
                    <a:pt x="713095" y="148859"/>
                  </a:lnTo>
                  <a:lnTo>
                    <a:pt x="729080" y="121387"/>
                  </a:lnTo>
                  <a:lnTo>
                    <a:pt x="797303" y="72822"/>
                  </a:lnTo>
                  <a:cubicBezTo>
                    <a:pt x="809741" y="63970"/>
                    <a:pt x="826042" y="59543"/>
                    <a:pt x="842344" y="59543"/>
                  </a:cubicBezTo>
                  <a:close/>
                  <a:moveTo>
                    <a:pt x="3938164" y="46020"/>
                  </a:moveTo>
                  <a:cubicBezTo>
                    <a:pt x="3942147" y="46797"/>
                    <a:pt x="3945710" y="48660"/>
                    <a:pt x="3947915" y="51416"/>
                  </a:cubicBezTo>
                  <a:lnTo>
                    <a:pt x="3960248" y="66862"/>
                  </a:lnTo>
                  <a:cubicBezTo>
                    <a:pt x="3964653" y="72378"/>
                    <a:pt x="3961942" y="79389"/>
                    <a:pt x="3954193" y="82526"/>
                  </a:cubicBezTo>
                  <a:lnTo>
                    <a:pt x="3932943" y="91127"/>
                  </a:lnTo>
                  <a:cubicBezTo>
                    <a:pt x="3925196" y="94263"/>
                    <a:pt x="3915341" y="92332"/>
                    <a:pt x="3910937" y="86817"/>
                  </a:cubicBezTo>
                  <a:lnTo>
                    <a:pt x="3898603" y="71372"/>
                  </a:lnTo>
                  <a:cubicBezTo>
                    <a:pt x="3894199" y="65857"/>
                    <a:pt x="3896909" y="58843"/>
                    <a:pt x="3904657" y="55707"/>
                  </a:cubicBezTo>
                  <a:lnTo>
                    <a:pt x="3925909" y="47107"/>
                  </a:lnTo>
                  <a:cubicBezTo>
                    <a:pt x="3929782" y="45539"/>
                    <a:pt x="3934183" y="45237"/>
                    <a:pt x="3938164" y="46020"/>
                  </a:cubicBezTo>
                  <a:close/>
                  <a:moveTo>
                    <a:pt x="2643706" y="46020"/>
                  </a:moveTo>
                  <a:cubicBezTo>
                    <a:pt x="2647689" y="46797"/>
                    <a:pt x="2651254" y="48660"/>
                    <a:pt x="2653457" y="51416"/>
                  </a:cubicBezTo>
                  <a:lnTo>
                    <a:pt x="2665791" y="66862"/>
                  </a:lnTo>
                  <a:cubicBezTo>
                    <a:pt x="2670195" y="72378"/>
                    <a:pt x="2667485" y="79389"/>
                    <a:pt x="2659737" y="82526"/>
                  </a:cubicBezTo>
                  <a:lnTo>
                    <a:pt x="2638485" y="91127"/>
                  </a:lnTo>
                  <a:cubicBezTo>
                    <a:pt x="2630736" y="94263"/>
                    <a:pt x="2620885" y="92332"/>
                    <a:pt x="2616481" y="86817"/>
                  </a:cubicBezTo>
                  <a:lnTo>
                    <a:pt x="2604146" y="71372"/>
                  </a:lnTo>
                  <a:cubicBezTo>
                    <a:pt x="2599742" y="65857"/>
                    <a:pt x="2602452" y="58843"/>
                    <a:pt x="2610199" y="55707"/>
                  </a:cubicBezTo>
                  <a:lnTo>
                    <a:pt x="2631449" y="47107"/>
                  </a:lnTo>
                  <a:cubicBezTo>
                    <a:pt x="2635324" y="45539"/>
                    <a:pt x="2639725" y="45237"/>
                    <a:pt x="2643706" y="46020"/>
                  </a:cubicBezTo>
                  <a:close/>
                  <a:moveTo>
                    <a:pt x="1351701" y="46020"/>
                  </a:moveTo>
                  <a:cubicBezTo>
                    <a:pt x="1355680" y="46797"/>
                    <a:pt x="1359246" y="48660"/>
                    <a:pt x="1361448" y="51416"/>
                  </a:cubicBezTo>
                  <a:lnTo>
                    <a:pt x="1373783" y="66862"/>
                  </a:lnTo>
                  <a:cubicBezTo>
                    <a:pt x="1378188" y="72378"/>
                    <a:pt x="1375479" y="79389"/>
                    <a:pt x="1367728" y="82526"/>
                  </a:cubicBezTo>
                  <a:lnTo>
                    <a:pt x="1346477" y="91127"/>
                  </a:lnTo>
                  <a:cubicBezTo>
                    <a:pt x="1338731" y="94263"/>
                    <a:pt x="1328878" y="92332"/>
                    <a:pt x="1324472" y="86817"/>
                  </a:cubicBezTo>
                  <a:lnTo>
                    <a:pt x="1312139" y="71372"/>
                  </a:lnTo>
                  <a:cubicBezTo>
                    <a:pt x="1307734" y="65857"/>
                    <a:pt x="1310444" y="58843"/>
                    <a:pt x="1318192" y="55707"/>
                  </a:cubicBezTo>
                  <a:lnTo>
                    <a:pt x="1339444" y="47107"/>
                  </a:lnTo>
                  <a:cubicBezTo>
                    <a:pt x="1343318" y="45539"/>
                    <a:pt x="1347718" y="45237"/>
                    <a:pt x="1351701" y="46020"/>
                  </a:cubicBezTo>
                  <a:close/>
                  <a:moveTo>
                    <a:pt x="4013861" y="41370"/>
                  </a:moveTo>
                  <a:lnTo>
                    <a:pt x="4070882" y="41370"/>
                  </a:lnTo>
                  <a:cubicBezTo>
                    <a:pt x="4091673" y="41370"/>
                    <a:pt x="4108527" y="53369"/>
                    <a:pt x="4108527" y="68170"/>
                  </a:cubicBezTo>
                  <a:lnTo>
                    <a:pt x="4108527" y="148859"/>
                  </a:lnTo>
                  <a:lnTo>
                    <a:pt x="4108527" y="153452"/>
                  </a:lnTo>
                  <a:lnTo>
                    <a:pt x="4108527" y="198521"/>
                  </a:lnTo>
                  <a:cubicBezTo>
                    <a:pt x="4108527" y="213318"/>
                    <a:pt x="4091673" y="225318"/>
                    <a:pt x="4070882" y="225318"/>
                  </a:cubicBezTo>
                  <a:lnTo>
                    <a:pt x="4013863" y="225318"/>
                  </a:lnTo>
                  <a:cubicBezTo>
                    <a:pt x="3993070" y="225318"/>
                    <a:pt x="3976216" y="213318"/>
                    <a:pt x="3976216" y="198521"/>
                  </a:cubicBezTo>
                  <a:lnTo>
                    <a:pt x="3976216" y="153452"/>
                  </a:lnTo>
                  <a:lnTo>
                    <a:pt x="3976216" y="148859"/>
                  </a:lnTo>
                  <a:lnTo>
                    <a:pt x="3976216" y="68170"/>
                  </a:lnTo>
                  <a:cubicBezTo>
                    <a:pt x="3976216" y="53369"/>
                    <a:pt x="3993070" y="41370"/>
                    <a:pt x="4013861" y="41370"/>
                  </a:cubicBezTo>
                  <a:close/>
                  <a:moveTo>
                    <a:pt x="2719405" y="41370"/>
                  </a:moveTo>
                  <a:lnTo>
                    <a:pt x="2776424" y="41370"/>
                  </a:lnTo>
                  <a:cubicBezTo>
                    <a:pt x="2797215" y="41370"/>
                    <a:pt x="2814071" y="53369"/>
                    <a:pt x="2814071" y="68170"/>
                  </a:cubicBezTo>
                  <a:lnTo>
                    <a:pt x="2814071" y="148859"/>
                  </a:lnTo>
                  <a:lnTo>
                    <a:pt x="2814071" y="153452"/>
                  </a:lnTo>
                  <a:lnTo>
                    <a:pt x="2814071" y="198521"/>
                  </a:lnTo>
                  <a:cubicBezTo>
                    <a:pt x="2814071" y="213318"/>
                    <a:pt x="2797215" y="225318"/>
                    <a:pt x="2776424" y="225318"/>
                  </a:cubicBezTo>
                  <a:lnTo>
                    <a:pt x="2719405" y="225318"/>
                  </a:lnTo>
                  <a:cubicBezTo>
                    <a:pt x="2698614" y="225318"/>
                    <a:pt x="2681757" y="213318"/>
                    <a:pt x="2681757" y="198521"/>
                  </a:cubicBezTo>
                  <a:lnTo>
                    <a:pt x="2681757" y="153452"/>
                  </a:lnTo>
                  <a:lnTo>
                    <a:pt x="2681757" y="148859"/>
                  </a:lnTo>
                  <a:lnTo>
                    <a:pt x="2681757" y="68170"/>
                  </a:lnTo>
                  <a:cubicBezTo>
                    <a:pt x="2681757" y="53369"/>
                    <a:pt x="2698614" y="41370"/>
                    <a:pt x="2719405" y="41370"/>
                  </a:cubicBezTo>
                  <a:close/>
                  <a:moveTo>
                    <a:pt x="1427396" y="41370"/>
                  </a:moveTo>
                  <a:lnTo>
                    <a:pt x="1484416" y="41370"/>
                  </a:lnTo>
                  <a:cubicBezTo>
                    <a:pt x="1505206" y="41370"/>
                    <a:pt x="1522063" y="53369"/>
                    <a:pt x="1522063" y="68170"/>
                  </a:cubicBezTo>
                  <a:lnTo>
                    <a:pt x="1522063" y="148859"/>
                  </a:lnTo>
                  <a:lnTo>
                    <a:pt x="1522063" y="153452"/>
                  </a:lnTo>
                  <a:lnTo>
                    <a:pt x="1522063" y="198521"/>
                  </a:lnTo>
                  <a:cubicBezTo>
                    <a:pt x="1522063" y="213318"/>
                    <a:pt x="1505206" y="225318"/>
                    <a:pt x="1484416" y="225318"/>
                  </a:cubicBezTo>
                  <a:lnTo>
                    <a:pt x="1427396" y="225318"/>
                  </a:lnTo>
                  <a:cubicBezTo>
                    <a:pt x="1406605" y="225318"/>
                    <a:pt x="1389749" y="213318"/>
                    <a:pt x="1389749" y="198521"/>
                  </a:cubicBezTo>
                  <a:lnTo>
                    <a:pt x="1389749" y="153452"/>
                  </a:lnTo>
                  <a:lnTo>
                    <a:pt x="1389749" y="148859"/>
                  </a:lnTo>
                  <a:lnTo>
                    <a:pt x="1389749" y="68170"/>
                  </a:lnTo>
                  <a:cubicBezTo>
                    <a:pt x="1389749" y="53369"/>
                    <a:pt x="1406605" y="41370"/>
                    <a:pt x="1427396" y="41370"/>
                  </a:cubicBezTo>
                  <a:close/>
                  <a:moveTo>
                    <a:pt x="4949969" y="36534"/>
                  </a:moveTo>
                  <a:cubicBezTo>
                    <a:pt x="4956156" y="36534"/>
                    <a:pt x="4962342" y="38213"/>
                    <a:pt x="4967062" y="41576"/>
                  </a:cubicBezTo>
                  <a:lnTo>
                    <a:pt x="5007577" y="70415"/>
                  </a:lnTo>
                  <a:cubicBezTo>
                    <a:pt x="5017017" y="77135"/>
                    <a:pt x="5017017" y="88031"/>
                    <a:pt x="5007575" y="94753"/>
                  </a:cubicBezTo>
                  <a:lnTo>
                    <a:pt x="4981684" y="113181"/>
                  </a:lnTo>
                  <a:cubicBezTo>
                    <a:pt x="4972245" y="119903"/>
                    <a:pt x="4956940" y="119903"/>
                    <a:pt x="4947499" y="113181"/>
                  </a:cubicBezTo>
                  <a:lnTo>
                    <a:pt x="4906983" y="84341"/>
                  </a:lnTo>
                  <a:cubicBezTo>
                    <a:pt x="4897544" y="77622"/>
                    <a:pt x="4897544" y="66726"/>
                    <a:pt x="4906983" y="60005"/>
                  </a:cubicBezTo>
                  <a:lnTo>
                    <a:pt x="4932874" y="41576"/>
                  </a:lnTo>
                  <a:cubicBezTo>
                    <a:pt x="4937596" y="38216"/>
                    <a:pt x="4943783" y="36534"/>
                    <a:pt x="4949969" y="36534"/>
                  </a:cubicBezTo>
                  <a:close/>
                  <a:moveTo>
                    <a:pt x="3655250" y="36534"/>
                  </a:moveTo>
                  <a:cubicBezTo>
                    <a:pt x="3661438" y="36534"/>
                    <a:pt x="3667622" y="38213"/>
                    <a:pt x="3672342" y="41576"/>
                  </a:cubicBezTo>
                  <a:lnTo>
                    <a:pt x="3712856" y="70415"/>
                  </a:lnTo>
                  <a:cubicBezTo>
                    <a:pt x="3722297" y="77135"/>
                    <a:pt x="3722297" y="88031"/>
                    <a:pt x="3712856" y="94753"/>
                  </a:cubicBezTo>
                  <a:lnTo>
                    <a:pt x="3686966" y="113181"/>
                  </a:lnTo>
                  <a:cubicBezTo>
                    <a:pt x="3677526" y="119903"/>
                    <a:pt x="3662220" y="119903"/>
                    <a:pt x="3652779" y="113181"/>
                  </a:cubicBezTo>
                  <a:lnTo>
                    <a:pt x="3612266" y="84341"/>
                  </a:lnTo>
                  <a:cubicBezTo>
                    <a:pt x="3602826" y="77622"/>
                    <a:pt x="3602826" y="66726"/>
                    <a:pt x="3612266" y="60005"/>
                  </a:cubicBezTo>
                  <a:lnTo>
                    <a:pt x="3638157" y="41576"/>
                  </a:lnTo>
                  <a:cubicBezTo>
                    <a:pt x="3642876" y="38216"/>
                    <a:pt x="3649063" y="36534"/>
                    <a:pt x="3655250" y="36534"/>
                  </a:cubicBezTo>
                  <a:close/>
                  <a:moveTo>
                    <a:pt x="2360791" y="36534"/>
                  </a:moveTo>
                  <a:cubicBezTo>
                    <a:pt x="2366980" y="36534"/>
                    <a:pt x="2373165" y="38213"/>
                    <a:pt x="2377886" y="41576"/>
                  </a:cubicBezTo>
                  <a:lnTo>
                    <a:pt x="2418398" y="70415"/>
                  </a:lnTo>
                  <a:cubicBezTo>
                    <a:pt x="2427839" y="77135"/>
                    <a:pt x="2427839" y="88031"/>
                    <a:pt x="2418398" y="94753"/>
                  </a:cubicBezTo>
                  <a:lnTo>
                    <a:pt x="2392509" y="113181"/>
                  </a:lnTo>
                  <a:cubicBezTo>
                    <a:pt x="2383067" y="119903"/>
                    <a:pt x="2367762" y="119903"/>
                    <a:pt x="2358321" y="113181"/>
                  </a:cubicBezTo>
                  <a:lnTo>
                    <a:pt x="2317808" y="84341"/>
                  </a:lnTo>
                  <a:cubicBezTo>
                    <a:pt x="2308369" y="77622"/>
                    <a:pt x="2308369" y="66726"/>
                    <a:pt x="2317808" y="60005"/>
                  </a:cubicBezTo>
                  <a:lnTo>
                    <a:pt x="2343699" y="41576"/>
                  </a:lnTo>
                  <a:cubicBezTo>
                    <a:pt x="2348418" y="38216"/>
                    <a:pt x="2354605" y="36534"/>
                    <a:pt x="2360791" y="36534"/>
                  </a:cubicBezTo>
                  <a:close/>
                  <a:moveTo>
                    <a:pt x="1068786" y="36534"/>
                  </a:moveTo>
                  <a:cubicBezTo>
                    <a:pt x="1074971" y="36534"/>
                    <a:pt x="1081157" y="38213"/>
                    <a:pt x="1085877" y="41576"/>
                  </a:cubicBezTo>
                  <a:lnTo>
                    <a:pt x="1126392" y="70415"/>
                  </a:lnTo>
                  <a:cubicBezTo>
                    <a:pt x="1135832" y="77135"/>
                    <a:pt x="1135832" y="88031"/>
                    <a:pt x="1126390" y="94753"/>
                  </a:cubicBezTo>
                  <a:lnTo>
                    <a:pt x="1100501" y="113181"/>
                  </a:lnTo>
                  <a:cubicBezTo>
                    <a:pt x="1091062" y="119903"/>
                    <a:pt x="1075755" y="119903"/>
                    <a:pt x="1066316" y="113181"/>
                  </a:cubicBezTo>
                  <a:lnTo>
                    <a:pt x="1025800" y="84341"/>
                  </a:lnTo>
                  <a:cubicBezTo>
                    <a:pt x="1016361" y="77622"/>
                    <a:pt x="1016361" y="66726"/>
                    <a:pt x="1025800" y="60005"/>
                  </a:cubicBezTo>
                  <a:lnTo>
                    <a:pt x="1051691" y="41576"/>
                  </a:lnTo>
                  <a:cubicBezTo>
                    <a:pt x="1056411" y="38216"/>
                    <a:pt x="1062597" y="36534"/>
                    <a:pt x="1068786" y="36534"/>
                  </a:cubicBezTo>
                  <a:close/>
                  <a:moveTo>
                    <a:pt x="3856210" y="14477"/>
                  </a:moveTo>
                  <a:cubicBezTo>
                    <a:pt x="3859636" y="14520"/>
                    <a:pt x="3863042" y="15494"/>
                    <a:pt x="3865611" y="17389"/>
                  </a:cubicBezTo>
                  <a:lnTo>
                    <a:pt x="3879703" y="27783"/>
                  </a:lnTo>
                  <a:cubicBezTo>
                    <a:pt x="3884839" y="31572"/>
                    <a:pt x="3884690" y="37608"/>
                    <a:pt x="3879366" y="41264"/>
                  </a:cubicBezTo>
                  <a:lnTo>
                    <a:pt x="3864766" y="51295"/>
                  </a:lnTo>
                  <a:cubicBezTo>
                    <a:pt x="3859444" y="54951"/>
                    <a:pt x="3850964" y="54845"/>
                    <a:pt x="3845825" y="51058"/>
                  </a:cubicBezTo>
                  <a:lnTo>
                    <a:pt x="3831735" y="40663"/>
                  </a:lnTo>
                  <a:cubicBezTo>
                    <a:pt x="3826598" y="36875"/>
                    <a:pt x="3826748" y="30837"/>
                    <a:pt x="3832070" y="27181"/>
                  </a:cubicBezTo>
                  <a:lnTo>
                    <a:pt x="3846668" y="17152"/>
                  </a:lnTo>
                  <a:cubicBezTo>
                    <a:pt x="3849332" y="15322"/>
                    <a:pt x="3852781" y="14434"/>
                    <a:pt x="3856210" y="14477"/>
                  </a:cubicBezTo>
                  <a:close/>
                  <a:moveTo>
                    <a:pt x="2561752" y="14477"/>
                  </a:moveTo>
                  <a:cubicBezTo>
                    <a:pt x="2565180" y="14520"/>
                    <a:pt x="2568586" y="15494"/>
                    <a:pt x="2571153" y="17389"/>
                  </a:cubicBezTo>
                  <a:lnTo>
                    <a:pt x="2585243" y="27783"/>
                  </a:lnTo>
                  <a:cubicBezTo>
                    <a:pt x="2590383" y="31572"/>
                    <a:pt x="2590232" y="37608"/>
                    <a:pt x="2584908" y="41264"/>
                  </a:cubicBezTo>
                  <a:lnTo>
                    <a:pt x="2570309" y="51295"/>
                  </a:lnTo>
                  <a:cubicBezTo>
                    <a:pt x="2564986" y="54951"/>
                    <a:pt x="2556505" y="54845"/>
                    <a:pt x="2551368" y="51058"/>
                  </a:cubicBezTo>
                  <a:lnTo>
                    <a:pt x="2537277" y="40663"/>
                  </a:lnTo>
                  <a:cubicBezTo>
                    <a:pt x="2532142" y="36875"/>
                    <a:pt x="2532291" y="30837"/>
                    <a:pt x="2537613" y="27181"/>
                  </a:cubicBezTo>
                  <a:lnTo>
                    <a:pt x="2552212" y="17152"/>
                  </a:lnTo>
                  <a:cubicBezTo>
                    <a:pt x="2554872" y="15322"/>
                    <a:pt x="2558324" y="14434"/>
                    <a:pt x="2561752" y="14477"/>
                  </a:cubicBezTo>
                  <a:close/>
                  <a:moveTo>
                    <a:pt x="1269744" y="14477"/>
                  </a:moveTo>
                  <a:cubicBezTo>
                    <a:pt x="1273171" y="14520"/>
                    <a:pt x="1276577" y="15494"/>
                    <a:pt x="1279145" y="17389"/>
                  </a:cubicBezTo>
                  <a:lnTo>
                    <a:pt x="1293236" y="27783"/>
                  </a:lnTo>
                  <a:cubicBezTo>
                    <a:pt x="1298374" y="31572"/>
                    <a:pt x="1298225" y="37608"/>
                    <a:pt x="1292901" y="41264"/>
                  </a:cubicBezTo>
                  <a:lnTo>
                    <a:pt x="1278301" y="51295"/>
                  </a:lnTo>
                  <a:cubicBezTo>
                    <a:pt x="1272977" y="54951"/>
                    <a:pt x="1264499" y="54845"/>
                    <a:pt x="1259360" y="51058"/>
                  </a:cubicBezTo>
                  <a:lnTo>
                    <a:pt x="1245270" y="40663"/>
                  </a:lnTo>
                  <a:cubicBezTo>
                    <a:pt x="1240133" y="36875"/>
                    <a:pt x="1240283" y="30837"/>
                    <a:pt x="1245605" y="27181"/>
                  </a:cubicBezTo>
                  <a:lnTo>
                    <a:pt x="1260204" y="17152"/>
                  </a:lnTo>
                  <a:cubicBezTo>
                    <a:pt x="1262867" y="15322"/>
                    <a:pt x="1266316" y="14434"/>
                    <a:pt x="1269744" y="14477"/>
                  </a:cubicBezTo>
                  <a:close/>
                  <a:moveTo>
                    <a:pt x="4488703" y="13708"/>
                  </a:moveTo>
                  <a:cubicBezTo>
                    <a:pt x="4492482" y="13827"/>
                    <a:pt x="4496196" y="14972"/>
                    <a:pt x="4498951" y="17117"/>
                  </a:cubicBezTo>
                  <a:lnTo>
                    <a:pt x="4510778" y="26316"/>
                  </a:lnTo>
                  <a:cubicBezTo>
                    <a:pt x="4516289" y="30605"/>
                    <a:pt x="4515875" y="37258"/>
                    <a:pt x="4509850" y="41181"/>
                  </a:cubicBezTo>
                  <a:lnTo>
                    <a:pt x="4496927" y="49600"/>
                  </a:lnTo>
                  <a:cubicBezTo>
                    <a:pt x="4490906" y="53523"/>
                    <a:pt x="4481556" y="53228"/>
                    <a:pt x="4476045" y="48940"/>
                  </a:cubicBezTo>
                  <a:lnTo>
                    <a:pt x="4464218" y="39741"/>
                  </a:lnTo>
                  <a:cubicBezTo>
                    <a:pt x="4458710" y="35452"/>
                    <a:pt x="4459124" y="28799"/>
                    <a:pt x="4465144" y="24877"/>
                  </a:cubicBezTo>
                  <a:lnTo>
                    <a:pt x="4478069" y="16457"/>
                  </a:lnTo>
                  <a:cubicBezTo>
                    <a:pt x="4481079" y="14497"/>
                    <a:pt x="4484922" y="13588"/>
                    <a:pt x="4488703" y="13708"/>
                  </a:cubicBezTo>
                  <a:close/>
                  <a:moveTo>
                    <a:pt x="3193983" y="13708"/>
                  </a:moveTo>
                  <a:cubicBezTo>
                    <a:pt x="3197762" y="13827"/>
                    <a:pt x="3201478" y="14972"/>
                    <a:pt x="3204233" y="17117"/>
                  </a:cubicBezTo>
                  <a:lnTo>
                    <a:pt x="3216058" y="26316"/>
                  </a:lnTo>
                  <a:cubicBezTo>
                    <a:pt x="3221569" y="30605"/>
                    <a:pt x="3221155" y="37258"/>
                    <a:pt x="3215134" y="41181"/>
                  </a:cubicBezTo>
                  <a:lnTo>
                    <a:pt x="3202207" y="49600"/>
                  </a:lnTo>
                  <a:cubicBezTo>
                    <a:pt x="3196186" y="53523"/>
                    <a:pt x="3186838" y="53228"/>
                    <a:pt x="3181325" y="48940"/>
                  </a:cubicBezTo>
                  <a:lnTo>
                    <a:pt x="3169499" y="39741"/>
                  </a:lnTo>
                  <a:cubicBezTo>
                    <a:pt x="3163990" y="35452"/>
                    <a:pt x="3164404" y="28799"/>
                    <a:pt x="3170426" y="24877"/>
                  </a:cubicBezTo>
                  <a:lnTo>
                    <a:pt x="3183352" y="16457"/>
                  </a:lnTo>
                  <a:cubicBezTo>
                    <a:pt x="3186362" y="14497"/>
                    <a:pt x="3190204" y="13588"/>
                    <a:pt x="3193983" y="13708"/>
                  </a:cubicBezTo>
                  <a:close/>
                  <a:moveTo>
                    <a:pt x="1899525" y="13708"/>
                  </a:moveTo>
                  <a:cubicBezTo>
                    <a:pt x="1903306" y="13827"/>
                    <a:pt x="1907022" y="14972"/>
                    <a:pt x="1909776" y="17117"/>
                  </a:cubicBezTo>
                  <a:lnTo>
                    <a:pt x="1921602" y="26316"/>
                  </a:lnTo>
                  <a:cubicBezTo>
                    <a:pt x="1927111" y="30605"/>
                    <a:pt x="1926697" y="37258"/>
                    <a:pt x="1920676" y="41181"/>
                  </a:cubicBezTo>
                  <a:lnTo>
                    <a:pt x="1907749" y="49600"/>
                  </a:lnTo>
                  <a:cubicBezTo>
                    <a:pt x="1901728" y="53523"/>
                    <a:pt x="1892378" y="53228"/>
                    <a:pt x="1886869" y="48940"/>
                  </a:cubicBezTo>
                  <a:lnTo>
                    <a:pt x="1875041" y="39741"/>
                  </a:lnTo>
                  <a:cubicBezTo>
                    <a:pt x="1869530" y="35452"/>
                    <a:pt x="1869946" y="28799"/>
                    <a:pt x="1875966" y="24877"/>
                  </a:cubicBezTo>
                  <a:lnTo>
                    <a:pt x="1888892" y="16457"/>
                  </a:lnTo>
                  <a:cubicBezTo>
                    <a:pt x="1891904" y="14497"/>
                    <a:pt x="1895748" y="13588"/>
                    <a:pt x="1899525" y="13708"/>
                  </a:cubicBezTo>
                  <a:close/>
                  <a:moveTo>
                    <a:pt x="607516" y="13708"/>
                  </a:moveTo>
                  <a:cubicBezTo>
                    <a:pt x="611297" y="13827"/>
                    <a:pt x="615013" y="14972"/>
                    <a:pt x="617768" y="17117"/>
                  </a:cubicBezTo>
                  <a:lnTo>
                    <a:pt x="629594" y="26316"/>
                  </a:lnTo>
                  <a:cubicBezTo>
                    <a:pt x="635105" y="30605"/>
                    <a:pt x="634690" y="37258"/>
                    <a:pt x="628667" y="41181"/>
                  </a:cubicBezTo>
                  <a:lnTo>
                    <a:pt x="615742" y="49600"/>
                  </a:lnTo>
                  <a:cubicBezTo>
                    <a:pt x="609721" y="53523"/>
                    <a:pt x="600371" y="53228"/>
                    <a:pt x="594862" y="48940"/>
                  </a:cubicBezTo>
                  <a:lnTo>
                    <a:pt x="583034" y="39741"/>
                  </a:lnTo>
                  <a:cubicBezTo>
                    <a:pt x="577523" y="35452"/>
                    <a:pt x="577939" y="28799"/>
                    <a:pt x="583961" y="24877"/>
                  </a:cubicBezTo>
                  <a:lnTo>
                    <a:pt x="596884" y="16457"/>
                  </a:lnTo>
                  <a:cubicBezTo>
                    <a:pt x="599896" y="14497"/>
                    <a:pt x="603739" y="13588"/>
                    <a:pt x="607516" y="13708"/>
                  </a:cubicBezTo>
                  <a:close/>
                  <a:moveTo>
                    <a:pt x="4991277" y="0"/>
                  </a:moveTo>
                  <a:lnTo>
                    <a:pt x="5102880" y="0"/>
                  </a:lnTo>
                  <a:lnTo>
                    <a:pt x="5110303" y="12760"/>
                  </a:lnTo>
                  <a:cubicBezTo>
                    <a:pt x="5110303" y="18235"/>
                    <a:pt x="5107368" y="23711"/>
                    <a:pt x="5101500" y="27890"/>
                  </a:cubicBezTo>
                  <a:lnTo>
                    <a:pt x="5060636" y="56979"/>
                  </a:lnTo>
                  <a:cubicBezTo>
                    <a:pt x="5048898" y="65334"/>
                    <a:pt x="5029867" y="65334"/>
                    <a:pt x="5018129" y="56979"/>
                  </a:cubicBezTo>
                  <a:lnTo>
                    <a:pt x="4985935" y="34063"/>
                  </a:lnTo>
                  <a:cubicBezTo>
                    <a:pt x="4974199" y="25706"/>
                    <a:pt x="4974199" y="12158"/>
                    <a:pt x="4985935" y="3803"/>
                  </a:cubicBezTo>
                  <a:close/>
                  <a:moveTo>
                    <a:pt x="4899571" y="0"/>
                  </a:moveTo>
                  <a:lnTo>
                    <a:pt x="4961877" y="0"/>
                  </a:lnTo>
                  <a:lnTo>
                    <a:pt x="4948709" y="9047"/>
                  </a:lnTo>
                  <a:cubicBezTo>
                    <a:pt x="4938165" y="16292"/>
                    <a:pt x="4921373" y="16080"/>
                    <a:pt x="4911198" y="8576"/>
                  </a:cubicBezTo>
                  <a:close/>
                  <a:moveTo>
                    <a:pt x="4778421" y="0"/>
                  </a:moveTo>
                  <a:lnTo>
                    <a:pt x="4868326" y="0"/>
                  </a:lnTo>
                  <a:lnTo>
                    <a:pt x="4884429" y="11462"/>
                  </a:lnTo>
                  <a:cubicBezTo>
                    <a:pt x="4897839" y="21009"/>
                    <a:pt x="4897839" y="36488"/>
                    <a:pt x="4884429" y="46031"/>
                  </a:cubicBezTo>
                  <a:lnTo>
                    <a:pt x="4845775" y="73546"/>
                  </a:lnTo>
                  <a:cubicBezTo>
                    <a:pt x="4832370" y="83092"/>
                    <a:pt x="4810624" y="83092"/>
                    <a:pt x="4797217" y="73546"/>
                  </a:cubicBezTo>
                  <a:lnTo>
                    <a:pt x="4760440" y="47365"/>
                  </a:lnTo>
                  <a:cubicBezTo>
                    <a:pt x="4747032" y="37822"/>
                    <a:pt x="4747030" y="22345"/>
                    <a:pt x="4760440" y="12799"/>
                  </a:cubicBezTo>
                  <a:close/>
                  <a:moveTo>
                    <a:pt x="4504496" y="0"/>
                  </a:moveTo>
                  <a:lnTo>
                    <a:pt x="4744836" y="0"/>
                  </a:lnTo>
                  <a:lnTo>
                    <a:pt x="4654261" y="64478"/>
                  </a:lnTo>
                  <a:cubicBezTo>
                    <a:pt x="4637916" y="76114"/>
                    <a:pt x="4611417" y="76114"/>
                    <a:pt x="4595071" y="64478"/>
                  </a:cubicBezTo>
                  <a:close/>
                  <a:moveTo>
                    <a:pt x="4138606" y="0"/>
                  </a:moveTo>
                  <a:lnTo>
                    <a:pt x="4429525" y="0"/>
                  </a:lnTo>
                  <a:lnTo>
                    <a:pt x="4442104" y="21620"/>
                  </a:lnTo>
                  <a:lnTo>
                    <a:pt x="4442104" y="92340"/>
                  </a:lnTo>
                  <a:cubicBezTo>
                    <a:pt x="4442104" y="118126"/>
                    <a:pt x="4412741" y="139030"/>
                    <a:pt x="4376519" y="139030"/>
                  </a:cubicBezTo>
                  <a:lnTo>
                    <a:pt x="4284064" y="139030"/>
                  </a:lnTo>
                  <a:lnTo>
                    <a:pt x="4191613" y="139030"/>
                  </a:lnTo>
                  <a:cubicBezTo>
                    <a:pt x="4155392" y="139030"/>
                    <a:pt x="4126025" y="118126"/>
                    <a:pt x="4126025" y="92340"/>
                  </a:cubicBezTo>
                  <a:cubicBezTo>
                    <a:pt x="4126025" y="68766"/>
                    <a:pt x="4126025" y="45194"/>
                    <a:pt x="4126025" y="21620"/>
                  </a:cubicBezTo>
                  <a:close/>
                  <a:moveTo>
                    <a:pt x="4021832" y="0"/>
                  </a:moveTo>
                  <a:lnTo>
                    <a:pt x="4101896" y="0"/>
                  </a:lnTo>
                  <a:lnTo>
                    <a:pt x="4087503" y="13840"/>
                  </a:lnTo>
                  <a:cubicBezTo>
                    <a:pt x="4079441" y="21595"/>
                    <a:pt x="4064070" y="23228"/>
                    <a:pt x="4053175" y="17488"/>
                  </a:cubicBezTo>
                  <a:lnTo>
                    <a:pt x="4023300" y="1741"/>
                  </a:lnTo>
                  <a:close/>
                  <a:moveTo>
                    <a:pt x="3971190" y="0"/>
                  </a:moveTo>
                  <a:lnTo>
                    <a:pt x="3995578" y="0"/>
                  </a:lnTo>
                  <a:lnTo>
                    <a:pt x="4007211" y="8580"/>
                  </a:lnTo>
                  <a:cubicBezTo>
                    <a:pt x="4012348" y="12370"/>
                    <a:pt x="4012199" y="18405"/>
                    <a:pt x="4006877" y="22065"/>
                  </a:cubicBezTo>
                  <a:lnTo>
                    <a:pt x="3992278" y="32094"/>
                  </a:lnTo>
                  <a:cubicBezTo>
                    <a:pt x="3986954" y="35750"/>
                    <a:pt x="3978475" y="35646"/>
                    <a:pt x="3973337" y="31855"/>
                  </a:cubicBezTo>
                  <a:lnTo>
                    <a:pt x="3959247" y="21463"/>
                  </a:lnTo>
                  <a:cubicBezTo>
                    <a:pt x="3954107" y="17672"/>
                    <a:pt x="3954258" y="11636"/>
                    <a:pt x="3959581" y="7980"/>
                  </a:cubicBezTo>
                  <a:close/>
                  <a:moveTo>
                    <a:pt x="3875638" y="0"/>
                  </a:moveTo>
                  <a:lnTo>
                    <a:pt x="3930243" y="0"/>
                  </a:lnTo>
                  <a:lnTo>
                    <a:pt x="3919968" y="5319"/>
                  </a:lnTo>
                  <a:cubicBezTo>
                    <a:pt x="3905716" y="7759"/>
                    <a:pt x="3890156" y="6328"/>
                    <a:pt x="3876666" y="448"/>
                  </a:cubicBezTo>
                  <a:close/>
                  <a:moveTo>
                    <a:pt x="3696560" y="0"/>
                  </a:moveTo>
                  <a:lnTo>
                    <a:pt x="3808160" y="0"/>
                  </a:lnTo>
                  <a:lnTo>
                    <a:pt x="3815585" y="12760"/>
                  </a:lnTo>
                  <a:cubicBezTo>
                    <a:pt x="3815585" y="18235"/>
                    <a:pt x="3812650" y="23711"/>
                    <a:pt x="3806780" y="27890"/>
                  </a:cubicBezTo>
                  <a:lnTo>
                    <a:pt x="3765918" y="56979"/>
                  </a:lnTo>
                  <a:cubicBezTo>
                    <a:pt x="3754178" y="65334"/>
                    <a:pt x="3735149" y="65334"/>
                    <a:pt x="3723409" y="56979"/>
                  </a:cubicBezTo>
                  <a:lnTo>
                    <a:pt x="3691219" y="34063"/>
                  </a:lnTo>
                  <a:cubicBezTo>
                    <a:pt x="3679479" y="25706"/>
                    <a:pt x="3679479" y="12158"/>
                    <a:pt x="3691219" y="3803"/>
                  </a:cubicBezTo>
                  <a:close/>
                  <a:moveTo>
                    <a:pt x="3604851" y="0"/>
                  </a:moveTo>
                  <a:lnTo>
                    <a:pt x="3667157" y="0"/>
                  </a:lnTo>
                  <a:lnTo>
                    <a:pt x="3653989" y="9047"/>
                  </a:lnTo>
                  <a:cubicBezTo>
                    <a:pt x="3643448" y="16292"/>
                    <a:pt x="3626653" y="16080"/>
                    <a:pt x="3616478" y="8576"/>
                  </a:cubicBezTo>
                  <a:close/>
                  <a:moveTo>
                    <a:pt x="3483702" y="0"/>
                  </a:moveTo>
                  <a:lnTo>
                    <a:pt x="3573609" y="0"/>
                  </a:lnTo>
                  <a:lnTo>
                    <a:pt x="3589710" y="11462"/>
                  </a:lnTo>
                  <a:cubicBezTo>
                    <a:pt x="3603119" y="21009"/>
                    <a:pt x="3603119" y="36488"/>
                    <a:pt x="3589710" y="46031"/>
                  </a:cubicBezTo>
                  <a:lnTo>
                    <a:pt x="3551055" y="73546"/>
                  </a:lnTo>
                  <a:cubicBezTo>
                    <a:pt x="3537650" y="83092"/>
                    <a:pt x="3515908" y="83092"/>
                    <a:pt x="3502497" y="73546"/>
                  </a:cubicBezTo>
                  <a:lnTo>
                    <a:pt x="3465722" y="47365"/>
                  </a:lnTo>
                  <a:cubicBezTo>
                    <a:pt x="3452313" y="37822"/>
                    <a:pt x="3452312" y="22345"/>
                    <a:pt x="3465722" y="12799"/>
                  </a:cubicBezTo>
                  <a:close/>
                  <a:moveTo>
                    <a:pt x="3209776" y="0"/>
                  </a:moveTo>
                  <a:lnTo>
                    <a:pt x="3450118" y="0"/>
                  </a:lnTo>
                  <a:lnTo>
                    <a:pt x="3359541" y="64478"/>
                  </a:lnTo>
                  <a:cubicBezTo>
                    <a:pt x="3343196" y="76114"/>
                    <a:pt x="3316698" y="76114"/>
                    <a:pt x="3300351" y="64478"/>
                  </a:cubicBezTo>
                  <a:close/>
                  <a:moveTo>
                    <a:pt x="2844149" y="0"/>
                  </a:moveTo>
                  <a:lnTo>
                    <a:pt x="3134807" y="0"/>
                  </a:lnTo>
                  <a:lnTo>
                    <a:pt x="3147386" y="21620"/>
                  </a:lnTo>
                  <a:lnTo>
                    <a:pt x="3147386" y="92340"/>
                  </a:lnTo>
                  <a:cubicBezTo>
                    <a:pt x="3147386" y="118126"/>
                    <a:pt x="3118021" y="139030"/>
                    <a:pt x="3081801" y="139030"/>
                  </a:cubicBezTo>
                  <a:lnTo>
                    <a:pt x="2989607" y="139030"/>
                  </a:lnTo>
                  <a:lnTo>
                    <a:pt x="2989347" y="139030"/>
                  </a:lnTo>
                  <a:lnTo>
                    <a:pt x="2897155" y="139030"/>
                  </a:lnTo>
                  <a:cubicBezTo>
                    <a:pt x="2860933" y="139030"/>
                    <a:pt x="2831567" y="118126"/>
                    <a:pt x="2831567" y="92340"/>
                  </a:cubicBezTo>
                  <a:cubicBezTo>
                    <a:pt x="2831569" y="68766"/>
                    <a:pt x="2831569" y="45194"/>
                    <a:pt x="2831569" y="21620"/>
                  </a:cubicBezTo>
                  <a:close/>
                  <a:moveTo>
                    <a:pt x="2727374" y="0"/>
                  </a:moveTo>
                  <a:lnTo>
                    <a:pt x="2807439" y="0"/>
                  </a:lnTo>
                  <a:lnTo>
                    <a:pt x="2793045" y="13840"/>
                  </a:lnTo>
                  <a:cubicBezTo>
                    <a:pt x="2784981" y="21595"/>
                    <a:pt x="2769612" y="23228"/>
                    <a:pt x="2758719" y="17488"/>
                  </a:cubicBezTo>
                  <a:lnTo>
                    <a:pt x="2728842" y="1741"/>
                  </a:lnTo>
                  <a:close/>
                  <a:moveTo>
                    <a:pt x="2676733" y="0"/>
                  </a:moveTo>
                  <a:lnTo>
                    <a:pt x="2701120" y="0"/>
                  </a:lnTo>
                  <a:lnTo>
                    <a:pt x="2712755" y="8580"/>
                  </a:lnTo>
                  <a:cubicBezTo>
                    <a:pt x="2717891" y="12370"/>
                    <a:pt x="2717739" y="18405"/>
                    <a:pt x="2712418" y="22065"/>
                  </a:cubicBezTo>
                  <a:lnTo>
                    <a:pt x="2697818" y="32094"/>
                  </a:lnTo>
                  <a:cubicBezTo>
                    <a:pt x="2692498" y="35750"/>
                    <a:pt x="2684017" y="35646"/>
                    <a:pt x="2678877" y="31855"/>
                  </a:cubicBezTo>
                  <a:lnTo>
                    <a:pt x="2664787" y="21463"/>
                  </a:lnTo>
                  <a:cubicBezTo>
                    <a:pt x="2659650" y="17672"/>
                    <a:pt x="2659800" y="11636"/>
                    <a:pt x="2665123" y="7980"/>
                  </a:cubicBezTo>
                  <a:close/>
                  <a:moveTo>
                    <a:pt x="2581179" y="0"/>
                  </a:moveTo>
                  <a:lnTo>
                    <a:pt x="2635785" y="0"/>
                  </a:lnTo>
                  <a:lnTo>
                    <a:pt x="2625509" y="5319"/>
                  </a:lnTo>
                  <a:cubicBezTo>
                    <a:pt x="2611257" y="7759"/>
                    <a:pt x="2595697" y="6328"/>
                    <a:pt x="2582207" y="448"/>
                  </a:cubicBezTo>
                  <a:close/>
                  <a:moveTo>
                    <a:pt x="2402102" y="0"/>
                  </a:moveTo>
                  <a:lnTo>
                    <a:pt x="2513702" y="0"/>
                  </a:lnTo>
                  <a:lnTo>
                    <a:pt x="2521127" y="12760"/>
                  </a:lnTo>
                  <a:cubicBezTo>
                    <a:pt x="2521127" y="18235"/>
                    <a:pt x="2518192" y="23711"/>
                    <a:pt x="2512322" y="27890"/>
                  </a:cubicBezTo>
                  <a:lnTo>
                    <a:pt x="2471460" y="56979"/>
                  </a:lnTo>
                  <a:cubicBezTo>
                    <a:pt x="2459722" y="65334"/>
                    <a:pt x="2440693" y="65334"/>
                    <a:pt x="2428953" y="56979"/>
                  </a:cubicBezTo>
                  <a:lnTo>
                    <a:pt x="2396760" y="34063"/>
                  </a:lnTo>
                  <a:cubicBezTo>
                    <a:pt x="2385021" y="25706"/>
                    <a:pt x="2385021" y="12158"/>
                    <a:pt x="2396760" y="3803"/>
                  </a:cubicBezTo>
                  <a:close/>
                  <a:moveTo>
                    <a:pt x="2310394" y="0"/>
                  </a:moveTo>
                  <a:lnTo>
                    <a:pt x="2372699" y="0"/>
                  </a:lnTo>
                  <a:lnTo>
                    <a:pt x="2359531" y="9047"/>
                  </a:lnTo>
                  <a:cubicBezTo>
                    <a:pt x="2348990" y="16292"/>
                    <a:pt x="2332197" y="16080"/>
                    <a:pt x="2322021" y="8576"/>
                  </a:cubicBezTo>
                  <a:close/>
                  <a:moveTo>
                    <a:pt x="2189246" y="0"/>
                  </a:moveTo>
                  <a:lnTo>
                    <a:pt x="2279150" y="0"/>
                  </a:lnTo>
                  <a:lnTo>
                    <a:pt x="2295252" y="11462"/>
                  </a:lnTo>
                  <a:cubicBezTo>
                    <a:pt x="2308663" y="21009"/>
                    <a:pt x="2308663" y="36488"/>
                    <a:pt x="2295252" y="46031"/>
                  </a:cubicBezTo>
                  <a:lnTo>
                    <a:pt x="2256599" y="73546"/>
                  </a:lnTo>
                  <a:cubicBezTo>
                    <a:pt x="2243190" y="83092"/>
                    <a:pt x="2221448" y="83092"/>
                    <a:pt x="2208039" y="73546"/>
                  </a:cubicBezTo>
                  <a:lnTo>
                    <a:pt x="2171266" y="47365"/>
                  </a:lnTo>
                  <a:cubicBezTo>
                    <a:pt x="2157855" y="37822"/>
                    <a:pt x="2157855" y="22345"/>
                    <a:pt x="2171266" y="12799"/>
                  </a:cubicBezTo>
                  <a:close/>
                  <a:moveTo>
                    <a:pt x="1915320" y="0"/>
                  </a:moveTo>
                  <a:lnTo>
                    <a:pt x="2155658" y="0"/>
                  </a:lnTo>
                  <a:lnTo>
                    <a:pt x="2065083" y="64478"/>
                  </a:lnTo>
                  <a:cubicBezTo>
                    <a:pt x="2048739" y="76114"/>
                    <a:pt x="2022239" y="76114"/>
                    <a:pt x="2005895" y="64478"/>
                  </a:cubicBezTo>
                  <a:close/>
                  <a:moveTo>
                    <a:pt x="1552142" y="0"/>
                  </a:moveTo>
                  <a:lnTo>
                    <a:pt x="1840349" y="0"/>
                  </a:lnTo>
                  <a:lnTo>
                    <a:pt x="1852929" y="21620"/>
                  </a:lnTo>
                  <a:lnTo>
                    <a:pt x="1852929" y="92340"/>
                  </a:lnTo>
                  <a:cubicBezTo>
                    <a:pt x="1852929" y="118126"/>
                    <a:pt x="1823564" y="139030"/>
                    <a:pt x="1787343" y="139030"/>
                  </a:cubicBezTo>
                  <a:lnTo>
                    <a:pt x="1697599" y="139030"/>
                  </a:lnTo>
                  <a:lnTo>
                    <a:pt x="1694887" y="139030"/>
                  </a:lnTo>
                  <a:lnTo>
                    <a:pt x="1605148" y="139030"/>
                  </a:lnTo>
                  <a:cubicBezTo>
                    <a:pt x="1568923" y="139030"/>
                    <a:pt x="1539560" y="118126"/>
                    <a:pt x="1539560" y="92340"/>
                  </a:cubicBezTo>
                  <a:cubicBezTo>
                    <a:pt x="1539560" y="68766"/>
                    <a:pt x="1539560" y="45194"/>
                    <a:pt x="1539564" y="21620"/>
                  </a:cubicBezTo>
                  <a:close/>
                  <a:moveTo>
                    <a:pt x="1435365" y="0"/>
                  </a:moveTo>
                  <a:lnTo>
                    <a:pt x="1515431" y="0"/>
                  </a:lnTo>
                  <a:lnTo>
                    <a:pt x="1501038" y="13840"/>
                  </a:lnTo>
                  <a:cubicBezTo>
                    <a:pt x="1492973" y="21595"/>
                    <a:pt x="1477607" y="23228"/>
                    <a:pt x="1466711" y="17488"/>
                  </a:cubicBezTo>
                  <a:lnTo>
                    <a:pt x="1436834" y="1741"/>
                  </a:lnTo>
                  <a:close/>
                  <a:moveTo>
                    <a:pt x="1384728" y="0"/>
                  </a:moveTo>
                  <a:lnTo>
                    <a:pt x="1409115" y="0"/>
                  </a:lnTo>
                  <a:lnTo>
                    <a:pt x="1420747" y="8580"/>
                  </a:lnTo>
                  <a:cubicBezTo>
                    <a:pt x="1425883" y="12370"/>
                    <a:pt x="1425734" y="18405"/>
                    <a:pt x="1420412" y="22065"/>
                  </a:cubicBezTo>
                  <a:lnTo>
                    <a:pt x="1405813" y="32094"/>
                  </a:lnTo>
                  <a:cubicBezTo>
                    <a:pt x="1400489" y="35750"/>
                    <a:pt x="1392010" y="35646"/>
                    <a:pt x="1386872" y="31855"/>
                  </a:cubicBezTo>
                  <a:lnTo>
                    <a:pt x="1372782" y="21463"/>
                  </a:lnTo>
                  <a:cubicBezTo>
                    <a:pt x="1367642" y="17672"/>
                    <a:pt x="1367795" y="11636"/>
                    <a:pt x="1373115" y="7980"/>
                  </a:cubicBezTo>
                  <a:close/>
                  <a:moveTo>
                    <a:pt x="1289174" y="0"/>
                  </a:moveTo>
                  <a:lnTo>
                    <a:pt x="1343779" y="0"/>
                  </a:lnTo>
                  <a:lnTo>
                    <a:pt x="1333503" y="5319"/>
                  </a:lnTo>
                  <a:cubicBezTo>
                    <a:pt x="1319250" y="7759"/>
                    <a:pt x="1303691" y="6328"/>
                    <a:pt x="1290202" y="448"/>
                  </a:cubicBezTo>
                  <a:close/>
                  <a:moveTo>
                    <a:pt x="1110094" y="0"/>
                  </a:moveTo>
                  <a:lnTo>
                    <a:pt x="1221697" y="0"/>
                  </a:lnTo>
                  <a:lnTo>
                    <a:pt x="1229120" y="12760"/>
                  </a:lnTo>
                  <a:cubicBezTo>
                    <a:pt x="1229120" y="18235"/>
                    <a:pt x="1226185" y="23711"/>
                    <a:pt x="1220316" y="27890"/>
                  </a:cubicBezTo>
                  <a:lnTo>
                    <a:pt x="1179453" y="56979"/>
                  </a:lnTo>
                  <a:cubicBezTo>
                    <a:pt x="1167713" y="65334"/>
                    <a:pt x="1148684" y="65334"/>
                    <a:pt x="1136945" y="56979"/>
                  </a:cubicBezTo>
                  <a:lnTo>
                    <a:pt x="1104752" y="34063"/>
                  </a:lnTo>
                  <a:cubicBezTo>
                    <a:pt x="1093014" y="25706"/>
                    <a:pt x="1093014" y="12158"/>
                    <a:pt x="1104752" y="3803"/>
                  </a:cubicBezTo>
                  <a:close/>
                  <a:moveTo>
                    <a:pt x="1018387" y="0"/>
                  </a:moveTo>
                  <a:lnTo>
                    <a:pt x="1080692" y="0"/>
                  </a:lnTo>
                  <a:lnTo>
                    <a:pt x="1067524" y="9047"/>
                  </a:lnTo>
                  <a:cubicBezTo>
                    <a:pt x="1056983" y="16292"/>
                    <a:pt x="1040188" y="16080"/>
                    <a:pt x="1030015" y="8576"/>
                  </a:cubicBezTo>
                  <a:close/>
                  <a:moveTo>
                    <a:pt x="897237" y="0"/>
                  </a:moveTo>
                  <a:lnTo>
                    <a:pt x="987143" y="0"/>
                  </a:lnTo>
                  <a:lnTo>
                    <a:pt x="1003245" y="11462"/>
                  </a:lnTo>
                  <a:cubicBezTo>
                    <a:pt x="1016654" y="21009"/>
                    <a:pt x="1016654" y="36488"/>
                    <a:pt x="1003245" y="46031"/>
                  </a:cubicBezTo>
                  <a:lnTo>
                    <a:pt x="964592" y="73546"/>
                  </a:lnTo>
                  <a:cubicBezTo>
                    <a:pt x="951184" y="83092"/>
                    <a:pt x="929443" y="83092"/>
                    <a:pt x="916034" y="73546"/>
                  </a:cubicBezTo>
                  <a:lnTo>
                    <a:pt x="879257" y="47365"/>
                  </a:lnTo>
                  <a:cubicBezTo>
                    <a:pt x="865847" y="37822"/>
                    <a:pt x="865847" y="22345"/>
                    <a:pt x="879257" y="12799"/>
                  </a:cubicBezTo>
                  <a:close/>
                  <a:moveTo>
                    <a:pt x="623311" y="0"/>
                  </a:moveTo>
                  <a:lnTo>
                    <a:pt x="863652" y="0"/>
                  </a:lnTo>
                  <a:lnTo>
                    <a:pt x="773078" y="64478"/>
                  </a:lnTo>
                  <a:cubicBezTo>
                    <a:pt x="756733" y="76114"/>
                    <a:pt x="730232" y="76114"/>
                    <a:pt x="713886" y="64478"/>
                  </a:cubicBezTo>
                  <a:close/>
                  <a:moveTo>
                    <a:pt x="530692" y="0"/>
                  </a:moveTo>
                  <a:lnTo>
                    <a:pt x="548341" y="0"/>
                  </a:lnTo>
                  <a:lnTo>
                    <a:pt x="560921" y="21620"/>
                  </a:lnTo>
                  <a:lnTo>
                    <a:pt x="560921" y="92340"/>
                  </a:lnTo>
                  <a:cubicBezTo>
                    <a:pt x="560921" y="118126"/>
                    <a:pt x="531556" y="139030"/>
                    <a:pt x="495334" y="139030"/>
                  </a:cubicBezTo>
                  <a:lnTo>
                    <a:pt x="465773" y="13903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27" name="テキスト ボックス 1326">
            <a:extLst>
              <a:ext uri="{FF2B5EF4-FFF2-40B4-BE49-F238E27FC236}">
                <a16:creationId xmlns:a16="http://schemas.microsoft.com/office/drawing/2014/main" id="{30DA8913-C93C-45AD-806E-9DD80EACB8EA}"/>
              </a:ext>
            </a:extLst>
          </p:cNvPr>
          <p:cNvSpPr txBox="1"/>
          <p:nvPr/>
        </p:nvSpPr>
        <p:spPr>
          <a:xfrm>
            <a:off x="6137612" y="3736907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岩国城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（岩国市）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28" name="グループ化 1327">
            <a:extLst>
              <a:ext uri="{FF2B5EF4-FFF2-40B4-BE49-F238E27FC236}">
                <a16:creationId xmlns:a16="http://schemas.microsoft.com/office/drawing/2014/main" id="{E68806AC-E6A3-4A81-9AA1-1EA8B23D68E8}"/>
              </a:ext>
            </a:extLst>
          </p:cNvPr>
          <p:cNvGrpSpPr/>
          <p:nvPr/>
        </p:nvGrpSpPr>
        <p:grpSpPr>
          <a:xfrm>
            <a:off x="7001376" y="4163036"/>
            <a:ext cx="2007228" cy="1208004"/>
            <a:chOff x="916659" y="2159001"/>
            <a:chExt cx="3432745" cy="2065920"/>
          </a:xfrm>
        </p:grpSpPr>
        <p:sp>
          <p:nvSpPr>
            <p:cNvPr id="1329" name="フリーフォーム: 図形 1328">
              <a:extLst>
                <a:ext uri="{FF2B5EF4-FFF2-40B4-BE49-F238E27FC236}">
                  <a16:creationId xmlns:a16="http://schemas.microsoft.com/office/drawing/2014/main" id="{6ACB8212-BDE1-46EA-B3B0-97116874F3A5}"/>
                </a:ext>
              </a:extLst>
            </p:cNvPr>
            <p:cNvSpPr/>
            <p:nvPr/>
          </p:nvSpPr>
          <p:spPr>
            <a:xfrm>
              <a:off x="1123605" y="2159001"/>
              <a:ext cx="2909647" cy="1215384"/>
            </a:xfrm>
            <a:custGeom>
              <a:avLst/>
              <a:gdLst>
                <a:gd name="connsiteX0" fmla="*/ 1486073 w 2909647"/>
                <a:gd name="connsiteY0" fmla="*/ 0 h 1215384"/>
                <a:gd name="connsiteX1" fmla="*/ 2905335 w 2909647"/>
                <a:gd name="connsiteY1" fmla="*/ 725789 h 1215384"/>
                <a:gd name="connsiteX2" fmla="*/ 2909647 w 2909647"/>
                <a:gd name="connsiteY2" fmla="*/ 737447 h 1215384"/>
                <a:gd name="connsiteX3" fmla="*/ 24537 w 2909647"/>
                <a:gd name="connsiteY3" fmla="*/ 1215384 h 1215384"/>
                <a:gd name="connsiteX4" fmla="*/ 7672 w 2909647"/>
                <a:gd name="connsiteY4" fmla="*/ 1138574 h 1215384"/>
                <a:gd name="connsiteX5" fmla="*/ 0 w 2909647"/>
                <a:gd name="connsiteY5" fmla="*/ 1032960 h 1215384"/>
                <a:gd name="connsiteX6" fmla="*/ 1486073 w 2909647"/>
                <a:gd name="connsiteY6" fmla="*/ 0 h 121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9647" h="1215384">
                  <a:moveTo>
                    <a:pt x="1486073" y="0"/>
                  </a:moveTo>
                  <a:cubicBezTo>
                    <a:pt x="2152920" y="0"/>
                    <a:pt x="2717181" y="305304"/>
                    <a:pt x="2905335" y="725789"/>
                  </a:cubicBezTo>
                  <a:lnTo>
                    <a:pt x="2909647" y="737447"/>
                  </a:lnTo>
                  <a:lnTo>
                    <a:pt x="24537" y="1215384"/>
                  </a:lnTo>
                  <a:lnTo>
                    <a:pt x="7672" y="1138574"/>
                  </a:lnTo>
                  <a:cubicBezTo>
                    <a:pt x="2599" y="1103849"/>
                    <a:pt x="0" y="1068616"/>
                    <a:pt x="0" y="1032960"/>
                  </a:cubicBezTo>
                  <a:cubicBezTo>
                    <a:pt x="0" y="462472"/>
                    <a:pt x="665338" y="0"/>
                    <a:pt x="148607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ysClr val="window" lastClr="FFFFFF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2A2F6315-14F7-44DF-A051-D4FF443B56E2}"/>
                </a:ext>
              </a:extLst>
            </p:cNvPr>
            <p:cNvSpPr/>
            <p:nvPr/>
          </p:nvSpPr>
          <p:spPr>
            <a:xfrm>
              <a:off x="1134883" y="2328976"/>
              <a:ext cx="2420160" cy="1047744"/>
            </a:xfrm>
            <a:custGeom>
              <a:avLst/>
              <a:gdLst>
                <a:gd name="connsiteX0" fmla="*/ 1044113 w 2420160"/>
                <a:gd name="connsiteY0" fmla="*/ 0 h 1047744"/>
                <a:gd name="connsiteX1" fmla="*/ 2375722 w 2420160"/>
                <a:gd name="connsiteY1" fmla="*/ 573878 h 1047744"/>
                <a:gd name="connsiteX2" fmla="*/ 2420160 w 2420160"/>
                <a:gd name="connsiteY2" fmla="*/ 650894 h 1047744"/>
                <a:gd name="connsiteX3" fmla="*/ 24537 w 2420160"/>
                <a:gd name="connsiteY3" fmla="*/ 1047744 h 1047744"/>
                <a:gd name="connsiteX4" fmla="*/ 7672 w 2420160"/>
                <a:gd name="connsiteY4" fmla="*/ 970934 h 1047744"/>
                <a:gd name="connsiteX5" fmla="*/ 0 w 2420160"/>
                <a:gd name="connsiteY5" fmla="*/ 865320 h 1047744"/>
                <a:gd name="connsiteX6" fmla="*/ 540793 w 2420160"/>
                <a:gd name="connsiteY6" fmla="*/ 68238 h 1047744"/>
                <a:gd name="connsiteX7" fmla="*/ 564063 w 2420160"/>
                <a:gd name="connsiteY7" fmla="*/ 56142 h 1047744"/>
                <a:gd name="connsiteX8" fmla="*/ 602201 w 2420160"/>
                <a:gd name="connsiteY8" fmla="*/ 46440 h 1047744"/>
                <a:gd name="connsiteX9" fmla="*/ 1044113 w 2420160"/>
                <a:gd name="connsiteY9" fmla="*/ 0 h 104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0160" h="1047744">
                  <a:moveTo>
                    <a:pt x="1044113" y="0"/>
                  </a:moveTo>
                  <a:cubicBezTo>
                    <a:pt x="1627604" y="0"/>
                    <a:pt x="2132553" y="233748"/>
                    <a:pt x="2375722" y="573878"/>
                  </a:cubicBezTo>
                  <a:lnTo>
                    <a:pt x="2420160" y="650894"/>
                  </a:lnTo>
                  <a:lnTo>
                    <a:pt x="24537" y="1047744"/>
                  </a:lnTo>
                  <a:lnTo>
                    <a:pt x="7672" y="970934"/>
                  </a:lnTo>
                  <a:cubicBezTo>
                    <a:pt x="2599" y="936209"/>
                    <a:pt x="0" y="900976"/>
                    <a:pt x="0" y="865320"/>
                  </a:cubicBezTo>
                  <a:cubicBezTo>
                    <a:pt x="0" y="544421"/>
                    <a:pt x="210517" y="257698"/>
                    <a:pt x="540793" y="68238"/>
                  </a:cubicBezTo>
                  <a:lnTo>
                    <a:pt x="564063" y="56142"/>
                  </a:lnTo>
                  <a:lnTo>
                    <a:pt x="602201" y="46440"/>
                  </a:lnTo>
                  <a:cubicBezTo>
                    <a:pt x="741801" y="16259"/>
                    <a:pt x="890225" y="0"/>
                    <a:pt x="1044113" y="0"/>
                  </a:cubicBezTo>
                  <a:close/>
                </a:path>
              </a:pathLst>
            </a:custGeom>
            <a:pattFill prst="lgConfetti">
              <a:fgClr>
                <a:srgbClr val="339933"/>
              </a:fgClr>
              <a:bgClr>
                <a:srgbClr val="00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1" name="フリーフォーム: 図形 1330">
              <a:extLst>
                <a:ext uri="{FF2B5EF4-FFF2-40B4-BE49-F238E27FC236}">
                  <a16:creationId xmlns:a16="http://schemas.microsoft.com/office/drawing/2014/main" id="{7F55F48B-9D5F-4F08-AEBF-E59D4AC351C1}"/>
                </a:ext>
              </a:extLst>
            </p:cNvPr>
            <p:cNvSpPr/>
            <p:nvPr/>
          </p:nvSpPr>
          <p:spPr>
            <a:xfrm>
              <a:off x="1137949" y="2964543"/>
              <a:ext cx="2417094" cy="408363"/>
            </a:xfrm>
            <a:custGeom>
              <a:avLst/>
              <a:gdLst>
                <a:gd name="connsiteX0" fmla="*/ 2410451 w 2417094"/>
                <a:gd name="connsiteY0" fmla="*/ 0 h 408363"/>
                <a:gd name="connsiteX1" fmla="*/ 2417094 w 2417094"/>
                <a:gd name="connsiteY1" fmla="*/ 11513 h 408363"/>
                <a:gd name="connsiteX2" fmla="*/ 21471 w 2417094"/>
                <a:gd name="connsiteY2" fmla="*/ 408363 h 408363"/>
                <a:gd name="connsiteX3" fmla="*/ 4606 w 2417094"/>
                <a:gd name="connsiteY3" fmla="*/ 331553 h 408363"/>
                <a:gd name="connsiteX4" fmla="*/ 0 w 2417094"/>
                <a:gd name="connsiteY4" fmla="*/ 268143 h 408363"/>
                <a:gd name="connsiteX5" fmla="*/ 2410451 w 2417094"/>
                <a:gd name="connsiteY5" fmla="*/ 0 h 408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7094" h="408363">
                  <a:moveTo>
                    <a:pt x="2410451" y="0"/>
                  </a:moveTo>
                  <a:lnTo>
                    <a:pt x="2417094" y="11513"/>
                  </a:lnTo>
                  <a:lnTo>
                    <a:pt x="21471" y="408363"/>
                  </a:lnTo>
                  <a:lnTo>
                    <a:pt x="4606" y="331553"/>
                  </a:lnTo>
                  <a:lnTo>
                    <a:pt x="0" y="268143"/>
                  </a:lnTo>
                  <a:lnTo>
                    <a:pt x="2410451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75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7046F3FC-BDC5-4D36-89EC-786970ACB5BF}"/>
                </a:ext>
              </a:extLst>
            </p:cNvPr>
            <p:cNvSpPr/>
            <p:nvPr/>
          </p:nvSpPr>
          <p:spPr>
            <a:xfrm>
              <a:off x="1148142" y="2896448"/>
              <a:ext cx="2928569" cy="1108366"/>
            </a:xfrm>
            <a:custGeom>
              <a:avLst/>
              <a:gdLst>
                <a:gd name="connsiteX0" fmla="*/ 2885110 w 2928569"/>
                <a:gd name="connsiteY0" fmla="*/ 0 h 1108366"/>
                <a:gd name="connsiteX1" fmla="*/ 2917417 w 2928569"/>
                <a:gd name="connsiteY1" fmla="*/ 87336 h 1108366"/>
                <a:gd name="connsiteX2" fmla="*/ 2928569 w 2928569"/>
                <a:gd name="connsiteY2" fmla="*/ 138123 h 1108366"/>
                <a:gd name="connsiteX3" fmla="*/ 546597 w 2928569"/>
                <a:gd name="connsiteY3" fmla="*/ 1108366 h 1108366"/>
                <a:gd name="connsiteX4" fmla="*/ 516256 w 2928569"/>
                <a:gd name="connsiteY4" fmla="*/ 1092595 h 1108366"/>
                <a:gd name="connsiteX5" fmla="*/ 5655 w 2928569"/>
                <a:gd name="connsiteY5" fmla="*/ 503690 h 1108366"/>
                <a:gd name="connsiteX6" fmla="*/ 0 w 2928569"/>
                <a:gd name="connsiteY6" fmla="*/ 477937 h 1108366"/>
                <a:gd name="connsiteX7" fmla="*/ 2885110 w 2928569"/>
                <a:gd name="connsiteY7" fmla="*/ 0 h 110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28569" h="1108366">
                  <a:moveTo>
                    <a:pt x="2885110" y="0"/>
                  </a:moveTo>
                  <a:lnTo>
                    <a:pt x="2917417" y="87336"/>
                  </a:lnTo>
                  <a:lnTo>
                    <a:pt x="2928569" y="138123"/>
                  </a:lnTo>
                  <a:lnTo>
                    <a:pt x="546597" y="1108366"/>
                  </a:lnTo>
                  <a:lnTo>
                    <a:pt x="516256" y="1092595"/>
                  </a:lnTo>
                  <a:cubicBezTo>
                    <a:pt x="259375" y="945237"/>
                    <a:pt x="74940" y="739042"/>
                    <a:pt x="5655" y="503690"/>
                  </a:cubicBezTo>
                  <a:lnTo>
                    <a:pt x="0" y="477937"/>
                  </a:lnTo>
                  <a:lnTo>
                    <a:pt x="2885110" y="0"/>
                  </a:ln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0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3" name="フリーフォーム: 図形 1332">
              <a:extLst>
                <a:ext uri="{FF2B5EF4-FFF2-40B4-BE49-F238E27FC236}">
                  <a16:creationId xmlns:a16="http://schemas.microsoft.com/office/drawing/2014/main" id="{C8DD92F6-FF1A-4DD7-8C21-0D681CB8050F}"/>
                </a:ext>
              </a:extLst>
            </p:cNvPr>
            <p:cNvSpPr/>
            <p:nvPr/>
          </p:nvSpPr>
          <p:spPr>
            <a:xfrm>
              <a:off x="1694738" y="3034571"/>
              <a:ext cx="2401012" cy="1190350"/>
            </a:xfrm>
            <a:custGeom>
              <a:avLst/>
              <a:gdLst>
                <a:gd name="connsiteX0" fmla="*/ 2381972 w 2401012"/>
                <a:gd name="connsiteY0" fmla="*/ 0 h 1190350"/>
                <a:gd name="connsiteX1" fmla="*/ 2393340 w 2401012"/>
                <a:gd name="connsiteY1" fmla="*/ 51776 h 1190350"/>
                <a:gd name="connsiteX2" fmla="*/ 2401012 w 2401012"/>
                <a:gd name="connsiteY2" fmla="*/ 157390 h 1190350"/>
                <a:gd name="connsiteX3" fmla="*/ 914939 w 2401012"/>
                <a:gd name="connsiteY3" fmla="*/ 1190350 h 1190350"/>
                <a:gd name="connsiteX4" fmla="*/ 84062 w 2401012"/>
                <a:gd name="connsiteY4" fmla="*/ 1013937 h 1190350"/>
                <a:gd name="connsiteX5" fmla="*/ 0 w 2401012"/>
                <a:gd name="connsiteY5" fmla="*/ 970243 h 1190350"/>
                <a:gd name="connsiteX6" fmla="*/ 2381972 w 2401012"/>
                <a:gd name="connsiteY6" fmla="*/ 0 h 119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1012" h="1190350">
                  <a:moveTo>
                    <a:pt x="2381972" y="0"/>
                  </a:moveTo>
                  <a:lnTo>
                    <a:pt x="2393340" y="51776"/>
                  </a:lnTo>
                  <a:cubicBezTo>
                    <a:pt x="2398413" y="86501"/>
                    <a:pt x="2401012" y="121735"/>
                    <a:pt x="2401012" y="157390"/>
                  </a:cubicBezTo>
                  <a:cubicBezTo>
                    <a:pt x="2401012" y="727878"/>
                    <a:pt x="1735674" y="1190350"/>
                    <a:pt x="914939" y="1190350"/>
                  </a:cubicBezTo>
                  <a:cubicBezTo>
                    <a:pt x="607164" y="1190350"/>
                    <a:pt x="321241" y="1125315"/>
                    <a:pt x="84062" y="1013937"/>
                  </a:cubicBezTo>
                  <a:lnTo>
                    <a:pt x="0" y="970243"/>
                  </a:lnTo>
                  <a:lnTo>
                    <a:pt x="2381972" y="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34" name="グループ化 1333">
              <a:extLst>
                <a:ext uri="{FF2B5EF4-FFF2-40B4-BE49-F238E27FC236}">
                  <a16:creationId xmlns:a16="http://schemas.microsoft.com/office/drawing/2014/main" id="{0BEBD765-8D9A-4ABC-910A-4B73BC2309AC}"/>
                </a:ext>
              </a:extLst>
            </p:cNvPr>
            <p:cNvGrpSpPr/>
            <p:nvPr/>
          </p:nvGrpSpPr>
          <p:grpSpPr>
            <a:xfrm>
              <a:off x="916659" y="2923267"/>
              <a:ext cx="3432745" cy="626383"/>
              <a:chOff x="916659" y="2923267"/>
              <a:chExt cx="3432745" cy="626383"/>
            </a:xfrm>
          </p:grpSpPr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F2F6435B-838B-491C-A430-61EC305E0BEE}"/>
                  </a:ext>
                </a:extLst>
              </p:cNvPr>
              <p:cNvSpPr/>
              <p:nvPr/>
            </p:nvSpPr>
            <p:spPr>
              <a:xfrm rot="10800000">
                <a:off x="919834" y="2923267"/>
                <a:ext cx="1018019" cy="268693"/>
              </a:xfrm>
              <a:custGeom>
                <a:avLst/>
                <a:gdLst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01105 w 1018019"/>
                  <a:gd name="connsiteY9" fmla="*/ 106141 h 268693"/>
                  <a:gd name="connsiteX10" fmla="*/ 216719 w 1018019"/>
                  <a:gd name="connsiteY10" fmla="*/ 7620 h 268693"/>
                  <a:gd name="connsiteX11" fmla="*/ 230927 w 1018019"/>
                  <a:gd name="connsiteY11" fmla="*/ 19737 h 268693"/>
                  <a:gd name="connsiteX12" fmla="*/ 410332 w 1018019"/>
                  <a:gd name="connsiteY12" fmla="*/ 118819 h 268693"/>
                  <a:gd name="connsiteX13" fmla="*/ 486809 w 1018019"/>
                  <a:gd name="connsiteY13" fmla="*/ 139359 h 268693"/>
                  <a:gd name="connsiteX14" fmla="*/ 510722 w 1018019"/>
                  <a:gd name="connsiteY14" fmla="*/ 137242 h 268693"/>
                  <a:gd name="connsiteX15" fmla="*/ 787092 w 1018019"/>
                  <a:gd name="connsiteY15" fmla="*/ 12117 h 268693"/>
                  <a:gd name="connsiteX16" fmla="*/ 801301 w 1018019"/>
                  <a:gd name="connsiteY16" fmla="*/ 0 h 268693"/>
                  <a:gd name="connsiteX17" fmla="*/ 819167 w 1018019"/>
                  <a:gd name="connsiteY17" fmla="*/ 112735 h 268693"/>
                  <a:gd name="connsiteX18" fmla="*/ 898190 w 1018019"/>
                  <a:gd name="connsiteY18" fmla="*/ 76747 h 268693"/>
                  <a:gd name="connsiteX19" fmla="*/ 985212 w 1018019"/>
                  <a:gd name="connsiteY19" fmla="*/ 19737 h 268693"/>
                  <a:gd name="connsiteX20" fmla="*/ 999420 w 1018019"/>
                  <a:gd name="connsiteY20" fmla="*/ 7620 h 268693"/>
                  <a:gd name="connsiteX21" fmla="*/ 1018019 w 1018019"/>
                  <a:gd name="connsiteY21" fmla="*/ 124977 h 268693"/>
                  <a:gd name="connsiteX22" fmla="*/ 947912 w 1018019"/>
                  <a:gd name="connsiteY22" fmla="*/ 172383 h 268693"/>
                  <a:gd name="connsiteX23" fmla="*/ 608070 w 1018019"/>
                  <a:gd name="connsiteY23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01105 w 1018019"/>
                  <a:gd name="connsiteY9" fmla="*/ 106141 h 268693"/>
                  <a:gd name="connsiteX10" fmla="*/ 216719 w 1018019"/>
                  <a:gd name="connsiteY10" fmla="*/ 7620 h 268693"/>
                  <a:gd name="connsiteX11" fmla="*/ 230927 w 1018019"/>
                  <a:gd name="connsiteY11" fmla="*/ 19737 h 268693"/>
                  <a:gd name="connsiteX12" fmla="*/ 410332 w 1018019"/>
                  <a:gd name="connsiteY12" fmla="*/ 118819 h 268693"/>
                  <a:gd name="connsiteX13" fmla="*/ 486809 w 1018019"/>
                  <a:gd name="connsiteY13" fmla="*/ 139359 h 268693"/>
                  <a:gd name="connsiteX14" fmla="*/ 510722 w 1018019"/>
                  <a:gd name="connsiteY14" fmla="*/ 137242 h 268693"/>
                  <a:gd name="connsiteX15" fmla="*/ 787092 w 1018019"/>
                  <a:gd name="connsiteY15" fmla="*/ 12117 h 268693"/>
                  <a:gd name="connsiteX16" fmla="*/ 801301 w 1018019"/>
                  <a:gd name="connsiteY16" fmla="*/ 0 h 268693"/>
                  <a:gd name="connsiteX17" fmla="*/ 898190 w 1018019"/>
                  <a:gd name="connsiteY17" fmla="*/ 76747 h 268693"/>
                  <a:gd name="connsiteX18" fmla="*/ 985212 w 1018019"/>
                  <a:gd name="connsiteY18" fmla="*/ 19737 h 268693"/>
                  <a:gd name="connsiteX19" fmla="*/ 999420 w 1018019"/>
                  <a:gd name="connsiteY19" fmla="*/ 7620 h 268693"/>
                  <a:gd name="connsiteX20" fmla="*/ 1018019 w 1018019"/>
                  <a:gd name="connsiteY20" fmla="*/ 124977 h 268693"/>
                  <a:gd name="connsiteX21" fmla="*/ 947912 w 1018019"/>
                  <a:gd name="connsiteY21" fmla="*/ 172383 h 268693"/>
                  <a:gd name="connsiteX22" fmla="*/ 608070 w 1018019"/>
                  <a:gd name="connsiteY22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01105 w 1018019"/>
                  <a:gd name="connsiteY9" fmla="*/ 106141 h 268693"/>
                  <a:gd name="connsiteX10" fmla="*/ 216719 w 1018019"/>
                  <a:gd name="connsiteY10" fmla="*/ 7620 h 268693"/>
                  <a:gd name="connsiteX11" fmla="*/ 230927 w 1018019"/>
                  <a:gd name="connsiteY11" fmla="*/ 19737 h 268693"/>
                  <a:gd name="connsiteX12" fmla="*/ 410332 w 1018019"/>
                  <a:gd name="connsiteY12" fmla="*/ 118819 h 268693"/>
                  <a:gd name="connsiteX13" fmla="*/ 486809 w 1018019"/>
                  <a:gd name="connsiteY13" fmla="*/ 139359 h 268693"/>
                  <a:gd name="connsiteX14" fmla="*/ 510722 w 1018019"/>
                  <a:gd name="connsiteY14" fmla="*/ 137242 h 268693"/>
                  <a:gd name="connsiteX15" fmla="*/ 787092 w 1018019"/>
                  <a:gd name="connsiteY15" fmla="*/ 12117 h 268693"/>
                  <a:gd name="connsiteX16" fmla="*/ 801301 w 1018019"/>
                  <a:gd name="connsiteY16" fmla="*/ 0 h 268693"/>
                  <a:gd name="connsiteX17" fmla="*/ 985212 w 1018019"/>
                  <a:gd name="connsiteY17" fmla="*/ 19737 h 268693"/>
                  <a:gd name="connsiteX18" fmla="*/ 999420 w 1018019"/>
                  <a:gd name="connsiteY18" fmla="*/ 7620 h 268693"/>
                  <a:gd name="connsiteX19" fmla="*/ 1018019 w 1018019"/>
                  <a:gd name="connsiteY19" fmla="*/ 124977 h 268693"/>
                  <a:gd name="connsiteX20" fmla="*/ 947912 w 1018019"/>
                  <a:gd name="connsiteY20" fmla="*/ 172383 h 268693"/>
                  <a:gd name="connsiteX21" fmla="*/ 608070 w 1018019"/>
                  <a:gd name="connsiteY21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16719 w 1018019"/>
                  <a:gd name="connsiteY9" fmla="*/ 7620 h 268693"/>
                  <a:gd name="connsiteX10" fmla="*/ 230927 w 1018019"/>
                  <a:gd name="connsiteY10" fmla="*/ 19737 h 268693"/>
                  <a:gd name="connsiteX11" fmla="*/ 410332 w 1018019"/>
                  <a:gd name="connsiteY11" fmla="*/ 118819 h 268693"/>
                  <a:gd name="connsiteX12" fmla="*/ 486809 w 1018019"/>
                  <a:gd name="connsiteY12" fmla="*/ 139359 h 268693"/>
                  <a:gd name="connsiteX13" fmla="*/ 510722 w 1018019"/>
                  <a:gd name="connsiteY13" fmla="*/ 137242 h 268693"/>
                  <a:gd name="connsiteX14" fmla="*/ 787092 w 1018019"/>
                  <a:gd name="connsiteY14" fmla="*/ 12117 h 268693"/>
                  <a:gd name="connsiteX15" fmla="*/ 801301 w 1018019"/>
                  <a:gd name="connsiteY15" fmla="*/ 0 h 268693"/>
                  <a:gd name="connsiteX16" fmla="*/ 985212 w 1018019"/>
                  <a:gd name="connsiteY16" fmla="*/ 19737 h 268693"/>
                  <a:gd name="connsiteX17" fmla="*/ 999420 w 1018019"/>
                  <a:gd name="connsiteY17" fmla="*/ 7620 h 268693"/>
                  <a:gd name="connsiteX18" fmla="*/ 1018019 w 1018019"/>
                  <a:gd name="connsiteY18" fmla="*/ 124977 h 268693"/>
                  <a:gd name="connsiteX19" fmla="*/ 947912 w 1018019"/>
                  <a:gd name="connsiteY19" fmla="*/ 172383 h 268693"/>
                  <a:gd name="connsiteX20" fmla="*/ 608070 w 1018019"/>
                  <a:gd name="connsiteY20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216719 w 1018019"/>
                  <a:gd name="connsiteY8" fmla="*/ 7620 h 268693"/>
                  <a:gd name="connsiteX9" fmla="*/ 230927 w 1018019"/>
                  <a:gd name="connsiteY9" fmla="*/ 19737 h 268693"/>
                  <a:gd name="connsiteX10" fmla="*/ 410332 w 1018019"/>
                  <a:gd name="connsiteY10" fmla="*/ 118819 h 268693"/>
                  <a:gd name="connsiteX11" fmla="*/ 486809 w 1018019"/>
                  <a:gd name="connsiteY11" fmla="*/ 139359 h 268693"/>
                  <a:gd name="connsiteX12" fmla="*/ 510722 w 1018019"/>
                  <a:gd name="connsiteY12" fmla="*/ 137242 h 268693"/>
                  <a:gd name="connsiteX13" fmla="*/ 787092 w 1018019"/>
                  <a:gd name="connsiteY13" fmla="*/ 12117 h 268693"/>
                  <a:gd name="connsiteX14" fmla="*/ 801301 w 1018019"/>
                  <a:gd name="connsiteY14" fmla="*/ 0 h 268693"/>
                  <a:gd name="connsiteX15" fmla="*/ 985212 w 1018019"/>
                  <a:gd name="connsiteY15" fmla="*/ 19737 h 268693"/>
                  <a:gd name="connsiteX16" fmla="*/ 999420 w 1018019"/>
                  <a:gd name="connsiteY16" fmla="*/ 7620 h 268693"/>
                  <a:gd name="connsiteX17" fmla="*/ 1018019 w 1018019"/>
                  <a:gd name="connsiteY17" fmla="*/ 124977 h 268693"/>
                  <a:gd name="connsiteX18" fmla="*/ 947912 w 1018019"/>
                  <a:gd name="connsiteY18" fmla="*/ 172383 h 268693"/>
                  <a:gd name="connsiteX19" fmla="*/ 608070 w 1018019"/>
                  <a:gd name="connsiteY19" fmla="*/ 268693 h 26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18019" h="268693">
                    <a:moveTo>
                      <a:pt x="608070" y="268693"/>
                    </a:moveTo>
                    <a:cubicBezTo>
                      <a:pt x="577933" y="268693"/>
                      <a:pt x="548153" y="266550"/>
                      <a:pt x="518802" y="262366"/>
                    </a:cubicBezTo>
                    <a:lnTo>
                      <a:pt x="487207" y="255597"/>
                    </a:lnTo>
                    <a:lnTo>
                      <a:pt x="409950" y="261073"/>
                    </a:lnTo>
                    <a:cubicBezTo>
                      <a:pt x="289403" y="261073"/>
                      <a:pt x="174561" y="226780"/>
                      <a:pt x="70108" y="164763"/>
                    </a:cubicBezTo>
                    <a:lnTo>
                      <a:pt x="0" y="117357"/>
                    </a:lnTo>
                    <a:lnTo>
                      <a:pt x="18599" y="0"/>
                    </a:lnTo>
                    <a:lnTo>
                      <a:pt x="32807" y="12117"/>
                    </a:lnTo>
                    <a:cubicBezTo>
                      <a:pt x="65827" y="13387"/>
                      <a:pt x="183699" y="6350"/>
                      <a:pt x="216719" y="7620"/>
                    </a:cubicBezTo>
                    <a:lnTo>
                      <a:pt x="230927" y="19737"/>
                    </a:lnTo>
                    <a:cubicBezTo>
                      <a:pt x="286983" y="62481"/>
                      <a:pt x="347129" y="95993"/>
                      <a:pt x="410332" y="118819"/>
                    </a:cubicBezTo>
                    <a:lnTo>
                      <a:pt x="486809" y="139359"/>
                    </a:lnTo>
                    <a:lnTo>
                      <a:pt x="510722" y="137242"/>
                    </a:lnTo>
                    <a:cubicBezTo>
                      <a:pt x="609721" y="119577"/>
                      <a:pt x="703009" y="76233"/>
                      <a:pt x="787092" y="12117"/>
                    </a:cubicBezTo>
                    <a:lnTo>
                      <a:pt x="801301" y="0"/>
                    </a:lnTo>
                    <a:lnTo>
                      <a:pt x="985212" y="19737"/>
                    </a:lnTo>
                    <a:lnTo>
                      <a:pt x="999420" y="7620"/>
                    </a:lnTo>
                    <a:lnTo>
                      <a:pt x="1018019" y="124977"/>
                    </a:lnTo>
                    <a:lnTo>
                      <a:pt x="947912" y="172383"/>
                    </a:lnTo>
                    <a:cubicBezTo>
                      <a:pt x="843458" y="234400"/>
                      <a:pt x="728617" y="268693"/>
                      <a:pt x="608070" y="268693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74A6FFF1-D267-450B-B8F0-E04FAE08E988}"/>
                  </a:ext>
                </a:extLst>
              </p:cNvPr>
              <p:cNvSpPr/>
              <p:nvPr/>
            </p:nvSpPr>
            <p:spPr>
              <a:xfrm rot="10800000">
                <a:off x="916659" y="2924537"/>
                <a:ext cx="819899" cy="261073"/>
              </a:xfrm>
              <a:custGeom>
                <a:avLst/>
                <a:gdLst>
                  <a:gd name="connsiteX0" fmla="*/ 575450 w 1150900"/>
                  <a:gd name="connsiteY0" fmla="*/ 261073 h 261073"/>
                  <a:gd name="connsiteX1" fmla="*/ 98411 w 1150900"/>
                  <a:gd name="connsiteY1" fmla="*/ 164763 h 261073"/>
                  <a:gd name="connsiteX2" fmla="*/ 0 w 1150900"/>
                  <a:gd name="connsiteY2" fmla="*/ 117357 h 261073"/>
                  <a:gd name="connsiteX3" fmla="*/ 26107 w 1150900"/>
                  <a:gd name="connsiteY3" fmla="*/ 0 h 261073"/>
                  <a:gd name="connsiteX4" fmla="*/ 46052 w 1150900"/>
                  <a:gd name="connsiteY4" fmla="*/ 12117 h 261073"/>
                  <a:gd name="connsiteX5" fmla="*/ 575450 w 1150900"/>
                  <a:gd name="connsiteY5" fmla="*/ 146165 h 261073"/>
                  <a:gd name="connsiteX6" fmla="*/ 1104848 w 1150900"/>
                  <a:gd name="connsiteY6" fmla="*/ 12117 h 261073"/>
                  <a:gd name="connsiteX7" fmla="*/ 1124793 w 1150900"/>
                  <a:gd name="connsiteY7" fmla="*/ 0 h 261073"/>
                  <a:gd name="connsiteX8" fmla="*/ 1150900 w 1150900"/>
                  <a:gd name="connsiteY8" fmla="*/ 117357 h 261073"/>
                  <a:gd name="connsiteX9" fmla="*/ 1052490 w 1150900"/>
                  <a:gd name="connsiteY9" fmla="*/ 164763 h 261073"/>
                  <a:gd name="connsiteX10" fmla="*/ 575450 w 1150900"/>
                  <a:gd name="connsiteY10" fmla="*/ 261073 h 261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0900" h="261073">
                    <a:moveTo>
                      <a:pt x="575450" y="261073"/>
                    </a:moveTo>
                    <a:cubicBezTo>
                      <a:pt x="406237" y="261073"/>
                      <a:pt x="245033" y="226780"/>
                      <a:pt x="98411" y="164763"/>
                    </a:cubicBezTo>
                    <a:lnTo>
                      <a:pt x="0" y="117357"/>
                    </a:lnTo>
                    <a:lnTo>
                      <a:pt x="26107" y="0"/>
                    </a:lnTo>
                    <a:lnTo>
                      <a:pt x="46052" y="12117"/>
                    </a:lnTo>
                    <a:cubicBezTo>
                      <a:pt x="203423" y="97605"/>
                      <a:pt x="383765" y="146165"/>
                      <a:pt x="575450" y="146165"/>
                    </a:cubicBezTo>
                    <a:cubicBezTo>
                      <a:pt x="767135" y="146165"/>
                      <a:pt x="947478" y="97605"/>
                      <a:pt x="1104848" y="12117"/>
                    </a:cubicBezTo>
                    <a:lnTo>
                      <a:pt x="1124793" y="0"/>
                    </a:lnTo>
                    <a:lnTo>
                      <a:pt x="1150900" y="117357"/>
                    </a:lnTo>
                    <a:lnTo>
                      <a:pt x="1052490" y="164763"/>
                    </a:lnTo>
                    <a:cubicBezTo>
                      <a:pt x="905867" y="226780"/>
                      <a:pt x="744663" y="261073"/>
                      <a:pt x="575450" y="261073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DF6F5D62-8904-40B3-A17C-94CD424643BF}"/>
                  </a:ext>
                </a:extLst>
              </p:cNvPr>
              <p:cNvSpPr/>
              <p:nvPr/>
            </p:nvSpPr>
            <p:spPr>
              <a:xfrm rot="10800000">
                <a:off x="926431" y="2992804"/>
                <a:ext cx="800355" cy="192806"/>
              </a:xfrm>
              <a:custGeom>
                <a:avLst/>
                <a:gdLst>
                  <a:gd name="connsiteX0" fmla="*/ 400177 w 800355"/>
                  <a:gd name="connsiteY0" fmla="*/ 192806 h 192806"/>
                  <a:gd name="connsiteX1" fmla="*/ 60336 w 800355"/>
                  <a:gd name="connsiteY1" fmla="*/ 96496 h 192806"/>
                  <a:gd name="connsiteX2" fmla="*/ 0 w 800355"/>
                  <a:gd name="connsiteY2" fmla="*/ 55698 h 192806"/>
                  <a:gd name="connsiteX3" fmla="*/ 8827 w 800355"/>
                  <a:gd name="connsiteY3" fmla="*/ 0 h 192806"/>
                  <a:gd name="connsiteX4" fmla="*/ 23035 w 800355"/>
                  <a:gd name="connsiteY4" fmla="*/ 12117 h 192806"/>
                  <a:gd name="connsiteX5" fmla="*/ 400177 w 800355"/>
                  <a:gd name="connsiteY5" fmla="*/ 146165 h 192806"/>
                  <a:gd name="connsiteX6" fmla="*/ 777320 w 800355"/>
                  <a:gd name="connsiteY6" fmla="*/ 12117 h 192806"/>
                  <a:gd name="connsiteX7" fmla="*/ 791528 w 800355"/>
                  <a:gd name="connsiteY7" fmla="*/ 0 h 192806"/>
                  <a:gd name="connsiteX8" fmla="*/ 800355 w 800355"/>
                  <a:gd name="connsiteY8" fmla="*/ 55698 h 192806"/>
                  <a:gd name="connsiteX9" fmla="*/ 740020 w 800355"/>
                  <a:gd name="connsiteY9" fmla="*/ 96496 h 192806"/>
                  <a:gd name="connsiteX10" fmla="*/ 400177 w 800355"/>
                  <a:gd name="connsiteY10" fmla="*/ 192806 h 19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0355" h="192806">
                    <a:moveTo>
                      <a:pt x="400177" y="192806"/>
                    </a:moveTo>
                    <a:cubicBezTo>
                      <a:pt x="279630" y="192806"/>
                      <a:pt x="164789" y="158513"/>
                      <a:pt x="60336" y="96496"/>
                    </a:cubicBezTo>
                    <a:lnTo>
                      <a:pt x="0" y="55698"/>
                    </a:lnTo>
                    <a:lnTo>
                      <a:pt x="8827" y="0"/>
                    </a:lnTo>
                    <a:lnTo>
                      <a:pt x="23035" y="12117"/>
                    </a:lnTo>
                    <a:cubicBezTo>
                      <a:pt x="135146" y="97605"/>
                      <a:pt x="263621" y="146165"/>
                      <a:pt x="400177" y="146165"/>
                    </a:cubicBezTo>
                    <a:cubicBezTo>
                      <a:pt x="536733" y="146165"/>
                      <a:pt x="665209" y="97605"/>
                      <a:pt x="777320" y="12117"/>
                    </a:cubicBezTo>
                    <a:lnTo>
                      <a:pt x="791528" y="0"/>
                    </a:lnTo>
                    <a:lnTo>
                      <a:pt x="800355" y="55698"/>
                    </a:lnTo>
                    <a:lnTo>
                      <a:pt x="740020" y="96496"/>
                    </a:lnTo>
                    <a:cubicBezTo>
                      <a:pt x="635566" y="158513"/>
                      <a:pt x="520724" y="192806"/>
                      <a:pt x="400177" y="192806"/>
                    </a:cubicBezTo>
                    <a:close/>
                  </a:path>
                </a:pathLst>
              </a:cu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B29969A1-0281-488D-9E8E-C03441677FBD}"/>
                  </a:ext>
                </a:extLst>
              </p:cNvPr>
              <p:cNvSpPr/>
              <p:nvPr/>
            </p:nvSpPr>
            <p:spPr>
              <a:xfrm>
                <a:off x="1637031" y="3055074"/>
                <a:ext cx="577854" cy="494576"/>
              </a:xfrm>
              <a:custGeom>
                <a:avLst/>
                <a:gdLst>
                  <a:gd name="connsiteX0" fmla="*/ 89333 w 577854"/>
                  <a:gd name="connsiteY0" fmla="*/ 0 h 494576"/>
                  <a:gd name="connsiteX1" fmla="*/ 199844 w 577854"/>
                  <a:gd name="connsiteY1" fmla="*/ 0 h 494576"/>
                  <a:gd name="connsiteX2" fmla="*/ 267999 w 577854"/>
                  <a:gd name="connsiteY2" fmla="*/ 0 h 494576"/>
                  <a:gd name="connsiteX3" fmla="*/ 454210 w 577854"/>
                  <a:gd name="connsiteY3" fmla="*/ 0 h 494576"/>
                  <a:gd name="connsiteX4" fmla="*/ 577854 w 577854"/>
                  <a:gd name="connsiteY4" fmla="*/ 494576 h 494576"/>
                  <a:gd name="connsiteX5" fmla="*/ 357332 w 577854"/>
                  <a:gd name="connsiteY5" fmla="*/ 494576 h 494576"/>
                  <a:gd name="connsiteX6" fmla="*/ 76200 w 577854"/>
                  <a:gd name="connsiteY6" fmla="*/ 494576 h 494576"/>
                  <a:gd name="connsiteX7" fmla="*/ 0 w 577854"/>
                  <a:gd name="connsiteY7" fmla="*/ 494576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854" h="494576">
                    <a:moveTo>
                      <a:pt x="89333" y="0"/>
                    </a:moveTo>
                    <a:lnTo>
                      <a:pt x="199844" y="0"/>
                    </a:lnTo>
                    <a:lnTo>
                      <a:pt x="267999" y="0"/>
                    </a:lnTo>
                    <a:lnTo>
                      <a:pt x="454210" y="0"/>
                    </a:lnTo>
                    <a:lnTo>
                      <a:pt x="577854" y="494576"/>
                    </a:lnTo>
                    <a:lnTo>
                      <a:pt x="357332" y="494576"/>
                    </a:lnTo>
                    <a:lnTo>
                      <a:pt x="76200" y="494576"/>
                    </a:lnTo>
                    <a:lnTo>
                      <a:pt x="0" y="4945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9F19E201-C249-400F-B279-BA809144F91A}"/>
                  </a:ext>
                </a:extLst>
              </p:cNvPr>
              <p:cNvSpPr/>
              <p:nvPr/>
            </p:nvSpPr>
            <p:spPr>
              <a:xfrm>
                <a:off x="1637031" y="3055074"/>
                <a:ext cx="577854" cy="494576"/>
              </a:xfrm>
              <a:custGeom>
                <a:avLst/>
                <a:gdLst>
                  <a:gd name="connsiteX0" fmla="*/ 502476 w 577854"/>
                  <a:gd name="connsiteY0" fmla="*/ 493260 h 494576"/>
                  <a:gd name="connsiteX1" fmla="*/ 506725 w 577854"/>
                  <a:gd name="connsiteY1" fmla="*/ 493260 h 494576"/>
                  <a:gd name="connsiteX2" fmla="*/ 515285 w 577854"/>
                  <a:gd name="connsiteY2" fmla="*/ 493260 h 494576"/>
                  <a:gd name="connsiteX3" fmla="*/ 517057 w 577854"/>
                  <a:gd name="connsiteY3" fmla="*/ 494576 h 494576"/>
                  <a:gd name="connsiteX4" fmla="*/ 500704 w 577854"/>
                  <a:gd name="connsiteY4" fmla="*/ 494576 h 494576"/>
                  <a:gd name="connsiteX5" fmla="*/ 739 w 577854"/>
                  <a:gd name="connsiteY5" fmla="*/ 490484 h 494576"/>
                  <a:gd name="connsiteX6" fmla="*/ 6249 w 577854"/>
                  <a:gd name="connsiteY6" fmla="*/ 494576 h 494576"/>
                  <a:gd name="connsiteX7" fmla="*/ 0 w 577854"/>
                  <a:gd name="connsiteY7" fmla="*/ 494576 h 494576"/>
                  <a:gd name="connsiteX8" fmla="*/ 144012 w 577854"/>
                  <a:gd name="connsiteY8" fmla="*/ 481086 h 494576"/>
                  <a:gd name="connsiteX9" fmla="*/ 150062 w 577854"/>
                  <a:gd name="connsiteY9" fmla="*/ 483185 h 494576"/>
                  <a:gd name="connsiteX10" fmla="*/ 157044 w 577854"/>
                  <a:gd name="connsiteY10" fmla="*/ 488851 h 494576"/>
                  <a:gd name="connsiteX11" fmla="*/ 156702 w 577854"/>
                  <a:gd name="connsiteY11" fmla="*/ 494576 h 494576"/>
                  <a:gd name="connsiteX12" fmla="*/ 129709 w 577854"/>
                  <a:gd name="connsiteY12" fmla="*/ 494576 h 494576"/>
                  <a:gd name="connsiteX13" fmla="*/ 130103 w 577854"/>
                  <a:gd name="connsiteY13" fmla="*/ 487964 h 494576"/>
                  <a:gd name="connsiteX14" fmla="*/ 137734 w 577854"/>
                  <a:gd name="connsiteY14" fmla="*/ 482779 h 494576"/>
                  <a:gd name="connsiteX15" fmla="*/ 144012 w 577854"/>
                  <a:gd name="connsiteY15" fmla="*/ 481086 h 494576"/>
                  <a:gd name="connsiteX16" fmla="*/ 564909 w 577854"/>
                  <a:gd name="connsiteY16" fmla="*/ 442794 h 494576"/>
                  <a:gd name="connsiteX17" fmla="*/ 577854 w 577854"/>
                  <a:gd name="connsiteY17" fmla="*/ 494576 h 494576"/>
                  <a:gd name="connsiteX18" fmla="*/ 563611 w 577854"/>
                  <a:gd name="connsiteY18" fmla="*/ 494576 h 494576"/>
                  <a:gd name="connsiteX19" fmla="*/ 538767 w 577854"/>
                  <a:gd name="connsiteY19" fmla="*/ 476126 h 494576"/>
                  <a:gd name="connsiteX20" fmla="*/ 538767 w 577854"/>
                  <a:gd name="connsiteY20" fmla="*/ 462207 h 494576"/>
                  <a:gd name="connsiteX21" fmla="*/ 229070 w 577854"/>
                  <a:gd name="connsiteY21" fmla="*/ 437747 h 494576"/>
                  <a:gd name="connsiteX22" fmla="*/ 238834 w 577854"/>
                  <a:gd name="connsiteY22" fmla="*/ 437777 h 494576"/>
                  <a:gd name="connsiteX23" fmla="*/ 251446 w 577854"/>
                  <a:gd name="connsiteY23" fmla="*/ 441197 h 494576"/>
                  <a:gd name="connsiteX24" fmla="*/ 328267 w 577854"/>
                  <a:gd name="connsiteY24" fmla="*/ 476127 h 494576"/>
                  <a:gd name="connsiteX25" fmla="*/ 343487 w 577854"/>
                  <a:gd name="connsiteY25" fmla="*/ 491673 h 494576"/>
                  <a:gd name="connsiteX26" fmla="*/ 342869 w 577854"/>
                  <a:gd name="connsiteY26" fmla="*/ 494576 h 494576"/>
                  <a:gd name="connsiteX27" fmla="*/ 175515 w 577854"/>
                  <a:gd name="connsiteY27" fmla="*/ 494576 h 494576"/>
                  <a:gd name="connsiteX28" fmla="*/ 178203 w 577854"/>
                  <a:gd name="connsiteY28" fmla="*/ 481941 h 494576"/>
                  <a:gd name="connsiteX29" fmla="*/ 204950 w 577854"/>
                  <a:gd name="connsiteY29" fmla="*/ 449501 h 494576"/>
                  <a:gd name="connsiteX30" fmla="*/ 229070 w 577854"/>
                  <a:gd name="connsiteY30" fmla="*/ 437747 h 494576"/>
                  <a:gd name="connsiteX31" fmla="*/ 167600 w 577854"/>
                  <a:gd name="connsiteY31" fmla="*/ 430311 h 494576"/>
                  <a:gd name="connsiteX32" fmla="*/ 176457 w 577854"/>
                  <a:gd name="connsiteY32" fmla="*/ 434027 h 494576"/>
                  <a:gd name="connsiteX33" fmla="*/ 186161 w 577854"/>
                  <a:gd name="connsiteY33" fmla="*/ 443240 h 494576"/>
                  <a:gd name="connsiteX34" fmla="*/ 183881 w 577854"/>
                  <a:gd name="connsiteY34" fmla="*/ 457095 h 494576"/>
                  <a:gd name="connsiteX35" fmla="*/ 170811 w 577854"/>
                  <a:gd name="connsiteY35" fmla="*/ 464688 h 494576"/>
                  <a:gd name="connsiteX36" fmla="*/ 152156 w 577854"/>
                  <a:gd name="connsiteY36" fmla="*/ 462994 h 494576"/>
                  <a:gd name="connsiteX37" fmla="*/ 142451 w 577854"/>
                  <a:gd name="connsiteY37" fmla="*/ 453781 h 494576"/>
                  <a:gd name="connsiteX38" fmla="*/ 144731 w 577854"/>
                  <a:gd name="connsiteY38" fmla="*/ 439927 h 494576"/>
                  <a:gd name="connsiteX39" fmla="*/ 157800 w 577854"/>
                  <a:gd name="connsiteY39" fmla="*/ 432334 h 494576"/>
                  <a:gd name="connsiteX40" fmla="*/ 167600 w 577854"/>
                  <a:gd name="connsiteY40" fmla="*/ 430311 h 494576"/>
                  <a:gd name="connsiteX41" fmla="*/ 85388 w 577854"/>
                  <a:gd name="connsiteY41" fmla="*/ 430270 h 494576"/>
                  <a:gd name="connsiteX42" fmla="*/ 102947 w 577854"/>
                  <a:gd name="connsiteY42" fmla="*/ 437637 h 494576"/>
                  <a:gd name="connsiteX43" fmla="*/ 122189 w 577854"/>
                  <a:gd name="connsiteY43" fmla="*/ 455905 h 494576"/>
                  <a:gd name="connsiteX44" fmla="*/ 117671 w 577854"/>
                  <a:gd name="connsiteY44" fmla="*/ 483375 h 494576"/>
                  <a:gd name="connsiteX45" fmla="*/ 98390 w 577854"/>
                  <a:gd name="connsiteY45" fmla="*/ 494576 h 494576"/>
                  <a:gd name="connsiteX46" fmla="*/ 76200 w 577854"/>
                  <a:gd name="connsiteY46" fmla="*/ 494576 h 494576"/>
                  <a:gd name="connsiteX47" fmla="*/ 29456 w 577854"/>
                  <a:gd name="connsiteY47" fmla="*/ 494576 h 494576"/>
                  <a:gd name="connsiteX48" fmla="*/ 20147 w 577854"/>
                  <a:gd name="connsiteY48" fmla="*/ 485738 h 494576"/>
                  <a:gd name="connsiteX49" fmla="*/ 24666 w 577854"/>
                  <a:gd name="connsiteY49" fmla="*/ 458268 h 494576"/>
                  <a:gd name="connsiteX50" fmla="*/ 65957 w 577854"/>
                  <a:gd name="connsiteY50" fmla="*/ 434281 h 494576"/>
                  <a:gd name="connsiteX51" fmla="*/ 85388 w 577854"/>
                  <a:gd name="connsiteY51" fmla="*/ 430270 h 494576"/>
                  <a:gd name="connsiteX52" fmla="*/ 309663 w 577854"/>
                  <a:gd name="connsiteY52" fmla="*/ 420364 h 494576"/>
                  <a:gd name="connsiteX53" fmla="*/ 315419 w 577854"/>
                  <a:gd name="connsiteY53" fmla="*/ 423689 h 494576"/>
                  <a:gd name="connsiteX54" fmla="*/ 322701 w 577854"/>
                  <a:gd name="connsiteY54" fmla="*/ 433203 h 494576"/>
                  <a:gd name="connsiteX55" fmla="*/ 319127 w 577854"/>
                  <a:gd name="connsiteY55" fmla="*/ 442850 h 494576"/>
                  <a:gd name="connsiteX56" fmla="*/ 306581 w 577854"/>
                  <a:gd name="connsiteY56" fmla="*/ 448147 h 494576"/>
                  <a:gd name="connsiteX57" fmla="*/ 293589 w 577854"/>
                  <a:gd name="connsiteY57" fmla="*/ 445493 h 494576"/>
                  <a:gd name="connsiteX58" fmla="*/ 286307 w 577854"/>
                  <a:gd name="connsiteY58" fmla="*/ 435980 h 494576"/>
                  <a:gd name="connsiteX59" fmla="*/ 289881 w 577854"/>
                  <a:gd name="connsiteY59" fmla="*/ 426332 h 494576"/>
                  <a:gd name="connsiteX60" fmla="*/ 302427 w 577854"/>
                  <a:gd name="connsiteY60" fmla="*/ 421036 h 494576"/>
                  <a:gd name="connsiteX61" fmla="*/ 309663 w 577854"/>
                  <a:gd name="connsiteY61" fmla="*/ 420364 h 494576"/>
                  <a:gd name="connsiteX62" fmla="*/ 390947 w 577854"/>
                  <a:gd name="connsiteY62" fmla="*/ 406054 h 494576"/>
                  <a:gd name="connsiteX63" fmla="*/ 412059 w 577854"/>
                  <a:gd name="connsiteY63" fmla="*/ 411852 h 494576"/>
                  <a:gd name="connsiteX64" fmla="*/ 472401 w 577854"/>
                  <a:gd name="connsiteY64" fmla="*/ 453340 h 494576"/>
                  <a:gd name="connsiteX65" fmla="*/ 474003 w 577854"/>
                  <a:gd name="connsiteY65" fmla="*/ 484205 h 494576"/>
                  <a:gd name="connsiteX66" fmla="*/ 461074 w 577854"/>
                  <a:gd name="connsiteY66" fmla="*/ 494576 h 494576"/>
                  <a:gd name="connsiteX67" fmla="*/ 380227 w 577854"/>
                  <a:gd name="connsiteY67" fmla="*/ 494576 h 494576"/>
                  <a:gd name="connsiteX68" fmla="*/ 341835 w 577854"/>
                  <a:gd name="connsiteY68" fmla="*/ 468180 h 494576"/>
                  <a:gd name="connsiteX69" fmla="*/ 340234 w 577854"/>
                  <a:gd name="connsiteY69" fmla="*/ 437316 h 494576"/>
                  <a:gd name="connsiteX70" fmla="*/ 370497 w 577854"/>
                  <a:gd name="connsiteY70" fmla="*/ 413041 h 494576"/>
                  <a:gd name="connsiteX71" fmla="*/ 390947 w 577854"/>
                  <a:gd name="connsiteY71" fmla="*/ 406054 h 494576"/>
                  <a:gd name="connsiteX72" fmla="*/ 96237 w 577854"/>
                  <a:gd name="connsiteY72" fmla="*/ 400453 h 494576"/>
                  <a:gd name="connsiteX73" fmla="*/ 102288 w 577854"/>
                  <a:gd name="connsiteY73" fmla="*/ 402552 h 494576"/>
                  <a:gd name="connsiteX74" fmla="*/ 109270 w 577854"/>
                  <a:gd name="connsiteY74" fmla="*/ 408219 h 494576"/>
                  <a:gd name="connsiteX75" fmla="*/ 108723 w 577854"/>
                  <a:gd name="connsiteY75" fmla="*/ 417374 h 494576"/>
                  <a:gd name="connsiteX76" fmla="*/ 101093 w 577854"/>
                  <a:gd name="connsiteY76" fmla="*/ 422560 h 494576"/>
                  <a:gd name="connsiteX77" fmla="*/ 88764 w 577854"/>
                  <a:gd name="connsiteY77" fmla="*/ 422153 h 494576"/>
                  <a:gd name="connsiteX78" fmla="*/ 81782 w 577854"/>
                  <a:gd name="connsiteY78" fmla="*/ 416487 h 494576"/>
                  <a:gd name="connsiteX79" fmla="*/ 82329 w 577854"/>
                  <a:gd name="connsiteY79" fmla="*/ 407331 h 494576"/>
                  <a:gd name="connsiteX80" fmla="*/ 89959 w 577854"/>
                  <a:gd name="connsiteY80" fmla="*/ 402146 h 494576"/>
                  <a:gd name="connsiteX81" fmla="*/ 96237 w 577854"/>
                  <a:gd name="connsiteY81" fmla="*/ 400453 h 494576"/>
                  <a:gd name="connsiteX82" fmla="*/ 265970 w 577854"/>
                  <a:gd name="connsiteY82" fmla="*/ 385826 h 494576"/>
                  <a:gd name="connsiteX83" fmla="*/ 274853 w 577854"/>
                  <a:gd name="connsiteY83" fmla="*/ 389087 h 494576"/>
                  <a:gd name="connsiteX84" fmla="*/ 287771 w 577854"/>
                  <a:gd name="connsiteY84" fmla="*/ 400046 h 494576"/>
                  <a:gd name="connsiteX85" fmla="*/ 286556 w 577854"/>
                  <a:gd name="connsiteY85" fmla="*/ 413613 h 494576"/>
                  <a:gd name="connsiteX86" fmla="*/ 267960 w 577854"/>
                  <a:gd name="connsiteY86" fmla="*/ 425701 h 494576"/>
                  <a:gd name="connsiteX87" fmla="*/ 249690 w 577854"/>
                  <a:gd name="connsiteY87" fmla="*/ 424799 h 494576"/>
                  <a:gd name="connsiteX88" fmla="*/ 236773 w 577854"/>
                  <a:gd name="connsiteY88" fmla="*/ 413840 h 494576"/>
                  <a:gd name="connsiteX89" fmla="*/ 237988 w 577854"/>
                  <a:gd name="connsiteY89" fmla="*/ 400273 h 494576"/>
                  <a:gd name="connsiteX90" fmla="*/ 256583 w 577854"/>
                  <a:gd name="connsiteY90" fmla="*/ 388185 h 494576"/>
                  <a:gd name="connsiteX91" fmla="*/ 265970 w 577854"/>
                  <a:gd name="connsiteY91" fmla="*/ 385826 h 494576"/>
                  <a:gd name="connsiteX92" fmla="*/ 25546 w 577854"/>
                  <a:gd name="connsiteY92" fmla="*/ 353149 h 494576"/>
                  <a:gd name="connsiteX93" fmla="*/ 25851 w 577854"/>
                  <a:gd name="connsiteY93" fmla="*/ 353243 h 494576"/>
                  <a:gd name="connsiteX94" fmla="*/ 71693 w 577854"/>
                  <a:gd name="connsiteY94" fmla="*/ 387286 h 494576"/>
                  <a:gd name="connsiteX95" fmla="*/ 71693 w 577854"/>
                  <a:gd name="connsiteY95" fmla="*/ 404278 h 494576"/>
                  <a:gd name="connsiteX96" fmla="*/ 7730 w 577854"/>
                  <a:gd name="connsiteY96" fmla="*/ 451779 h 494576"/>
                  <a:gd name="connsiteX97" fmla="*/ 266232 w 577854"/>
                  <a:gd name="connsiteY97" fmla="*/ 349407 h 494576"/>
                  <a:gd name="connsiteX98" fmla="*/ 271987 w 577854"/>
                  <a:gd name="connsiteY98" fmla="*/ 352733 h 494576"/>
                  <a:gd name="connsiteX99" fmla="*/ 279270 w 577854"/>
                  <a:gd name="connsiteY99" fmla="*/ 362246 h 494576"/>
                  <a:gd name="connsiteX100" fmla="*/ 275695 w 577854"/>
                  <a:gd name="connsiteY100" fmla="*/ 371894 h 494576"/>
                  <a:gd name="connsiteX101" fmla="*/ 263150 w 577854"/>
                  <a:gd name="connsiteY101" fmla="*/ 377190 h 494576"/>
                  <a:gd name="connsiteX102" fmla="*/ 250158 w 577854"/>
                  <a:gd name="connsiteY102" fmla="*/ 374536 h 494576"/>
                  <a:gd name="connsiteX103" fmla="*/ 242875 w 577854"/>
                  <a:gd name="connsiteY103" fmla="*/ 365023 h 494576"/>
                  <a:gd name="connsiteX104" fmla="*/ 246451 w 577854"/>
                  <a:gd name="connsiteY104" fmla="*/ 355375 h 494576"/>
                  <a:gd name="connsiteX105" fmla="*/ 258995 w 577854"/>
                  <a:gd name="connsiteY105" fmla="*/ 350078 h 494576"/>
                  <a:gd name="connsiteX106" fmla="*/ 266232 w 577854"/>
                  <a:gd name="connsiteY106" fmla="*/ 349407 h 494576"/>
                  <a:gd name="connsiteX107" fmla="*/ 334226 w 577854"/>
                  <a:gd name="connsiteY107" fmla="*/ 342762 h 494576"/>
                  <a:gd name="connsiteX108" fmla="*/ 342721 w 577854"/>
                  <a:gd name="connsiteY108" fmla="*/ 343244 h 494576"/>
                  <a:gd name="connsiteX109" fmla="*/ 356147 w 577854"/>
                  <a:gd name="connsiteY109" fmla="*/ 351001 h 494576"/>
                  <a:gd name="connsiteX110" fmla="*/ 373134 w 577854"/>
                  <a:gd name="connsiteY110" fmla="*/ 373191 h 494576"/>
                  <a:gd name="connsiteX111" fmla="*/ 364796 w 577854"/>
                  <a:gd name="connsiteY111" fmla="*/ 395697 h 494576"/>
                  <a:gd name="connsiteX112" fmla="*/ 335532 w 577854"/>
                  <a:gd name="connsiteY112" fmla="*/ 408052 h 494576"/>
                  <a:gd name="connsiteX113" fmla="*/ 305225 w 577854"/>
                  <a:gd name="connsiteY113" fmla="*/ 401861 h 494576"/>
                  <a:gd name="connsiteX114" fmla="*/ 288239 w 577854"/>
                  <a:gd name="connsiteY114" fmla="*/ 379671 h 494576"/>
                  <a:gd name="connsiteX115" fmla="*/ 296576 w 577854"/>
                  <a:gd name="connsiteY115" fmla="*/ 357165 h 494576"/>
                  <a:gd name="connsiteX116" fmla="*/ 325842 w 577854"/>
                  <a:gd name="connsiteY116" fmla="*/ 344809 h 494576"/>
                  <a:gd name="connsiteX117" fmla="*/ 334226 w 577854"/>
                  <a:gd name="connsiteY117" fmla="*/ 342762 h 494576"/>
                  <a:gd name="connsiteX118" fmla="*/ 346688 w 577854"/>
                  <a:gd name="connsiteY118" fmla="*/ 310144 h 494576"/>
                  <a:gd name="connsiteX119" fmla="*/ 352739 w 577854"/>
                  <a:gd name="connsiteY119" fmla="*/ 312244 h 494576"/>
                  <a:gd name="connsiteX120" fmla="*/ 359721 w 577854"/>
                  <a:gd name="connsiteY120" fmla="*/ 317911 h 494576"/>
                  <a:gd name="connsiteX121" fmla="*/ 359174 w 577854"/>
                  <a:gd name="connsiteY121" fmla="*/ 327067 h 494576"/>
                  <a:gd name="connsiteX122" fmla="*/ 351543 w 577854"/>
                  <a:gd name="connsiteY122" fmla="*/ 332252 h 494576"/>
                  <a:gd name="connsiteX123" fmla="*/ 339215 w 577854"/>
                  <a:gd name="connsiteY123" fmla="*/ 331845 h 494576"/>
                  <a:gd name="connsiteX124" fmla="*/ 332233 w 577854"/>
                  <a:gd name="connsiteY124" fmla="*/ 326178 h 494576"/>
                  <a:gd name="connsiteX125" fmla="*/ 332779 w 577854"/>
                  <a:gd name="connsiteY125" fmla="*/ 317023 h 494576"/>
                  <a:gd name="connsiteX126" fmla="*/ 340411 w 577854"/>
                  <a:gd name="connsiteY126" fmla="*/ 311838 h 494576"/>
                  <a:gd name="connsiteX127" fmla="*/ 346688 w 577854"/>
                  <a:gd name="connsiteY127" fmla="*/ 310144 h 494576"/>
                  <a:gd name="connsiteX128" fmla="*/ 296373 w 577854"/>
                  <a:gd name="connsiteY128" fmla="*/ 309494 h 494576"/>
                  <a:gd name="connsiteX129" fmla="*/ 305255 w 577854"/>
                  <a:gd name="connsiteY129" fmla="*/ 312755 h 494576"/>
                  <a:gd name="connsiteX130" fmla="*/ 318172 w 577854"/>
                  <a:gd name="connsiteY130" fmla="*/ 323714 h 494576"/>
                  <a:gd name="connsiteX131" fmla="*/ 316957 w 577854"/>
                  <a:gd name="connsiteY131" fmla="*/ 337281 h 494576"/>
                  <a:gd name="connsiteX132" fmla="*/ 298362 w 577854"/>
                  <a:gd name="connsiteY132" fmla="*/ 349369 h 494576"/>
                  <a:gd name="connsiteX133" fmla="*/ 280093 w 577854"/>
                  <a:gd name="connsiteY133" fmla="*/ 348467 h 494576"/>
                  <a:gd name="connsiteX134" fmla="*/ 267175 w 577854"/>
                  <a:gd name="connsiteY134" fmla="*/ 337508 h 494576"/>
                  <a:gd name="connsiteX135" fmla="*/ 268390 w 577854"/>
                  <a:gd name="connsiteY135" fmla="*/ 323940 h 494576"/>
                  <a:gd name="connsiteX136" fmla="*/ 286986 w 577854"/>
                  <a:gd name="connsiteY136" fmla="*/ 311853 h 494576"/>
                  <a:gd name="connsiteX137" fmla="*/ 296373 w 577854"/>
                  <a:gd name="connsiteY137" fmla="*/ 309494 h 494576"/>
                  <a:gd name="connsiteX138" fmla="*/ 116344 w 577854"/>
                  <a:gd name="connsiteY138" fmla="*/ 285069 h 494576"/>
                  <a:gd name="connsiteX139" fmla="*/ 140815 w 577854"/>
                  <a:gd name="connsiteY139" fmla="*/ 292596 h 494576"/>
                  <a:gd name="connsiteX140" fmla="*/ 224293 w 577854"/>
                  <a:gd name="connsiteY140" fmla="*/ 354589 h 494576"/>
                  <a:gd name="connsiteX141" fmla="*/ 224293 w 577854"/>
                  <a:gd name="connsiteY141" fmla="*/ 390936 h 494576"/>
                  <a:gd name="connsiteX142" fmla="*/ 187226 w 577854"/>
                  <a:gd name="connsiteY142" fmla="*/ 418462 h 494576"/>
                  <a:gd name="connsiteX143" fmla="*/ 138283 w 577854"/>
                  <a:gd name="connsiteY143" fmla="*/ 418462 h 494576"/>
                  <a:gd name="connsiteX144" fmla="*/ 54806 w 577854"/>
                  <a:gd name="connsiteY144" fmla="*/ 356470 h 494576"/>
                  <a:gd name="connsiteX145" fmla="*/ 54806 w 577854"/>
                  <a:gd name="connsiteY145" fmla="*/ 320123 h 494576"/>
                  <a:gd name="connsiteX146" fmla="*/ 91872 w 577854"/>
                  <a:gd name="connsiteY146" fmla="*/ 292596 h 494576"/>
                  <a:gd name="connsiteX147" fmla="*/ 116344 w 577854"/>
                  <a:gd name="connsiteY147" fmla="*/ 285069 h 494576"/>
                  <a:gd name="connsiteX148" fmla="*/ 506455 w 577854"/>
                  <a:gd name="connsiteY148" fmla="*/ 275970 h 494576"/>
                  <a:gd name="connsiteX149" fmla="*/ 506725 w 577854"/>
                  <a:gd name="connsiteY149" fmla="*/ 276010 h 494576"/>
                  <a:gd name="connsiteX150" fmla="*/ 506725 w 577854"/>
                  <a:gd name="connsiteY150" fmla="*/ 275970 h 494576"/>
                  <a:gd name="connsiteX151" fmla="*/ 506727 w 577854"/>
                  <a:gd name="connsiteY151" fmla="*/ 275970 h 494576"/>
                  <a:gd name="connsiteX152" fmla="*/ 524575 w 577854"/>
                  <a:gd name="connsiteY152" fmla="*/ 281460 h 494576"/>
                  <a:gd name="connsiteX153" fmla="*/ 561439 w 577854"/>
                  <a:gd name="connsiteY153" fmla="*/ 428916 h 494576"/>
                  <a:gd name="connsiteX154" fmla="*/ 547179 w 577854"/>
                  <a:gd name="connsiteY154" fmla="*/ 439505 h 494576"/>
                  <a:gd name="connsiteX155" fmla="*/ 506727 w 577854"/>
                  <a:gd name="connsiteY155" fmla="*/ 451949 h 494576"/>
                  <a:gd name="connsiteX156" fmla="*/ 506725 w 577854"/>
                  <a:gd name="connsiteY156" fmla="*/ 451949 h 494576"/>
                  <a:gd name="connsiteX157" fmla="*/ 506725 w 577854"/>
                  <a:gd name="connsiteY157" fmla="*/ 451911 h 494576"/>
                  <a:gd name="connsiteX158" fmla="*/ 506455 w 577854"/>
                  <a:gd name="connsiteY158" fmla="*/ 451950 h 494576"/>
                  <a:gd name="connsiteX159" fmla="*/ 466002 w 577854"/>
                  <a:gd name="connsiteY159" fmla="*/ 439505 h 494576"/>
                  <a:gd name="connsiteX160" fmla="*/ 404728 w 577854"/>
                  <a:gd name="connsiteY160" fmla="*/ 394002 h 494576"/>
                  <a:gd name="connsiteX161" fmla="*/ 404728 w 577854"/>
                  <a:gd name="connsiteY161" fmla="*/ 333919 h 494576"/>
                  <a:gd name="connsiteX162" fmla="*/ 466002 w 577854"/>
                  <a:gd name="connsiteY162" fmla="*/ 288415 h 494576"/>
                  <a:gd name="connsiteX163" fmla="*/ 506455 w 577854"/>
                  <a:gd name="connsiteY163" fmla="*/ 275970 h 494576"/>
                  <a:gd name="connsiteX164" fmla="*/ 128087 w 577854"/>
                  <a:gd name="connsiteY164" fmla="*/ 257464 h 494576"/>
                  <a:gd name="connsiteX165" fmla="*/ 134137 w 577854"/>
                  <a:gd name="connsiteY165" fmla="*/ 259563 h 494576"/>
                  <a:gd name="connsiteX166" fmla="*/ 141121 w 577854"/>
                  <a:gd name="connsiteY166" fmla="*/ 265230 h 494576"/>
                  <a:gd name="connsiteX167" fmla="*/ 140573 w 577854"/>
                  <a:gd name="connsiteY167" fmla="*/ 274385 h 494576"/>
                  <a:gd name="connsiteX168" fmla="*/ 132943 w 577854"/>
                  <a:gd name="connsiteY168" fmla="*/ 279571 h 494576"/>
                  <a:gd name="connsiteX169" fmla="*/ 120614 w 577854"/>
                  <a:gd name="connsiteY169" fmla="*/ 279165 h 494576"/>
                  <a:gd name="connsiteX170" fmla="*/ 113632 w 577854"/>
                  <a:gd name="connsiteY170" fmla="*/ 273498 h 494576"/>
                  <a:gd name="connsiteX171" fmla="*/ 114179 w 577854"/>
                  <a:gd name="connsiteY171" fmla="*/ 264342 h 494576"/>
                  <a:gd name="connsiteX172" fmla="*/ 121810 w 577854"/>
                  <a:gd name="connsiteY172" fmla="*/ 259157 h 494576"/>
                  <a:gd name="connsiteX173" fmla="*/ 128087 w 577854"/>
                  <a:gd name="connsiteY173" fmla="*/ 257464 h 494576"/>
                  <a:gd name="connsiteX174" fmla="*/ 140026 w 577854"/>
                  <a:gd name="connsiteY174" fmla="*/ 230063 h 494576"/>
                  <a:gd name="connsiteX175" fmla="*/ 151439 w 577854"/>
                  <a:gd name="connsiteY175" fmla="*/ 234267 h 494576"/>
                  <a:gd name="connsiteX176" fmla="*/ 154848 w 577854"/>
                  <a:gd name="connsiteY176" fmla="*/ 241779 h 494576"/>
                  <a:gd name="connsiteX177" fmla="*/ 149187 w 577854"/>
                  <a:gd name="connsiteY177" fmla="*/ 250255 h 494576"/>
                  <a:gd name="connsiteX178" fmla="*/ 136479 w 577854"/>
                  <a:gd name="connsiteY178" fmla="*/ 253435 h 494576"/>
                  <a:gd name="connsiteX179" fmla="*/ 125067 w 577854"/>
                  <a:gd name="connsiteY179" fmla="*/ 249231 h 494576"/>
                  <a:gd name="connsiteX180" fmla="*/ 121657 w 577854"/>
                  <a:gd name="connsiteY180" fmla="*/ 241718 h 494576"/>
                  <a:gd name="connsiteX181" fmla="*/ 127319 w 577854"/>
                  <a:gd name="connsiteY181" fmla="*/ 233242 h 494576"/>
                  <a:gd name="connsiteX182" fmla="*/ 407849 w 577854"/>
                  <a:gd name="connsiteY182" fmla="*/ 227091 h 494576"/>
                  <a:gd name="connsiteX183" fmla="*/ 424634 w 577854"/>
                  <a:gd name="connsiteY183" fmla="*/ 232254 h 494576"/>
                  <a:gd name="connsiteX184" fmla="*/ 450056 w 577854"/>
                  <a:gd name="connsiteY184" fmla="*/ 251133 h 494576"/>
                  <a:gd name="connsiteX185" fmla="*/ 450056 w 577854"/>
                  <a:gd name="connsiteY185" fmla="*/ 276062 h 494576"/>
                  <a:gd name="connsiteX186" fmla="*/ 405449 w 577854"/>
                  <a:gd name="connsiteY186" fmla="*/ 309188 h 494576"/>
                  <a:gd name="connsiteX187" fmla="*/ 371880 w 577854"/>
                  <a:gd name="connsiteY187" fmla="*/ 309188 h 494576"/>
                  <a:gd name="connsiteX188" fmla="*/ 346459 w 577854"/>
                  <a:gd name="connsiteY188" fmla="*/ 290309 h 494576"/>
                  <a:gd name="connsiteX189" fmla="*/ 346459 w 577854"/>
                  <a:gd name="connsiteY189" fmla="*/ 265381 h 494576"/>
                  <a:gd name="connsiteX190" fmla="*/ 391066 w 577854"/>
                  <a:gd name="connsiteY190" fmla="*/ 232254 h 494576"/>
                  <a:gd name="connsiteX191" fmla="*/ 407849 w 577854"/>
                  <a:gd name="connsiteY191" fmla="*/ 227091 h 494576"/>
                  <a:gd name="connsiteX192" fmla="*/ 222238 w 577854"/>
                  <a:gd name="connsiteY192" fmla="*/ 215213 h 494576"/>
                  <a:gd name="connsiteX193" fmla="*/ 231550 w 577854"/>
                  <a:gd name="connsiteY193" fmla="*/ 218077 h 494576"/>
                  <a:gd name="connsiteX194" fmla="*/ 304555 w 577854"/>
                  <a:gd name="connsiteY194" fmla="*/ 272293 h 494576"/>
                  <a:gd name="connsiteX195" fmla="*/ 304555 w 577854"/>
                  <a:gd name="connsiteY195" fmla="*/ 286123 h 494576"/>
                  <a:gd name="connsiteX196" fmla="*/ 242115 w 577854"/>
                  <a:gd name="connsiteY196" fmla="*/ 332493 h 494576"/>
                  <a:gd name="connsiteX197" fmla="*/ 223492 w 577854"/>
                  <a:gd name="connsiteY197" fmla="*/ 332493 h 494576"/>
                  <a:gd name="connsiteX198" fmla="*/ 150487 w 577854"/>
                  <a:gd name="connsiteY198" fmla="*/ 278276 h 494576"/>
                  <a:gd name="connsiteX199" fmla="*/ 150487 w 577854"/>
                  <a:gd name="connsiteY199" fmla="*/ 264447 h 494576"/>
                  <a:gd name="connsiteX200" fmla="*/ 212927 w 577854"/>
                  <a:gd name="connsiteY200" fmla="*/ 218077 h 494576"/>
                  <a:gd name="connsiteX201" fmla="*/ 222238 w 577854"/>
                  <a:gd name="connsiteY201" fmla="*/ 215213 h 494576"/>
                  <a:gd name="connsiteX202" fmla="*/ 52619 w 577854"/>
                  <a:gd name="connsiteY202" fmla="*/ 203259 h 494576"/>
                  <a:gd name="connsiteX203" fmla="*/ 98843 w 577854"/>
                  <a:gd name="connsiteY203" fmla="*/ 237587 h 494576"/>
                  <a:gd name="connsiteX204" fmla="*/ 98843 w 577854"/>
                  <a:gd name="connsiteY204" fmla="*/ 265238 h 494576"/>
                  <a:gd name="connsiteX205" fmla="*/ 62245 w 577854"/>
                  <a:gd name="connsiteY205" fmla="*/ 292417 h 494576"/>
                  <a:gd name="connsiteX206" fmla="*/ 43628 w 577854"/>
                  <a:gd name="connsiteY206" fmla="*/ 298143 h 494576"/>
                  <a:gd name="connsiteX207" fmla="*/ 35910 w 577854"/>
                  <a:gd name="connsiteY207" fmla="*/ 295769 h 494576"/>
                  <a:gd name="connsiteX208" fmla="*/ 120848 w 577854"/>
                  <a:gd name="connsiteY208" fmla="*/ 202634 h 494576"/>
                  <a:gd name="connsiteX209" fmla="*/ 126898 w 577854"/>
                  <a:gd name="connsiteY209" fmla="*/ 204733 h 494576"/>
                  <a:gd name="connsiteX210" fmla="*/ 133881 w 577854"/>
                  <a:gd name="connsiteY210" fmla="*/ 210400 h 494576"/>
                  <a:gd name="connsiteX211" fmla="*/ 133334 w 577854"/>
                  <a:gd name="connsiteY211" fmla="*/ 219555 h 494576"/>
                  <a:gd name="connsiteX212" fmla="*/ 125703 w 577854"/>
                  <a:gd name="connsiteY212" fmla="*/ 224741 h 494576"/>
                  <a:gd name="connsiteX213" fmla="*/ 113375 w 577854"/>
                  <a:gd name="connsiteY213" fmla="*/ 224334 h 494576"/>
                  <a:gd name="connsiteX214" fmla="*/ 106392 w 577854"/>
                  <a:gd name="connsiteY214" fmla="*/ 218668 h 494576"/>
                  <a:gd name="connsiteX215" fmla="*/ 106939 w 577854"/>
                  <a:gd name="connsiteY215" fmla="*/ 209512 h 494576"/>
                  <a:gd name="connsiteX216" fmla="*/ 114570 w 577854"/>
                  <a:gd name="connsiteY216" fmla="*/ 204327 h 494576"/>
                  <a:gd name="connsiteX217" fmla="*/ 120848 w 577854"/>
                  <a:gd name="connsiteY217" fmla="*/ 202634 h 494576"/>
                  <a:gd name="connsiteX218" fmla="*/ 433550 w 577854"/>
                  <a:gd name="connsiteY218" fmla="*/ 197259 h 494576"/>
                  <a:gd name="connsiteX219" fmla="*/ 439601 w 577854"/>
                  <a:gd name="connsiteY219" fmla="*/ 199359 h 494576"/>
                  <a:gd name="connsiteX220" fmla="*/ 446584 w 577854"/>
                  <a:gd name="connsiteY220" fmla="*/ 205025 h 494576"/>
                  <a:gd name="connsiteX221" fmla="*/ 446037 w 577854"/>
                  <a:gd name="connsiteY221" fmla="*/ 214180 h 494576"/>
                  <a:gd name="connsiteX222" fmla="*/ 438407 w 577854"/>
                  <a:gd name="connsiteY222" fmla="*/ 219366 h 494576"/>
                  <a:gd name="connsiteX223" fmla="*/ 426077 w 577854"/>
                  <a:gd name="connsiteY223" fmla="*/ 218959 h 494576"/>
                  <a:gd name="connsiteX224" fmla="*/ 419095 w 577854"/>
                  <a:gd name="connsiteY224" fmla="*/ 213293 h 494576"/>
                  <a:gd name="connsiteX225" fmla="*/ 419642 w 577854"/>
                  <a:gd name="connsiteY225" fmla="*/ 204137 h 494576"/>
                  <a:gd name="connsiteX226" fmla="*/ 427273 w 577854"/>
                  <a:gd name="connsiteY226" fmla="*/ 198952 h 494576"/>
                  <a:gd name="connsiteX227" fmla="*/ 433550 w 577854"/>
                  <a:gd name="connsiteY227" fmla="*/ 197259 h 494576"/>
                  <a:gd name="connsiteX228" fmla="*/ 503240 w 577854"/>
                  <a:gd name="connsiteY228" fmla="*/ 196120 h 494576"/>
                  <a:gd name="connsiteX229" fmla="*/ 517227 w 577854"/>
                  <a:gd name="connsiteY229" fmla="*/ 252068 h 494576"/>
                  <a:gd name="connsiteX230" fmla="*/ 506725 w 577854"/>
                  <a:gd name="connsiteY230" fmla="*/ 259867 h 494576"/>
                  <a:gd name="connsiteX231" fmla="*/ 471254 w 577854"/>
                  <a:gd name="connsiteY231" fmla="*/ 231593 h 494576"/>
                  <a:gd name="connsiteX232" fmla="*/ 471253 w 577854"/>
                  <a:gd name="connsiteY232" fmla="*/ 219875 h 494576"/>
                  <a:gd name="connsiteX233" fmla="*/ 155088 w 577854"/>
                  <a:gd name="connsiteY233" fmla="*/ 189769 h 494576"/>
                  <a:gd name="connsiteX234" fmla="*/ 161890 w 577854"/>
                  <a:gd name="connsiteY234" fmla="*/ 192130 h 494576"/>
                  <a:gd name="connsiteX235" fmla="*/ 185211 w 577854"/>
                  <a:gd name="connsiteY235" fmla="*/ 211057 h 494576"/>
                  <a:gd name="connsiteX236" fmla="*/ 184596 w 577854"/>
                  <a:gd name="connsiteY236" fmla="*/ 221349 h 494576"/>
                  <a:gd name="connsiteX237" fmla="*/ 176018 w 577854"/>
                  <a:gd name="connsiteY237" fmla="*/ 227178 h 494576"/>
                  <a:gd name="connsiteX238" fmla="*/ 162159 w 577854"/>
                  <a:gd name="connsiteY238" fmla="*/ 226721 h 494576"/>
                  <a:gd name="connsiteX239" fmla="*/ 138838 w 577854"/>
                  <a:gd name="connsiteY239" fmla="*/ 207794 h 494576"/>
                  <a:gd name="connsiteX240" fmla="*/ 139453 w 577854"/>
                  <a:gd name="connsiteY240" fmla="*/ 197502 h 494576"/>
                  <a:gd name="connsiteX241" fmla="*/ 148031 w 577854"/>
                  <a:gd name="connsiteY241" fmla="*/ 191673 h 494576"/>
                  <a:gd name="connsiteX242" fmla="*/ 155088 w 577854"/>
                  <a:gd name="connsiteY242" fmla="*/ 189769 h 494576"/>
                  <a:gd name="connsiteX243" fmla="*/ 225083 w 577854"/>
                  <a:gd name="connsiteY243" fmla="*/ 186507 h 494576"/>
                  <a:gd name="connsiteX244" fmla="*/ 231135 w 577854"/>
                  <a:gd name="connsiteY244" fmla="*/ 188607 h 494576"/>
                  <a:gd name="connsiteX245" fmla="*/ 238117 w 577854"/>
                  <a:gd name="connsiteY245" fmla="*/ 194273 h 494576"/>
                  <a:gd name="connsiteX246" fmla="*/ 237569 w 577854"/>
                  <a:gd name="connsiteY246" fmla="*/ 203429 h 494576"/>
                  <a:gd name="connsiteX247" fmla="*/ 229938 w 577854"/>
                  <a:gd name="connsiteY247" fmla="*/ 208614 h 494576"/>
                  <a:gd name="connsiteX248" fmla="*/ 217610 w 577854"/>
                  <a:gd name="connsiteY248" fmla="*/ 208208 h 494576"/>
                  <a:gd name="connsiteX249" fmla="*/ 210628 w 577854"/>
                  <a:gd name="connsiteY249" fmla="*/ 202541 h 494576"/>
                  <a:gd name="connsiteX250" fmla="*/ 211175 w 577854"/>
                  <a:gd name="connsiteY250" fmla="*/ 193385 h 494576"/>
                  <a:gd name="connsiteX251" fmla="*/ 218806 w 577854"/>
                  <a:gd name="connsiteY251" fmla="*/ 188200 h 494576"/>
                  <a:gd name="connsiteX252" fmla="*/ 225083 w 577854"/>
                  <a:gd name="connsiteY252" fmla="*/ 186507 h 494576"/>
                  <a:gd name="connsiteX253" fmla="*/ 465526 w 577854"/>
                  <a:gd name="connsiteY253" fmla="*/ 161785 h 494576"/>
                  <a:gd name="connsiteX254" fmla="*/ 470384 w 577854"/>
                  <a:gd name="connsiteY254" fmla="*/ 163280 h 494576"/>
                  <a:gd name="connsiteX255" fmla="*/ 491929 w 577854"/>
                  <a:gd name="connsiteY255" fmla="*/ 179279 h 494576"/>
                  <a:gd name="connsiteX256" fmla="*/ 491929 w 577854"/>
                  <a:gd name="connsiteY256" fmla="*/ 186496 h 494576"/>
                  <a:gd name="connsiteX257" fmla="*/ 472765 w 577854"/>
                  <a:gd name="connsiteY257" fmla="*/ 200728 h 494576"/>
                  <a:gd name="connsiteX258" fmla="*/ 463047 w 577854"/>
                  <a:gd name="connsiteY258" fmla="*/ 200728 h 494576"/>
                  <a:gd name="connsiteX259" fmla="*/ 441502 w 577854"/>
                  <a:gd name="connsiteY259" fmla="*/ 184729 h 494576"/>
                  <a:gd name="connsiteX260" fmla="*/ 441502 w 577854"/>
                  <a:gd name="connsiteY260" fmla="*/ 177511 h 494576"/>
                  <a:gd name="connsiteX261" fmla="*/ 460666 w 577854"/>
                  <a:gd name="connsiteY261" fmla="*/ 163280 h 494576"/>
                  <a:gd name="connsiteX262" fmla="*/ 465526 w 577854"/>
                  <a:gd name="connsiteY262" fmla="*/ 161785 h 494576"/>
                  <a:gd name="connsiteX263" fmla="*/ 319776 w 577854"/>
                  <a:gd name="connsiteY263" fmla="*/ 149419 h 494576"/>
                  <a:gd name="connsiteX264" fmla="*/ 337077 w 577854"/>
                  <a:gd name="connsiteY264" fmla="*/ 154608 h 494576"/>
                  <a:gd name="connsiteX265" fmla="*/ 386885 w 577854"/>
                  <a:gd name="connsiteY265" fmla="*/ 190942 h 494576"/>
                  <a:gd name="connsiteX266" fmla="*/ 387193 w 577854"/>
                  <a:gd name="connsiteY266" fmla="*/ 216545 h 494576"/>
                  <a:gd name="connsiteX267" fmla="*/ 341055 w 577854"/>
                  <a:gd name="connsiteY267" fmla="*/ 251425 h 494576"/>
                  <a:gd name="connsiteX268" fmla="*/ 306579 w 577854"/>
                  <a:gd name="connsiteY268" fmla="*/ 251654 h 494576"/>
                  <a:gd name="connsiteX269" fmla="*/ 256772 w 577854"/>
                  <a:gd name="connsiteY269" fmla="*/ 215320 h 494576"/>
                  <a:gd name="connsiteX270" fmla="*/ 256464 w 577854"/>
                  <a:gd name="connsiteY270" fmla="*/ 189717 h 494576"/>
                  <a:gd name="connsiteX271" fmla="*/ 302601 w 577854"/>
                  <a:gd name="connsiteY271" fmla="*/ 154836 h 494576"/>
                  <a:gd name="connsiteX272" fmla="*/ 319776 w 577854"/>
                  <a:gd name="connsiteY272" fmla="*/ 149419 h 494576"/>
                  <a:gd name="connsiteX273" fmla="*/ 213223 w 577854"/>
                  <a:gd name="connsiteY273" fmla="*/ 141415 h 494576"/>
                  <a:gd name="connsiteX274" fmla="*/ 223207 w 577854"/>
                  <a:gd name="connsiteY274" fmla="*/ 144589 h 494576"/>
                  <a:gd name="connsiteX275" fmla="*/ 234958 w 577854"/>
                  <a:gd name="connsiteY275" fmla="*/ 153523 h 494576"/>
                  <a:gd name="connsiteX276" fmla="*/ 234721 w 577854"/>
                  <a:gd name="connsiteY276" fmla="*/ 168424 h 494576"/>
                  <a:gd name="connsiteX277" fmla="*/ 204096 w 577854"/>
                  <a:gd name="connsiteY277" fmla="*/ 190638 h 494576"/>
                  <a:gd name="connsiteX278" fmla="*/ 184030 w 577854"/>
                  <a:gd name="connsiteY278" fmla="*/ 190462 h 494576"/>
                  <a:gd name="connsiteX279" fmla="*/ 172279 w 577854"/>
                  <a:gd name="connsiteY279" fmla="*/ 181527 h 494576"/>
                  <a:gd name="connsiteX280" fmla="*/ 172516 w 577854"/>
                  <a:gd name="connsiteY280" fmla="*/ 166626 h 494576"/>
                  <a:gd name="connsiteX281" fmla="*/ 203141 w 577854"/>
                  <a:gd name="connsiteY281" fmla="*/ 144413 h 494576"/>
                  <a:gd name="connsiteX282" fmla="*/ 213223 w 577854"/>
                  <a:gd name="connsiteY282" fmla="*/ 141415 h 494576"/>
                  <a:gd name="connsiteX283" fmla="*/ 482771 w 577854"/>
                  <a:gd name="connsiteY283" fmla="*/ 134902 h 494576"/>
                  <a:gd name="connsiteX284" fmla="*/ 488426 w 577854"/>
                  <a:gd name="connsiteY284" fmla="*/ 136864 h 494576"/>
                  <a:gd name="connsiteX285" fmla="*/ 492615 w 577854"/>
                  <a:gd name="connsiteY285" fmla="*/ 153620 h 494576"/>
                  <a:gd name="connsiteX286" fmla="*/ 487627 w 577854"/>
                  <a:gd name="connsiteY286" fmla="*/ 157009 h 494576"/>
                  <a:gd name="connsiteX287" fmla="*/ 475298 w 577854"/>
                  <a:gd name="connsiteY287" fmla="*/ 156603 h 494576"/>
                  <a:gd name="connsiteX288" fmla="*/ 468316 w 577854"/>
                  <a:gd name="connsiteY288" fmla="*/ 150936 h 494576"/>
                  <a:gd name="connsiteX289" fmla="*/ 468863 w 577854"/>
                  <a:gd name="connsiteY289" fmla="*/ 141781 h 494576"/>
                  <a:gd name="connsiteX290" fmla="*/ 476494 w 577854"/>
                  <a:gd name="connsiteY290" fmla="*/ 136596 h 494576"/>
                  <a:gd name="connsiteX291" fmla="*/ 482771 w 577854"/>
                  <a:gd name="connsiteY291" fmla="*/ 134902 h 494576"/>
                  <a:gd name="connsiteX292" fmla="*/ 355375 w 577854"/>
                  <a:gd name="connsiteY292" fmla="*/ 128452 h 494576"/>
                  <a:gd name="connsiteX293" fmla="*/ 361426 w 577854"/>
                  <a:gd name="connsiteY293" fmla="*/ 130551 h 494576"/>
                  <a:gd name="connsiteX294" fmla="*/ 368409 w 577854"/>
                  <a:gd name="connsiteY294" fmla="*/ 136218 h 494576"/>
                  <a:gd name="connsiteX295" fmla="*/ 367862 w 577854"/>
                  <a:gd name="connsiteY295" fmla="*/ 145374 h 494576"/>
                  <a:gd name="connsiteX296" fmla="*/ 360231 w 577854"/>
                  <a:gd name="connsiteY296" fmla="*/ 150559 h 494576"/>
                  <a:gd name="connsiteX297" fmla="*/ 347903 w 577854"/>
                  <a:gd name="connsiteY297" fmla="*/ 150152 h 494576"/>
                  <a:gd name="connsiteX298" fmla="*/ 340921 w 577854"/>
                  <a:gd name="connsiteY298" fmla="*/ 144486 h 494576"/>
                  <a:gd name="connsiteX299" fmla="*/ 341467 w 577854"/>
                  <a:gd name="connsiteY299" fmla="*/ 135331 h 494576"/>
                  <a:gd name="connsiteX300" fmla="*/ 349098 w 577854"/>
                  <a:gd name="connsiteY300" fmla="*/ 130145 h 494576"/>
                  <a:gd name="connsiteX301" fmla="*/ 355375 w 577854"/>
                  <a:gd name="connsiteY301" fmla="*/ 128452 h 494576"/>
                  <a:gd name="connsiteX302" fmla="*/ 412858 w 577854"/>
                  <a:gd name="connsiteY302" fmla="*/ 127325 h 494576"/>
                  <a:gd name="connsiteX303" fmla="*/ 419170 w 577854"/>
                  <a:gd name="connsiteY303" fmla="*/ 129268 h 494576"/>
                  <a:gd name="connsiteX304" fmla="*/ 444067 w 577854"/>
                  <a:gd name="connsiteY304" fmla="*/ 147757 h 494576"/>
                  <a:gd name="connsiteX305" fmla="*/ 444067 w 577854"/>
                  <a:gd name="connsiteY305" fmla="*/ 157134 h 494576"/>
                  <a:gd name="connsiteX306" fmla="*/ 407943 w 577854"/>
                  <a:gd name="connsiteY306" fmla="*/ 183961 h 494576"/>
                  <a:gd name="connsiteX307" fmla="*/ 395317 w 577854"/>
                  <a:gd name="connsiteY307" fmla="*/ 183961 h 494576"/>
                  <a:gd name="connsiteX308" fmla="*/ 370420 w 577854"/>
                  <a:gd name="connsiteY308" fmla="*/ 165471 h 494576"/>
                  <a:gd name="connsiteX309" fmla="*/ 370420 w 577854"/>
                  <a:gd name="connsiteY309" fmla="*/ 156095 h 494576"/>
                  <a:gd name="connsiteX310" fmla="*/ 406544 w 577854"/>
                  <a:gd name="connsiteY310" fmla="*/ 129267 h 494576"/>
                  <a:gd name="connsiteX311" fmla="*/ 412858 w 577854"/>
                  <a:gd name="connsiteY311" fmla="*/ 127325 h 494576"/>
                  <a:gd name="connsiteX312" fmla="*/ 297212 w 577854"/>
                  <a:gd name="connsiteY312" fmla="*/ 116360 h 494576"/>
                  <a:gd name="connsiteX313" fmla="*/ 303990 w 577854"/>
                  <a:gd name="connsiteY313" fmla="*/ 118515 h 494576"/>
                  <a:gd name="connsiteX314" fmla="*/ 311967 w 577854"/>
                  <a:gd name="connsiteY314" fmla="*/ 124581 h 494576"/>
                  <a:gd name="connsiteX315" fmla="*/ 311805 w 577854"/>
                  <a:gd name="connsiteY315" fmla="*/ 134697 h 494576"/>
                  <a:gd name="connsiteX316" fmla="*/ 276233 w 577854"/>
                  <a:gd name="connsiteY316" fmla="*/ 160499 h 494576"/>
                  <a:gd name="connsiteX317" fmla="*/ 262611 w 577854"/>
                  <a:gd name="connsiteY317" fmla="*/ 160380 h 494576"/>
                  <a:gd name="connsiteX318" fmla="*/ 254633 w 577854"/>
                  <a:gd name="connsiteY318" fmla="*/ 154314 h 494576"/>
                  <a:gd name="connsiteX319" fmla="*/ 254795 w 577854"/>
                  <a:gd name="connsiteY319" fmla="*/ 144198 h 494576"/>
                  <a:gd name="connsiteX320" fmla="*/ 290367 w 577854"/>
                  <a:gd name="connsiteY320" fmla="*/ 118396 h 494576"/>
                  <a:gd name="connsiteX321" fmla="*/ 297212 w 577854"/>
                  <a:gd name="connsiteY321" fmla="*/ 116360 h 494576"/>
                  <a:gd name="connsiteX322" fmla="*/ 108129 w 577854"/>
                  <a:gd name="connsiteY322" fmla="*/ 86745 h 494576"/>
                  <a:gd name="connsiteX323" fmla="*/ 117411 w 577854"/>
                  <a:gd name="connsiteY323" fmla="*/ 89601 h 494576"/>
                  <a:gd name="connsiteX324" fmla="*/ 180181 w 577854"/>
                  <a:gd name="connsiteY324" fmla="*/ 136216 h 494576"/>
                  <a:gd name="connsiteX325" fmla="*/ 180181 w 577854"/>
                  <a:gd name="connsiteY325" fmla="*/ 150004 h 494576"/>
                  <a:gd name="connsiteX326" fmla="*/ 101741 w 577854"/>
                  <a:gd name="connsiteY326" fmla="*/ 208255 h 494576"/>
                  <a:gd name="connsiteX327" fmla="*/ 83175 w 577854"/>
                  <a:gd name="connsiteY327" fmla="*/ 208255 h 494576"/>
                  <a:gd name="connsiteX328" fmla="*/ 55438 w 577854"/>
                  <a:gd name="connsiteY328" fmla="*/ 187656 h 494576"/>
                  <a:gd name="connsiteX329" fmla="*/ 69168 w 577854"/>
                  <a:gd name="connsiteY329" fmla="*/ 111640 h 494576"/>
                  <a:gd name="connsiteX330" fmla="*/ 98845 w 577854"/>
                  <a:gd name="connsiteY330" fmla="*/ 89601 h 494576"/>
                  <a:gd name="connsiteX331" fmla="*/ 108129 w 577854"/>
                  <a:gd name="connsiteY331" fmla="*/ 86745 h 494576"/>
                  <a:gd name="connsiteX332" fmla="*/ 444948 w 577854"/>
                  <a:gd name="connsiteY332" fmla="*/ 82810 h 494576"/>
                  <a:gd name="connsiteX333" fmla="*/ 474913 w 577854"/>
                  <a:gd name="connsiteY333" fmla="*/ 82810 h 494576"/>
                  <a:gd name="connsiteX334" fmla="*/ 485797 w 577854"/>
                  <a:gd name="connsiteY334" fmla="*/ 126348 h 494576"/>
                  <a:gd name="connsiteX335" fmla="*/ 479339 w 577854"/>
                  <a:gd name="connsiteY335" fmla="*/ 128334 h 494576"/>
                  <a:gd name="connsiteX336" fmla="*/ 444948 w 577854"/>
                  <a:gd name="connsiteY336" fmla="*/ 128334 h 494576"/>
                  <a:gd name="connsiteX337" fmla="*/ 425703 w 577854"/>
                  <a:gd name="connsiteY337" fmla="*/ 114042 h 494576"/>
                  <a:gd name="connsiteX338" fmla="*/ 425703 w 577854"/>
                  <a:gd name="connsiteY338" fmla="*/ 97102 h 494576"/>
                  <a:gd name="connsiteX339" fmla="*/ 444948 w 577854"/>
                  <a:gd name="connsiteY339" fmla="*/ 82810 h 494576"/>
                  <a:gd name="connsiteX340" fmla="*/ 76824 w 577854"/>
                  <a:gd name="connsiteY340" fmla="*/ 69257 h 494576"/>
                  <a:gd name="connsiteX341" fmla="*/ 76925 w 577854"/>
                  <a:gd name="connsiteY341" fmla="*/ 69370 h 494576"/>
                  <a:gd name="connsiteX342" fmla="*/ 79183 w 577854"/>
                  <a:gd name="connsiteY342" fmla="*/ 77983 h 494576"/>
                  <a:gd name="connsiteX343" fmla="*/ 79567 w 577854"/>
                  <a:gd name="connsiteY343" fmla="*/ 77983 h 494576"/>
                  <a:gd name="connsiteX344" fmla="*/ 79679 w 577854"/>
                  <a:gd name="connsiteY344" fmla="*/ 78413 h 494576"/>
                  <a:gd name="connsiteX345" fmla="*/ 79487 w 577854"/>
                  <a:gd name="connsiteY345" fmla="*/ 79146 h 494576"/>
                  <a:gd name="connsiteX346" fmla="*/ 79679 w 577854"/>
                  <a:gd name="connsiteY346" fmla="*/ 79879 h 494576"/>
                  <a:gd name="connsiteX347" fmla="*/ 79295 w 577854"/>
                  <a:gd name="connsiteY347" fmla="*/ 79879 h 494576"/>
                  <a:gd name="connsiteX348" fmla="*/ 76925 w 577854"/>
                  <a:gd name="connsiteY348" fmla="*/ 88922 h 494576"/>
                  <a:gd name="connsiteX349" fmla="*/ 72347 w 577854"/>
                  <a:gd name="connsiteY349" fmla="*/ 94043 h 494576"/>
                  <a:gd name="connsiteX350" fmla="*/ 89089 w 577854"/>
                  <a:gd name="connsiteY350" fmla="*/ 38363 h 494576"/>
                  <a:gd name="connsiteX351" fmla="*/ 94639 w 577854"/>
                  <a:gd name="connsiteY351" fmla="*/ 40156 h 494576"/>
                  <a:gd name="connsiteX352" fmla="*/ 119750 w 577854"/>
                  <a:gd name="connsiteY352" fmla="*/ 59478 h 494576"/>
                  <a:gd name="connsiteX353" fmla="*/ 119552 w 577854"/>
                  <a:gd name="connsiteY353" fmla="*/ 67782 h 494576"/>
                  <a:gd name="connsiteX354" fmla="*/ 110933 w 577854"/>
                  <a:gd name="connsiteY354" fmla="*/ 73960 h 494576"/>
                  <a:gd name="connsiteX355" fmla="*/ 99751 w 577854"/>
                  <a:gd name="connsiteY355" fmla="*/ 73813 h 494576"/>
                  <a:gd name="connsiteX356" fmla="*/ 78899 w 577854"/>
                  <a:gd name="connsiteY356" fmla="*/ 57769 h 494576"/>
                  <a:gd name="connsiteX357" fmla="*/ 81906 w 577854"/>
                  <a:gd name="connsiteY357" fmla="*/ 41122 h 494576"/>
                  <a:gd name="connsiteX358" fmla="*/ 83457 w 577854"/>
                  <a:gd name="connsiteY358" fmla="*/ 40010 h 494576"/>
                  <a:gd name="connsiteX359" fmla="*/ 89089 w 577854"/>
                  <a:gd name="connsiteY359" fmla="*/ 38363 h 494576"/>
                  <a:gd name="connsiteX360" fmla="*/ 231979 w 577854"/>
                  <a:gd name="connsiteY360" fmla="*/ 22041 h 494576"/>
                  <a:gd name="connsiteX361" fmla="*/ 258569 w 577854"/>
                  <a:gd name="connsiteY361" fmla="*/ 30220 h 494576"/>
                  <a:gd name="connsiteX362" fmla="*/ 298847 w 577854"/>
                  <a:gd name="connsiteY362" fmla="*/ 60132 h 494576"/>
                  <a:gd name="connsiteX363" fmla="*/ 307109 w 577854"/>
                  <a:gd name="connsiteY363" fmla="*/ 69370 h 494576"/>
                  <a:gd name="connsiteX364" fmla="*/ 309365 w 577854"/>
                  <a:gd name="connsiteY364" fmla="*/ 77983 h 494576"/>
                  <a:gd name="connsiteX365" fmla="*/ 309749 w 577854"/>
                  <a:gd name="connsiteY365" fmla="*/ 77983 h 494576"/>
                  <a:gd name="connsiteX366" fmla="*/ 309861 w 577854"/>
                  <a:gd name="connsiteY366" fmla="*/ 78413 h 494576"/>
                  <a:gd name="connsiteX367" fmla="*/ 309670 w 577854"/>
                  <a:gd name="connsiteY367" fmla="*/ 79146 h 494576"/>
                  <a:gd name="connsiteX368" fmla="*/ 309861 w 577854"/>
                  <a:gd name="connsiteY368" fmla="*/ 79879 h 494576"/>
                  <a:gd name="connsiteX369" fmla="*/ 309477 w 577854"/>
                  <a:gd name="connsiteY369" fmla="*/ 79879 h 494576"/>
                  <a:gd name="connsiteX370" fmla="*/ 307108 w 577854"/>
                  <a:gd name="connsiteY370" fmla="*/ 88922 h 494576"/>
                  <a:gd name="connsiteX371" fmla="*/ 298847 w 577854"/>
                  <a:gd name="connsiteY371" fmla="*/ 98160 h 494576"/>
                  <a:gd name="connsiteX372" fmla="*/ 258569 w 577854"/>
                  <a:gd name="connsiteY372" fmla="*/ 128072 h 494576"/>
                  <a:gd name="connsiteX373" fmla="*/ 205387 w 577854"/>
                  <a:gd name="connsiteY373" fmla="*/ 128072 h 494576"/>
                  <a:gd name="connsiteX374" fmla="*/ 165109 w 577854"/>
                  <a:gd name="connsiteY374" fmla="*/ 98161 h 494576"/>
                  <a:gd name="connsiteX375" fmla="*/ 156848 w 577854"/>
                  <a:gd name="connsiteY375" fmla="*/ 88922 h 494576"/>
                  <a:gd name="connsiteX376" fmla="*/ 154479 w 577854"/>
                  <a:gd name="connsiteY376" fmla="*/ 79879 h 494576"/>
                  <a:gd name="connsiteX377" fmla="*/ 154095 w 577854"/>
                  <a:gd name="connsiteY377" fmla="*/ 79879 h 494576"/>
                  <a:gd name="connsiteX378" fmla="*/ 154287 w 577854"/>
                  <a:gd name="connsiteY378" fmla="*/ 79146 h 494576"/>
                  <a:gd name="connsiteX379" fmla="*/ 154095 w 577854"/>
                  <a:gd name="connsiteY379" fmla="*/ 78413 h 494576"/>
                  <a:gd name="connsiteX380" fmla="*/ 154207 w 577854"/>
                  <a:gd name="connsiteY380" fmla="*/ 77983 h 494576"/>
                  <a:gd name="connsiteX381" fmla="*/ 154591 w 577854"/>
                  <a:gd name="connsiteY381" fmla="*/ 77983 h 494576"/>
                  <a:gd name="connsiteX382" fmla="*/ 156848 w 577854"/>
                  <a:gd name="connsiteY382" fmla="*/ 69370 h 494576"/>
                  <a:gd name="connsiteX383" fmla="*/ 165109 w 577854"/>
                  <a:gd name="connsiteY383" fmla="*/ 60132 h 494576"/>
                  <a:gd name="connsiteX384" fmla="*/ 205387 w 577854"/>
                  <a:gd name="connsiteY384" fmla="*/ 30220 h 494576"/>
                  <a:gd name="connsiteX385" fmla="*/ 231979 w 577854"/>
                  <a:gd name="connsiteY385" fmla="*/ 22041 h 494576"/>
                  <a:gd name="connsiteX386" fmla="*/ 302511 w 577854"/>
                  <a:gd name="connsiteY386" fmla="*/ 13711 h 494576"/>
                  <a:gd name="connsiteX387" fmla="*/ 308267 w 577854"/>
                  <a:gd name="connsiteY387" fmla="*/ 17035 h 494576"/>
                  <a:gd name="connsiteX388" fmla="*/ 315549 w 577854"/>
                  <a:gd name="connsiteY388" fmla="*/ 26549 h 494576"/>
                  <a:gd name="connsiteX389" fmla="*/ 311975 w 577854"/>
                  <a:gd name="connsiteY389" fmla="*/ 36196 h 494576"/>
                  <a:gd name="connsiteX390" fmla="*/ 299429 w 577854"/>
                  <a:gd name="connsiteY390" fmla="*/ 41494 h 494576"/>
                  <a:gd name="connsiteX391" fmla="*/ 286437 w 577854"/>
                  <a:gd name="connsiteY391" fmla="*/ 38839 h 494576"/>
                  <a:gd name="connsiteX392" fmla="*/ 279155 w 577854"/>
                  <a:gd name="connsiteY392" fmla="*/ 29326 h 494576"/>
                  <a:gd name="connsiteX393" fmla="*/ 282729 w 577854"/>
                  <a:gd name="connsiteY393" fmla="*/ 19678 h 494576"/>
                  <a:gd name="connsiteX394" fmla="*/ 295275 w 577854"/>
                  <a:gd name="connsiteY394" fmla="*/ 14381 h 494576"/>
                  <a:gd name="connsiteX395" fmla="*/ 302511 w 577854"/>
                  <a:gd name="connsiteY395" fmla="*/ 13711 h 494576"/>
                  <a:gd name="connsiteX396" fmla="*/ 347201 w 577854"/>
                  <a:gd name="connsiteY396" fmla="*/ 10849 h 494576"/>
                  <a:gd name="connsiteX397" fmla="*/ 380866 w 577854"/>
                  <a:gd name="connsiteY397" fmla="*/ 10849 h 494576"/>
                  <a:gd name="connsiteX398" fmla="*/ 403091 w 577854"/>
                  <a:gd name="connsiteY398" fmla="*/ 27354 h 494576"/>
                  <a:gd name="connsiteX399" fmla="*/ 403091 w 577854"/>
                  <a:gd name="connsiteY399" fmla="*/ 77983 h 494576"/>
                  <a:gd name="connsiteX400" fmla="*/ 403091 w 577854"/>
                  <a:gd name="connsiteY400" fmla="*/ 79879 h 494576"/>
                  <a:gd name="connsiteX401" fmla="*/ 403091 w 577854"/>
                  <a:gd name="connsiteY401" fmla="*/ 108569 h 494576"/>
                  <a:gd name="connsiteX402" fmla="*/ 380866 w 577854"/>
                  <a:gd name="connsiteY402" fmla="*/ 125075 h 494576"/>
                  <a:gd name="connsiteX403" fmla="*/ 347202 w 577854"/>
                  <a:gd name="connsiteY403" fmla="*/ 125075 h 494576"/>
                  <a:gd name="connsiteX404" fmla="*/ 324975 w 577854"/>
                  <a:gd name="connsiteY404" fmla="*/ 108569 h 494576"/>
                  <a:gd name="connsiteX405" fmla="*/ 324975 w 577854"/>
                  <a:gd name="connsiteY405" fmla="*/ 79879 h 494576"/>
                  <a:gd name="connsiteX406" fmla="*/ 324975 w 577854"/>
                  <a:gd name="connsiteY406" fmla="*/ 77983 h 494576"/>
                  <a:gd name="connsiteX407" fmla="*/ 324975 w 577854"/>
                  <a:gd name="connsiteY407" fmla="*/ 27354 h 494576"/>
                  <a:gd name="connsiteX408" fmla="*/ 347201 w 577854"/>
                  <a:gd name="connsiteY408" fmla="*/ 10849 h 494576"/>
                  <a:gd name="connsiteX409" fmla="*/ 135483 w 577854"/>
                  <a:gd name="connsiteY409" fmla="*/ 7870 h 494576"/>
                  <a:gd name="connsiteX410" fmla="*/ 145574 w 577854"/>
                  <a:gd name="connsiteY410" fmla="*/ 10974 h 494576"/>
                  <a:gd name="connsiteX411" fmla="*/ 169493 w 577854"/>
                  <a:gd name="connsiteY411" fmla="*/ 28737 h 494576"/>
                  <a:gd name="connsiteX412" fmla="*/ 169493 w 577854"/>
                  <a:gd name="connsiteY412" fmla="*/ 43725 h 494576"/>
                  <a:gd name="connsiteX413" fmla="*/ 154207 w 577854"/>
                  <a:gd name="connsiteY413" fmla="*/ 55077 h 494576"/>
                  <a:gd name="connsiteX414" fmla="*/ 134024 w 577854"/>
                  <a:gd name="connsiteY414" fmla="*/ 55077 h 494576"/>
                  <a:gd name="connsiteX415" fmla="*/ 110105 w 577854"/>
                  <a:gd name="connsiteY415" fmla="*/ 37315 h 494576"/>
                  <a:gd name="connsiteX416" fmla="*/ 110105 w 577854"/>
                  <a:gd name="connsiteY416" fmla="*/ 22325 h 494576"/>
                  <a:gd name="connsiteX417" fmla="*/ 125391 w 577854"/>
                  <a:gd name="connsiteY417" fmla="*/ 10974 h 494576"/>
                  <a:gd name="connsiteX418" fmla="*/ 135483 w 577854"/>
                  <a:gd name="connsiteY418" fmla="*/ 7870 h 494576"/>
                  <a:gd name="connsiteX419" fmla="*/ 413422 w 577854"/>
                  <a:gd name="connsiteY419" fmla="*/ 0 h 494576"/>
                  <a:gd name="connsiteX420" fmla="*/ 454210 w 577854"/>
                  <a:gd name="connsiteY420" fmla="*/ 0 h 494576"/>
                  <a:gd name="connsiteX421" fmla="*/ 471959 w 577854"/>
                  <a:gd name="connsiteY421" fmla="*/ 70997 h 494576"/>
                  <a:gd name="connsiteX422" fmla="*/ 452143 w 577854"/>
                  <a:gd name="connsiteY422" fmla="*/ 70997 h 494576"/>
                  <a:gd name="connsiteX423" fmla="*/ 413421 w 577854"/>
                  <a:gd name="connsiteY423" fmla="*/ 42241 h 494576"/>
                  <a:gd name="connsiteX424" fmla="*/ 316795 w 577854"/>
                  <a:gd name="connsiteY424" fmla="*/ 0 h 494576"/>
                  <a:gd name="connsiteX425" fmla="*/ 341621 w 577854"/>
                  <a:gd name="connsiteY425" fmla="*/ 0 h 494576"/>
                  <a:gd name="connsiteX426" fmla="*/ 334458 w 577854"/>
                  <a:gd name="connsiteY426" fmla="*/ 5135 h 494576"/>
                  <a:gd name="connsiteX427" fmla="*/ 323276 w 577854"/>
                  <a:gd name="connsiteY427" fmla="*/ 4988 h 494576"/>
                  <a:gd name="connsiteX428" fmla="*/ 242817 w 577854"/>
                  <a:gd name="connsiteY428" fmla="*/ 0 h 494576"/>
                  <a:gd name="connsiteX429" fmla="*/ 264773 w 577854"/>
                  <a:gd name="connsiteY429" fmla="*/ 0 h 494576"/>
                  <a:gd name="connsiteX430" fmla="*/ 267995 w 577854"/>
                  <a:gd name="connsiteY430" fmla="*/ 2479 h 494576"/>
                  <a:gd name="connsiteX431" fmla="*/ 267797 w 577854"/>
                  <a:gd name="connsiteY431" fmla="*/ 10783 h 494576"/>
                  <a:gd name="connsiteX432" fmla="*/ 259179 w 577854"/>
                  <a:gd name="connsiteY432" fmla="*/ 16961 h 494576"/>
                  <a:gd name="connsiteX433" fmla="*/ 247995 w 577854"/>
                  <a:gd name="connsiteY433" fmla="*/ 16814 h 494576"/>
                  <a:gd name="connsiteX434" fmla="*/ 239676 w 577854"/>
                  <a:gd name="connsiteY434" fmla="*/ 10413 h 494576"/>
                  <a:gd name="connsiteX435" fmla="*/ 239875 w 577854"/>
                  <a:gd name="connsiteY435" fmla="*/ 2108 h 494576"/>
                  <a:gd name="connsiteX436" fmla="*/ 156717 w 577854"/>
                  <a:gd name="connsiteY436" fmla="*/ 0 h 494576"/>
                  <a:gd name="connsiteX437" fmla="*/ 199844 w 577854"/>
                  <a:gd name="connsiteY437" fmla="*/ 0 h 494576"/>
                  <a:gd name="connsiteX438" fmla="*/ 224943 w 577854"/>
                  <a:gd name="connsiteY438" fmla="*/ 0 h 494576"/>
                  <a:gd name="connsiteX439" fmla="*/ 224943 w 577854"/>
                  <a:gd name="connsiteY439" fmla="*/ 2545 h 494576"/>
                  <a:gd name="connsiteX440" fmla="*/ 200819 w 577854"/>
                  <a:gd name="connsiteY440" fmla="*/ 20461 h 494576"/>
                  <a:gd name="connsiteX441" fmla="*/ 175723 w 577854"/>
                  <a:gd name="connsiteY441" fmla="*/ 20461 h 494576"/>
                  <a:gd name="connsiteX442" fmla="*/ 156717 w 577854"/>
                  <a:gd name="connsiteY442" fmla="*/ 6347 h 494576"/>
                  <a:gd name="connsiteX443" fmla="*/ 89333 w 577854"/>
                  <a:gd name="connsiteY443" fmla="*/ 0 h 494576"/>
                  <a:gd name="connsiteX444" fmla="*/ 96789 w 577854"/>
                  <a:gd name="connsiteY444" fmla="*/ 0 h 494576"/>
                  <a:gd name="connsiteX445" fmla="*/ 96789 w 577854"/>
                  <a:gd name="connsiteY445" fmla="*/ 13718 h 494576"/>
                  <a:gd name="connsiteX446" fmla="*/ 85316 w 577854"/>
                  <a:gd name="connsiteY446" fmla="*/ 22239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</a:cxnLst>
                <a:rect l="l" t="t" r="r" b="b"/>
                <a:pathLst>
                  <a:path w="577854" h="494576">
                    <a:moveTo>
                      <a:pt x="502476" y="493260"/>
                    </a:moveTo>
                    <a:lnTo>
                      <a:pt x="506725" y="493260"/>
                    </a:lnTo>
                    <a:lnTo>
                      <a:pt x="515285" y="493260"/>
                    </a:lnTo>
                    <a:lnTo>
                      <a:pt x="517057" y="494576"/>
                    </a:lnTo>
                    <a:lnTo>
                      <a:pt x="500704" y="494576"/>
                    </a:lnTo>
                    <a:close/>
                    <a:moveTo>
                      <a:pt x="739" y="490484"/>
                    </a:moveTo>
                    <a:lnTo>
                      <a:pt x="6249" y="494576"/>
                    </a:lnTo>
                    <a:lnTo>
                      <a:pt x="0" y="494576"/>
                    </a:lnTo>
                    <a:close/>
                    <a:moveTo>
                      <a:pt x="144012" y="481086"/>
                    </a:moveTo>
                    <a:cubicBezTo>
                      <a:pt x="146243" y="481159"/>
                      <a:pt x="148436" y="481865"/>
                      <a:pt x="150062" y="483185"/>
                    </a:cubicBezTo>
                    <a:lnTo>
                      <a:pt x="157044" y="488851"/>
                    </a:lnTo>
                    <a:lnTo>
                      <a:pt x="156702" y="494576"/>
                    </a:lnTo>
                    <a:lnTo>
                      <a:pt x="129709" y="494576"/>
                    </a:lnTo>
                    <a:lnTo>
                      <a:pt x="130103" y="487964"/>
                    </a:lnTo>
                    <a:lnTo>
                      <a:pt x="137734" y="482779"/>
                    </a:lnTo>
                    <a:cubicBezTo>
                      <a:pt x="139512" y="481571"/>
                      <a:pt x="141780" y="481012"/>
                      <a:pt x="144012" y="481086"/>
                    </a:cubicBezTo>
                    <a:close/>
                    <a:moveTo>
                      <a:pt x="564909" y="442794"/>
                    </a:moveTo>
                    <a:lnTo>
                      <a:pt x="577854" y="494576"/>
                    </a:lnTo>
                    <a:lnTo>
                      <a:pt x="563611" y="494576"/>
                    </a:lnTo>
                    <a:lnTo>
                      <a:pt x="538767" y="476126"/>
                    </a:lnTo>
                    <a:cubicBezTo>
                      <a:pt x="533592" y="472283"/>
                      <a:pt x="533592" y="466050"/>
                      <a:pt x="538767" y="462207"/>
                    </a:cubicBezTo>
                    <a:close/>
                    <a:moveTo>
                      <a:pt x="229070" y="437747"/>
                    </a:moveTo>
                    <a:cubicBezTo>
                      <a:pt x="232287" y="437409"/>
                      <a:pt x="235576" y="437413"/>
                      <a:pt x="238834" y="437777"/>
                    </a:cubicBezTo>
                    <a:cubicBezTo>
                      <a:pt x="243178" y="438261"/>
                      <a:pt x="247465" y="439387"/>
                      <a:pt x="251446" y="441197"/>
                    </a:cubicBezTo>
                    <a:lnTo>
                      <a:pt x="328267" y="476127"/>
                    </a:lnTo>
                    <a:cubicBezTo>
                      <a:pt x="336231" y="479749"/>
                      <a:pt x="341464" y="485424"/>
                      <a:pt x="343487" y="491673"/>
                    </a:cubicBezTo>
                    <a:lnTo>
                      <a:pt x="342869" y="494576"/>
                    </a:lnTo>
                    <a:lnTo>
                      <a:pt x="175515" y="494576"/>
                    </a:lnTo>
                    <a:lnTo>
                      <a:pt x="178203" y="481941"/>
                    </a:lnTo>
                    <a:lnTo>
                      <a:pt x="204950" y="449501"/>
                    </a:lnTo>
                    <a:cubicBezTo>
                      <a:pt x="210435" y="442848"/>
                      <a:pt x="219422" y="438761"/>
                      <a:pt x="229070" y="437747"/>
                    </a:cubicBezTo>
                    <a:close/>
                    <a:moveTo>
                      <a:pt x="167600" y="430311"/>
                    </a:moveTo>
                    <a:cubicBezTo>
                      <a:pt x="170977" y="430618"/>
                      <a:pt x="174195" y="431881"/>
                      <a:pt x="176457" y="434027"/>
                    </a:cubicBezTo>
                    <a:lnTo>
                      <a:pt x="186161" y="443240"/>
                    </a:lnTo>
                    <a:cubicBezTo>
                      <a:pt x="190683" y="447534"/>
                      <a:pt x="189663" y="453736"/>
                      <a:pt x="183881" y="457095"/>
                    </a:cubicBezTo>
                    <a:lnTo>
                      <a:pt x="170811" y="464688"/>
                    </a:lnTo>
                    <a:cubicBezTo>
                      <a:pt x="165031" y="468046"/>
                      <a:pt x="156679" y="467288"/>
                      <a:pt x="152156" y="462994"/>
                    </a:cubicBezTo>
                    <a:lnTo>
                      <a:pt x="142451" y="453781"/>
                    </a:lnTo>
                    <a:cubicBezTo>
                      <a:pt x="137929" y="449488"/>
                      <a:pt x="138949" y="443285"/>
                      <a:pt x="144731" y="439927"/>
                    </a:cubicBezTo>
                    <a:lnTo>
                      <a:pt x="157800" y="432334"/>
                    </a:lnTo>
                    <a:cubicBezTo>
                      <a:pt x="160691" y="430655"/>
                      <a:pt x="164224" y="430005"/>
                      <a:pt x="167600" y="430311"/>
                    </a:cubicBezTo>
                    <a:close/>
                    <a:moveTo>
                      <a:pt x="85388" y="430270"/>
                    </a:moveTo>
                    <a:cubicBezTo>
                      <a:pt x="92081" y="430877"/>
                      <a:pt x="98464" y="433381"/>
                      <a:pt x="102947" y="437637"/>
                    </a:cubicBezTo>
                    <a:lnTo>
                      <a:pt x="122189" y="455905"/>
                    </a:lnTo>
                    <a:cubicBezTo>
                      <a:pt x="131155" y="464418"/>
                      <a:pt x="129133" y="476716"/>
                      <a:pt x="117671" y="483375"/>
                    </a:cubicBezTo>
                    <a:lnTo>
                      <a:pt x="98390" y="494576"/>
                    </a:lnTo>
                    <a:lnTo>
                      <a:pt x="76200" y="494576"/>
                    </a:lnTo>
                    <a:lnTo>
                      <a:pt x="29456" y="494576"/>
                    </a:lnTo>
                    <a:lnTo>
                      <a:pt x="20147" y="485738"/>
                    </a:lnTo>
                    <a:cubicBezTo>
                      <a:pt x="11180" y="477225"/>
                      <a:pt x="13203" y="464927"/>
                      <a:pt x="24666" y="458268"/>
                    </a:cubicBezTo>
                    <a:lnTo>
                      <a:pt x="65957" y="434281"/>
                    </a:lnTo>
                    <a:cubicBezTo>
                      <a:pt x="71689" y="430952"/>
                      <a:pt x="78694" y="429662"/>
                      <a:pt x="85388" y="430270"/>
                    </a:cubicBezTo>
                    <a:close/>
                    <a:moveTo>
                      <a:pt x="309663" y="420364"/>
                    </a:moveTo>
                    <a:cubicBezTo>
                      <a:pt x="312014" y="420844"/>
                      <a:pt x="314119" y="421991"/>
                      <a:pt x="315419" y="423689"/>
                    </a:cubicBezTo>
                    <a:lnTo>
                      <a:pt x="322701" y="433203"/>
                    </a:lnTo>
                    <a:cubicBezTo>
                      <a:pt x="325301" y="436599"/>
                      <a:pt x="323701" y="440919"/>
                      <a:pt x="319127" y="442850"/>
                    </a:cubicBezTo>
                    <a:lnTo>
                      <a:pt x="306581" y="448147"/>
                    </a:lnTo>
                    <a:cubicBezTo>
                      <a:pt x="302007" y="450078"/>
                      <a:pt x="296189" y="448890"/>
                      <a:pt x="293589" y="445493"/>
                    </a:cubicBezTo>
                    <a:lnTo>
                      <a:pt x="286307" y="435980"/>
                    </a:lnTo>
                    <a:cubicBezTo>
                      <a:pt x="283706" y="432583"/>
                      <a:pt x="285306" y="428263"/>
                      <a:pt x="289881" y="426332"/>
                    </a:cubicBezTo>
                    <a:lnTo>
                      <a:pt x="302427" y="421036"/>
                    </a:lnTo>
                    <a:cubicBezTo>
                      <a:pt x="304715" y="420070"/>
                      <a:pt x="307311" y="419884"/>
                      <a:pt x="309663" y="420364"/>
                    </a:cubicBezTo>
                    <a:close/>
                    <a:moveTo>
                      <a:pt x="390947" y="406054"/>
                    </a:moveTo>
                    <a:cubicBezTo>
                      <a:pt x="398468" y="405839"/>
                      <a:pt x="406099" y="407755"/>
                      <a:pt x="412059" y="411852"/>
                    </a:cubicBezTo>
                    <a:lnTo>
                      <a:pt x="472401" y="453340"/>
                    </a:lnTo>
                    <a:cubicBezTo>
                      <a:pt x="484320" y="461534"/>
                      <a:pt x="485036" y="475353"/>
                      <a:pt x="474003" y="484205"/>
                    </a:cubicBezTo>
                    <a:lnTo>
                      <a:pt x="461074" y="494576"/>
                    </a:lnTo>
                    <a:lnTo>
                      <a:pt x="380227" y="494576"/>
                    </a:lnTo>
                    <a:lnTo>
                      <a:pt x="341835" y="468180"/>
                    </a:lnTo>
                    <a:cubicBezTo>
                      <a:pt x="329916" y="459986"/>
                      <a:pt x="329200" y="446167"/>
                      <a:pt x="340234" y="437316"/>
                    </a:cubicBezTo>
                    <a:lnTo>
                      <a:pt x="370497" y="413041"/>
                    </a:lnTo>
                    <a:cubicBezTo>
                      <a:pt x="376015" y="408614"/>
                      <a:pt x="383425" y="406269"/>
                      <a:pt x="390947" y="406054"/>
                    </a:cubicBezTo>
                    <a:close/>
                    <a:moveTo>
                      <a:pt x="96237" y="400453"/>
                    </a:moveTo>
                    <a:cubicBezTo>
                      <a:pt x="98468" y="400527"/>
                      <a:pt x="100661" y="401232"/>
                      <a:pt x="102288" y="402552"/>
                    </a:cubicBezTo>
                    <a:lnTo>
                      <a:pt x="109270" y="408219"/>
                    </a:lnTo>
                    <a:cubicBezTo>
                      <a:pt x="112523" y="410860"/>
                      <a:pt x="112279" y="414958"/>
                      <a:pt x="108723" y="417374"/>
                    </a:cubicBezTo>
                    <a:lnTo>
                      <a:pt x="101093" y="422560"/>
                    </a:lnTo>
                    <a:cubicBezTo>
                      <a:pt x="97537" y="424976"/>
                      <a:pt x="92018" y="424794"/>
                      <a:pt x="88764" y="422153"/>
                    </a:cubicBezTo>
                    <a:lnTo>
                      <a:pt x="81782" y="416487"/>
                    </a:lnTo>
                    <a:cubicBezTo>
                      <a:pt x="78529" y="413846"/>
                      <a:pt x="78774" y="409748"/>
                      <a:pt x="82329" y="407331"/>
                    </a:cubicBezTo>
                    <a:lnTo>
                      <a:pt x="89959" y="402146"/>
                    </a:lnTo>
                    <a:cubicBezTo>
                      <a:pt x="91738" y="400938"/>
                      <a:pt x="94006" y="400380"/>
                      <a:pt x="96237" y="400453"/>
                    </a:cubicBezTo>
                    <a:close/>
                    <a:moveTo>
                      <a:pt x="265970" y="385826"/>
                    </a:moveTo>
                    <a:cubicBezTo>
                      <a:pt x="269277" y="385989"/>
                      <a:pt x="272499" y="387089"/>
                      <a:pt x="274853" y="389087"/>
                    </a:cubicBezTo>
                    <a:lnTo>
                      <a:pt x="287771" y="400046"/>
                    </a:lnTo>
                    <a:cubicBezTo>
                      <a:pt x="292480" y="404041"/>
                      <a:pt x="291935" y="410116"/>
                      <a:pt x="286556" y="413613"/>
                    </a:cubicBezTo>
                    <a:lnTo>
                      <a:pt x="267960" y="425701"/>
                    </a:lnTo>
                    <a:cubicBezTo>
                      <a:pt x="262580" y="429198"/>
                      <a:pt x="254400" y="428795"/>
                      <a:pt x="249690" y="424799"/>
                    </a:cubicBezTo>
                    <a:lnTo>
                      <a:pt x="236773" y="413840"/>
                    </a:lnTo>
                    <a:cubicBezTo>
                      <a:pt x="232064" y="409844"/>
                      <a:pt x="232608" y="403770"/>
                      <a:pt x="237988" y="400273"/>
                    </a:cubicBezTo>
                    <a:lnTo>
                      <a:pt x="256583" y="388185"/>
                    </a:lnTo>
                    <a:cubicBezTo>
                      <a:pt x="259274" y="386436"/>
                      <a:pt x="262665" y="385663"/>
                      <a:pt x="265970" y="385826"/>
                    </a:cubicBezTo>
                    <a:close/>
                    <a:moveTo>
                      <a:pt x="25546" y="353149"/>
                    </a:moveTo>
                    <a:lnTo>
                      <a:pt x="25851" y="353243"/>
                    </a:lnTo>
                    <a:lnTo>
                      <a:pt x="71693" y="387286"/>
                    </a:lnTo>
                    <a:cubicBezTo>
                      <a:pt x="78010" y="391978"/>
                      <a:pt x="78010" y="399586"/>
                      <a:pt x="71693" y="404278"/>
                    </a:cubicBezTo>
                    <a:lnTo>
                      <a:pt x="7730" y="451779"/>
                    </a:lnTo>
                    <a:close/>
                    <a:moveTo>
                      <a:pt x="266232" y="349407"/>
                    </a:moveTo>
                    <a:cubicBezTo>
                      <a:pt x="268583" y="349888"/>
                      <a:pt x="270687" y="351034"/>
                      <a:pt x="271987" y="352733"/>
                    </a:cubicBezTo>
                    <a:lnTo>
                      <a:pt x="279270" y="362246"/>
                    </a:lnTo>
                    <a:cubicBezTo>
                      <a:pt x="281871" y="365643"/>
                      <a:pt x="280270" y="369962"/>
                      <a:pt x="275695" y="371894"/>
                    </a:cubicBezTo>
                    <a:lnTo>
                      <a:pt x="263150" y="377190"/>
                    </a:lnTo>
                    <a:cubicBezTo>
                      <a:pt x="258576" y="379122"/>
                      <a:pt x="252759" y="377933"/>
                      <a:pt x="250158" y="374536"/>
                    </a:cubicBezTo>
                    <a:lnTo>
                      <a:pt x="242875" y="365023"/>
                    </a:lnTo>
                    <a:cubicBezTo>
                      <a:pt x="240275" y="361626"/>
                      <a:pt x="241875" y="357306"/>
                      <a:pt x="246451" y="355375"/>
                    </a:cubicBezTo>
                    <a:lnTo>
                      <a:pt x="258995" y="350078"/>
                    </a:lnTo>
                    <a:cubicBezTo>
                      <a:pt x="261283" y="349113"/>
                      <a:pt x="263881" y="348928"/>
                      <a:pt x="266232" y="349407"/>
                    </a:cubicBezTo>
                    <a:close/>
                    <a:moveTo>
                      <a:pt x="334226" y="342762"/>
                    </a:moveTo>
                    <a:cubicBezTo>
                      <a:pt x="337093" y="342512"/>
                      <a:pt x="339979" y="342684"/>
                      <a:pt x="342721" y="343244"/>
                    </a:cubicBezTo>
                    <a:cubicBezTo>
                      <a:pt x="348206" y="344365"/>
                      <a:pt x="353114" y="347039"/>
                      <a:pt x="356147" y="351001"/>
                    </a:cubicBezTo>
                    <a:lnTo>
                      <a:pt x="373134" y="373191"/>
                    </a:lnTo>
                    <a:cubicBezTo>
                      <a:pt x="379201" y="381116"/>
                      <a:pt x="375468" y="391192"/>
                      <a:pt x="364796" y="395697"/>
                    </a:cubicBezTo>
                    <a:lnTo>
                      <a:pt x="335532" y="408052"/>
                    </a:lnTo>
                    <a:cubicBezTo>
                      <a:pt x="324860" y="412557"/>
                      <a:pt x="311292" y="409785"/>
                      <a:pt x="305225" y="401861"/>
                    </a:cubicBezTo>
                    <a:lnTo>
                      <a:pt x="288239" y="379671"/>
                    </a:lnTo>
                    <a:cubicBezTo>
                      <a:pt x="282171" y="371747"/>
                      <a:pt x="285905" y="361670"/>
                      <a:pt x="296576" y="357165"/>
                    </a:cubicBezTo>
                    <a:lnTo>
                      <a:pt x="325842" y="344809"/>
                    </a:lnTo>
                    <a:cubicBezTo>
                      <a:pt x="328510" y="343683"/>
                      <a:pt x="331358" y="343012"/>
                      <a:pt x="334226" y="342762"/>
                    </a:cubicBezTo>
                    <a:close/>
                    <a:moveTo>
                      <a:pt x="346688" y="310144"/>
                    </a:moveTo>
                    <a:cubicBezTo>
                      <a:pt x="348920" y="310218"/>
                      <a:pt x="351113" y="310924"/>
                      <a:pt x="352739" y="312244"/>
                    </a:cubicBezTo>
                    <a:lnTo>
                      <a:pt x="359721" y="317911"/>
                    </a:lnTo>
                    <a:cubicBezTo>
                      <a:pt x="362975" y="320552"/>
                      <a:pt x="362730" y="324650"/>
                      <a:pt x="359174" y="327067"/>
                    </a:cubicBezTo>
                    <a:lnTo>
                      <a:pt x="351543" y="332252"/>
                    </a:lnTo>
                    <a:cubicBezTo>
                      <a:pt x="347989" y="334667"/>
                      <a:pt x="342469" y="334485"/>
                      <a:pt x="339215" y="331845"/>
                    </a:cubicBezTo>
                    <a:lnTo>
                      <a:pt x="332233" y="326178"/>
                    </a:lnTo>
                    <a:cubicBezTo>
                      <a:pt x="328979" y="323538"/>
                      <a:pt x="329225" y="319438"/>
                      <a:pt x="332779" y="317023"/>
                    </a:cubicBezTo>
                    <a:lnTo>
                      <a:pt x="340411" y="311838"/>
                    </a:lnTo>
                    <a:cubicBezTo>
                      <a:pt x="342189" y="310629"/>
                      <a:pt x="344457" y="310071"/>
                      <a:pt x="346688" y="310144"/>
                    </a:cubicBezTo>
                    <a:close/>
                    <a:moveTo>
                      <a:pt x="296373" y="309494"/>
                    </a:moveTo>
                    <a:cubicBezTo>
                      <a:pt x="299679" y="309657"/>
                      <a:pt x="302901" y="310757"/>
                      <a:pt x="305255" y="312755"/>
                    </a:cubicBezTo>
                    <a:lnTo>
                      <a:pt x="318172" y="323714"/>
                    </a:lnTo>
                    <a:cubicBezTo>
                      <a:pt x="322882" y="327709"/>
                      <a:pt x="322337" y="333784"/>
                      <a:pt x="316957" y="337281"/>
                    </a:cubicBezTo>
                    <a:lnTo>
                      <a:pt x="298362" y="349369"/>
                    </a:lnTo>
                    <a:cubicBezTo>
                      <a:pt x="292982" y="352867"/>
                      <a:pt x="284802" y="352462"/>
                      <a:pt x="280093" y="348467"/>
                    </a:cubicBezTo>
                    <a:lnTo>
                      <a:pt x="267175" y="337508"/>
                    </a:lnTo>
                    <a:cubicBezTo>
                      <a:pt x="262466" y="333513"/>
                      <a:pt x="263009" y="327438"/>
                      <a:pt x="268390" y="323940"/>
                    </a:cubicBezTo>
                    <a:lnTo>
                      <a:pt x="286986" y="311853"/>
                    </a:lnTo>
                    <a:cubicBezTo>
                      <a:pt x="289676" y="310104"/>
                      <a:pt x="293065" y="309331"/>
                      <a:pt x="296373" y="309494"/>
                    </a:cubicBezTo>
                    <a:close/>
                    <a:moveTo>
                      <a:pt x="116344" y="285069"/>
                    </a:moveTo>
                    <a:cubicBezTo>
                      <a:pt x="125201" y="285068"/>
                      <a:pt x="134058" y="287578"/>
                      <a:pt x="140815" y="292596"/>
                    </a:cubicBezTo>
                    <a:lnTo>
                      <a:pt x="224293" y="354589"/>
                    </a:lnTo>
                    <a:cubicBezTo>
                      <a:pt x="237808" y="364626"/>
                      <a:pt x="237808" y="380900"/>
                      <a:pt x="224293" y="390936"/>
                    </a:cubicBezTo>
                    <a:lnTo>
                      <a:pt x="187226" y="418462"/>
                    </a:lnTo>
                    <a:cubicBezTo>
                      <a:pt x="173712" y="428500"/>
                      <a:pt x="151797" y="428500"/>
                      <a:pt x="138283" y="418462"/>
                    </a:cubicBezTo>
                    <a:lnTo>
                      <a:pt x="54806" y="356470"/>
                    </a:lnTo>
                    <a:cubicBezTo>
                      <a:pt x="41290" y="346433"/>
                      <a:pt x="41291" y="330160"/>
                      <a:pt x="54806" y="320123"/>
                    </a:cubicBezTo>
                    <a:lnTo>
                      <a:pt x="91872" y="292596"/>
                    </a:lnTo>
                    <a:cubicBezTo>
                      <a:pt x="98629" y="287578"/>
                      <a:pt x="107487" y="285069"/>
                      <a:pt x="116344" y="285069"/>
                    </a:cubicBezTo>
                    <a:close/>
                    <a:moveTo>
                      <a:pt x="506455" y="275970"/>
                    </a:moveTo>
                    <a:lnTo>
                      <a:pt x="506725" y="276010"/>
                    </a:lnTo>
                    <a:lnTo>
                      <a:pt x="506725" y="275970"/>
                    </a:lnTo>
                    <a:lnTo>
                      <a:pt x="506727" y="275970"/>
                    </a:lnTo>
                    <a:lnTo>
                      <a:pt x="524575" y="281460"/>
                    </a:lnTo>
                    <a:lnTo>
                      <a:pt x="561439" y="428916"/>
                    </a:lnTo>
                    <a:lnTo>
                      <a:pt x="547179" y="439505"/>
                    </a:lnTo>
                    <a:cubicBezTo>
                      <a:pt x="536008" y="447801"/>
                      <a:pt x="521367" y="451949"/>
                      <a:pt x="506727" y="451949"/>
                    </a:cubicBezTo>
                    <a:lnTo>
                      <a:pt x="506725" y="451949"/>
                    </a:lnTo>
                    <a:lnTo>
                      <a:pt x="506725" y="451911"/>
                    </a:lnTo>
                    <a:lnTo>
                      <a:pt x="506455" y="451950"/>
                    </a:lnTo>
                    <a:cubicBezTo>
                      <a:pt x="491814" y="451950"/>
                      <a:pt x="477173" y="447802"/>
                      <a:pt x="466002" y="439505"/>
                    </a:cubicBezTo>
                    <a:lnTo>
                      <a:pt x="404728" y="394002"/>
                    </a:lnTo>
                    <a:cubicBezTo>
                      <a:pt x="382386" y="377410"/>
                      <a:pt x="382387" y="350510"/>
                      <a:pt x="404728" y="333919"/>
                    </a:cubicBezTo>
                    <a:lnTo>
                      <a:pt x="466002" y="288415"/>
                    </a:lnTo>
                    <a:cubicBezTo>
                      <a:pt x="477173" y="280118"/>
                      <a:pt x="491814" y="275970"/>
                      <a:pt x="506455" y="275970"/>
                    </a:cubicBezTo>
                    <a:close/>
                    <a:moveTo>
                      <a:pt x="128087" y="257464"/>
                    </a:moveTo>
                    <a:cubicBezTo>
                      <a:pt x="130318" y="257538"/>
                      <a:pt x="132511" y="258244"/>
                      <a:pt x="134137" y="259563"/>
                    </a:cubicBezTo>
                    <a:lnTo>
                      <a:pt x="141121" y="265230"/>
                    </a:lnTo>
                    <a:cubicBezTo>
                      <a:pt x="144374" y="267871"/>
                      <a:pt x="144129" y="271969"/>
                      <a:pt x="140573" y="274385"/>
                    </a:cubicBezTo>
                    <a:lnTo>
                      <a:pt x="132943" y="279571"/>
                    </a:lnTo>
                    <a:cubicBezTo>
                      <a:pt x="129387" y="281987"/>
                      <a:pt x="123868" y="281805"/>
                      <a:pt x="120614" y="279165"/>
                    </a:cubicBezTo>
                    <a:lnTo>
                      <a:pt x="113632" y="273498"/>
                    </a:lnTo>
                    <a:cubicBezTo>
                      <a:pt x="110378" y="270857"/>
                      <a:pt x="110623" y="266759"/>
                      <a:pt x="114179" y="264342"/>
                    </a:cubicBezTo>
                    <a:lnTo>
                      <a:pt x="121810" y="259157"/>
                    </a:lnTo>
                    <a:cubicBezTo>
                      <a:pt x="123587" y="257949"/>
                      <a:pt x="125857" y="257391"/>
                      <a:pt x="128087" y="257464"/>
                    </a:cubicBezTo>
                    <a:close/>
                    <a:moveTo>
                      <a:pt x="140026" y="230063"/>
                    </a:moveTo>
                    <a:cubicBezTo>
                      <a:pt x="144741" y="228883"/>
                      <a:pt x="149850" y="230765"/>
                      <a:pt x="151439" y="234267"/>
                    </a:cubicBezTo>
                    <a:lnTo>
                      <a:pt x="154848" y="241779"/>
                    </a:lnTo>
                    <a:cubicBezTo>
                      <a:pt x="156435" y="245281"/>
                      <a:pt x="153901" y="249076"/>
                      <a:pt x="149187" y="250255"/>
                    </a:cubicBezTo>
                    <a:lnTo>
                      <a:pt x="136479" y="253435"/>
                    </a:lnTo>
                    <a:cubicBezTo>
                      <a:pt x="131764" y="254615"/>
                      <a:pt x="126655" y="252732"/>
                      <a:pt x="125067" y="249231"/>
                    </a:cubicBezTo>
                    <a:lnTo>
                      <a:pt x="121657" y="241718"/>
                    </a:lnTo>
                    <a:cubicBezTo>
                      <a:pt x="120070" y="238217"/>
                      <a:pt x="122604" y="234422"/>
                      <a:pt x="127319" y="233242"/>
                    </a:cubicBezTo>
                    <a:close/>
                    <a:moveTo>
                      <a:pt x="407849" y="227091"/>
                    </a:moveTo>
                    <a:cubicBezTo>
                      <a:pt x="413924" y="227091"/>
                      <a:pt x="419999" y="228812"/>
                      <a:pt x="424634" y="232254"/>
                    </a:cubicBezTo>
                    <a:lnTo>
                      <a:pt x="450056" y="251133"/>
                    </a:lnTo>
                    <a:cubicBezTo>
                      <a:pt x="459326" y="258017"/>
                      <a:pt x="459327" y="269179"/>
                      <a:pt x="450056" y="276062"/>
                    </a:cubicBezTo>
                    <a:lnTo>
                      <a:pt x="405449" y="309188"/>
                    </a:lnTo>
                    <a:cubicBezTo>
                      <a:pt x="396180" y="316073"/>
                      <a:pt x="381150" y="316073"/>
                      <a:pt x="371880" y="309188"/>
                    </a:cubicBezTo>
                    <a:lnTo>
                      <a:pt x="346459" y="290309"/>
                    </a:lnTo>
                    <a:cubicBezTo>
                      <a:pt x="337189" y="283425"/>
                      <a:pt x="337189" y="272264"/>
                      <a:pt x="346459" y="265381"/>
                    </a:cubicBezTo>
                    <a:lnTo>
                      <a:pt x="391066" y="232254"/>
                    </a:lnTo>
                    <a:cubicBezTo>
                      <a:pt x="395701" y="228812"/>
                      <a:pt x="401775" y="227091"/>
                      <a:pt x="407849" y="227091"/>
                    </a:cubicBezTo>
                    <a:close/>
                    <a:moveTo>
                      <a:pt x="222238" y="215213"/>
                    </a:moveTo>
                    <a:cubicBezTo>
                      <a:pt x="225608" y="215213"/>
                      <a:pt x="228979" y="216167"/>
                      <a:pt x="231550" y="218077"/>
                    </a:cubicBezTo>
                    <a:lnTo>
                      <a:pt x="304555" y="272293"/>
                    </a:lnTo>
                    <a:cubicBezTo>
                      <a:pt x="309696" y="276112"/>
                      <a:pt x="309696" y="282304"/>
                      <a:pt x="304555" y="286123"/>
                    </a:cubicBezTo>
                    <a:lnTo>
                      <a:pt x="242115" y="332493"/>
                    </a:lnTo>
                    <a:cubicBezTo>
                      <a:pt x="236973" y="336311"/>
                      <a:pt x="228635" y="336311"/>
                      <a:pt x="223492" y="332493"/>
                    </a:cubicBezTo>
                    <a:lnTo>
                      <a:pt x="150487" y="278276"/>
                    </a:lnTo>
                    <a:cubicBezTo>
                      <a:pt x="145345" y="274458"/>
                      <a:pt x="145345" y="268265"/>
                      <a:pt x="150487" y="264447"/>
                    </a:cubicBezTo>
                    <a:lnTo>
                      <a:pt x="212927" y="218077"/>
                    </a:lnTo>
                    <a:cubicBezTo>
                      <a:pt x="215497" y="216168"/>
                      <a:pt x="218868" y="215213"/>
                      <a:pt x="222238" y="215213"/>
                    </a:cubicBezTo>
                    <a:close/>
                    <a:moveTo>
                      <a:pt x="52619" y="203259"/>
                    </a:moveTo>
                    <a:lnTo>
                      <a:pt x="98843" y="237587"/>
                    </a:lnTo>
                    <a:cubicBezTo>
                      <a:pt x="109125" y="245222"/>
                      <a:pt x="109125" y="257602"/>
                      <a:pt x="98843" y="265238"/>
                    </a:cubicBezTo>
                    <a:lnTo>
                      <a:pt x="62245" y="292417"/>
                    </a:lnTo>
                    <a:cubicBezTo>
                      <a:pt x="57104" y="296235"/>
                      <a:pt x="50366" y="298143"/>
                      <a:pt x="43628" y="298143"/>
                    </a:cubicBezTo>
                    <a:lnTo>
                      <a:pt x="35910" y="295769"/>
                    </a:lnTo>
                    <a:close/>
                    <a:moveTo>
                      <a:pt x="120848" y="202634"/>
                    </a:moveTo>
                    <a:cubicBezTo>
                      <a:pt x="123079" y="202708"/>
                      <a:pt x="125272" y="203413"/>
                      <a:pt x="126898" y="204733"/>
                    </a:cubicBezTo>
                    <a:lnTo>
                      <a:pt x="133881" y="210400"/>
                    </a:lnTo>
                    <a:cubicBezTo>
                      <a:pt x="137134" y="213041"/>
                      <a:pt x="136889" y="217140"/>
                      <a:pt x="133334" y="219555"/>
                    </a:cubicBezTo>
                    <a:lnTo>
                      <a:pt x="125703" y="224741"/>
                    </a:lnTo>
                    <a:cubicBezTo>
                      <a:pt x="122147" y="227157"/>
                      <a:pt x="116628" y="226974"/>
                      <a:pt x="113375" y="224334"/>
                    </a:cubicBezTo>
                    <a:lnTo>
                      <a:pt x="106392" y="218668"/>
                    </a:lnTo>
                    <a:cubicBezTo>
                      <a:pt x="103139" y="216027"/>
                      <a:pt x="103384" y="211928"/>
                      <a:pt x="106939" y="209512"/>
                    </a:cubicBezTo>
                    <a:lnTo>
                      <a:pt x="114570" y="204327"/>
                    </a:lnTo>
                    <a:cubicBezTo>
                      <a:pt x="116348" y="203119"/>
                      <a:pt x="118617" y="202560"/>
                      <a:pt x="120848" y="202634"/>
                    </a:cubicBezTo>
                    <a:close/>
                    <a:moveTo>
                      <a:pt x="433550" y="197259"/>
                    </a:moveTo>
                    <a:cubicBezTo>
                      <a:pt x="435781" y="197332"/>
                      <a:pt x="437975" y="198038"/>
                      <a:pt x="439601" y="199359"/>
                    </a:cubicBezTo>
                    <a:lnTo>
                      <a:pt x="446584" y="205025"/>
                    </a:lnTo>
                    <a:cubicBezTo>
                      <a:pt x="449838" y="207666"/>
                      <a:pt x="449592" y="211765"/>
                      <a:pt x="446037" y="214180"/>
                    </a:cubicBezTo>
                    <a:lnTo>
                      <a:pt x="438407" y="219366"/>
                    </a:lnTo>
                    <a:cubicBezTo>
                      <a:pt x="434850" y="221781"/>
                      <a:pt x="429331" y="221600"/>
                      <a:pt x="426077" y="218959"/>
                    </a:cubicBezTo>
                    <a:lnTo>
                      <a:pt x="419095" y="213293"/>
                    </a:lnTo>
                    <a:cubicBezTo>
                      <a:pt x="415841" y="210652"/>
                      <a:pt x="416086" y="206554"/>
                      <a:pt x="419642" y="204137"/>
                    </a:cubicBezTo>
                    <a:lnTo>
                      <a:pt x="427273" y="198952"/>
                    </a:lnTo>
                    <a:cubicBezTo>
                      <a:pt x="429052" y="197744"/>
                      <a:pt x="431320" y="197185"/>
                      <a:pt x="433550" y="197259"/>
                    </a:cubicBezTo>
                    <a:close/>
                    <a:moveTo>
                      <a:pt x="503240" y="196120"/>
                    </a:moveTo>
                    <a:lnTo>
                      <a:pt x="517227" y="252068"/>
                    </a:lnTo>
                    <a:lnTo>
                      <a:pt x="506725" y="259867"/>
                    </a:lnTo>
                    <a:lnTo>
                      <a:pt x="471254" y="231593"/>
                    </a:lnTo>
                    <a:cubicBezTo>
                      <a:pt x="466896" y="228357"/>
                      <a:pt x="466896" y="223111"/>
                      <a:pt x="471253" y="219875"/>
                    </a:cubicBezTo>
                    <a:close/>
                    <a:moveTo>
                      <a:pt x="155088" y="189769"/>
                    </a:moveTo>
                    <a:cubicBezTo>
                      <a:pt x="157596" y="189852"/>
                      <a:pt x="160061" y="190645"/>
                      <a:pt x="161890" y="192130"/>
                    </a:cubicBezTo>
                    <a:lnTo>
                      <a:pt x="185211" y="211057"/>
                    </a:lnTo>
                    <a:cubicBezTo>
                      <a:pt x="188869" y="214025"/>
                      <a:pt x="188594" y="218633"/>
                      <a:pt x="184596" y="221349"/>
                    </a:cubicBezTo>
                    <a:lnTo>
                      <a:pt x="176018" y="227178"/>
                    </a:lnTo>
                    <a:cubicBezTo>
                      <a:pt x="172021" y="229894"/>
                      <a:pt x="165816" y="229690"/>
                      <a:pt x="162159" y="226721"/>
                    </a:cubicBezTo>
                    <a:lnTo>
                      <a:pt x="138838" y="207794"/>
                    </a:lnTo>
                    <a:cubicBezTo>
                      <a:pt x="135180" y="204825"/>
                      <a:pt x="135456" y="200218"/>
                      <a:pt x="139453" y="197502"/>
                    </a:cubicBezTo>
                    <a:lnTo>
                      <a:pt x="148031" y="191673"/>
                    </a:lnTo>
                    <a:cubicBezTo>
                      <a:pt x="150029" y="190315"/>
                      <a:pt x="152580" y="189687"/>
                      <a:pt x="155088" y="189769"/>
                    </a:cubicBezTo>
                    <a:close/>
                    <a:moveTo>
                      <a:pt x="225083" y="186507"/>
                    </a:moveTo>
                    <a:cubicBezTo>
                      <a:pt x="227315" y="186581"/>
                      <a:pt x="229507" y="187286"/>
                      <a:pt x="231135" y="188607"/>
                    </a:cubicBezTo>
                    <a:lnTo>
                      <a:pt x="238117" y="194273"/>
                    </a:lnTo>
                    <a:cubicBezTo>
                      <a:pt x="241369" y="196914"/>
                      <a:pt x="241125" y="201013"/>
                      <a:pt x="237569" y="203429"/>
                    </a:cubicBezTo>
                    <a:lnTo>
                      <a:pt x="229938" y="208614"/>
                    </a:lnTo>
                    <a:cubicBezTo>
                      <a:pt x="226384" y="211030"/>
                      <a:pt x="220863" y="210848"/>
                      <a:pt x="217610" y="208208"/>
                    </a:cubicBezTo>
                    <a:lnTo>
                      <a:pt x="210628" y="202541"/>
                    </a:lnTo>
                    <a:cubicBezTo>
                      <a:pt x="207375" y="199901"/>
                      <a:pt x="207620" y="195802"/>
                      <a:pt x="211175" y="193385"/>
                    </a:cubicBezTo>
                    <a:lnTo>
                      <a:pt x="218806" y="188200"/>
                    </a:lnTo>
                    <a:cubicBezTo>
                      <a:pt x="220583" y="186993"/>
                      <a:pt x="222852" y="186434"/>
                      <a:pt x="225083" y="186507"/>
                    </a:cubicBezTo>
                    <a:close/>
                    <a:moveTo>
                      <a:pt x="465526" y="161785"/>
                    </a:moveTo>
                    <a:cubicBezTo>
                      <a:pt x="467284" y="161785"/>
                      <a:pt x="469043" y="162283"/>
                      <a:pt x="470384" y="163280"/>
                    </a:cubicBezTo>
                    <a:lnTo>
                      <a:pt x="491929" y="179279"/>
                    </a:lnTo>
                    <a:cubicBezTo>
                      <a:pt x="494612" y="181272"/>
                      <a:pt x="494612" y="184503"/>
                      <a:pt x="491929" y="186496"/>
                    </a:cubicBezTo>
                    <a:lnTo>
                      <a:pt x="472765" y="200728"/>
                    </a:lnTo>
                    <a:cubicBezTo>
                      <a:pt x="470081" y="202721"/>
                      <a:pt x="465729" y="202721"/>
                      <a:pt x="463047" y="200728"/>
                    </a:cubicBezTo>
                    <a:lnTo>
                      <a:pt x="441502" y="184729"/>
                    </a:lnTo>
                    <a:cubicBezTo>
                      <a:pt x="438819" y="182736"/>
                      <a:pt x="438819" y="179504"/>
                      <a:pt x="441502" y="177511"/>
                    </a:cubicBezTo>
                    <a:lnTo>
                      <a:pt x="460666" y="163280"/>
                    </a:lnTo>
                    <a:cubicBezTo>
                      <a:pt x="462008" y="162283"/>
                      <a:pt x="463767" y="161785"/>
                      <a:pt x="465526" y="161785"/>
                    </a:cubicBezTo>
                    <a:close/>
                    <a:moveTo>
                      <a:pt x="319776" y="149419"/>
                    </a:moveTo>
                    <a:cubicBezTo>
                      <a:pt x="326013" y="149378"/>
                      <a:pt x="332274" y="151105"/>
                      <a:pt x="337077" y="154608"/>
                    </a:cubicBezTo>
                    <a:lnTo>
                      <a:pt x="386885" y="190942"/>
                    </a:lnTo>
                    <a:cubicBezTo>
                      <a:pt x="396489" y="197949"/>
                      <a:pt x="396628" y="209411"/>
                      <a:pt x="387193" y="216545"/>
                    </a:cubicBezTo>
                    <a:lnTo>
                      <a:pt x="341055" y="251425"/>
                    </a:lnTo>
                    <a:cubicBezTo>
                      <a:pt x="331620" y="258559"/>
                      <a:pt x="316185" y="258661"/>
                      <a:pt x="306579" y="251654"/>
                    </a:cubicBezTo>
                    <a:lnTo>
                      <a:pt x="256772" y="215320"/>
                    </a:lnTo>
                    <a:cubicBezTo>
                      <a:pt x="247166" y="208313"/>
                      <a:pt x="247029" y="196851"/>
                      <a:pt x="256464" y="189717"/>
                    </a:cubicBezTo>
                    <a:lnTo>
                      <a:pt x="302601" y="154836"/>
                    </a:lnTo>
                    <a:cubicBezTo>
                      <a:pt x="307319" y="151270"/>
                      <a:pt x="313537" y="149461"/>
                      <a:pt x="319776" y="149419"/>
                    </a:cubicBezTo>
                    <a:close/>
                    <a:moveTo>
                      <a:pt x="213223" y="141415"/>
                    </a:moveTo>
                    <a:cubicBezTo>
                      <a:pt x="216855" y="141447"/>
                      <a:pt x="220469" y="142507"/>
                      <a:pt x="223207" y="144589"/>
                    </a:cubicBezTo>
                    <a:lnTo>
                      <a:pt x="234958" y="153523"/>
                    </a:lnTo>
                    <a:cubicBezTo>
                      <a:pt x="240433" y="157687"/>
                      <a:pt x="240327" y="164358"/>
                      <a:pt x="234721" y="168424"/>
                    </a:cubicBezTo>
                    <a:lnTo>
                      <a:pt x="204096" y="190638"/>
                    </a:lnTo>
                    <a:cubicBezTo>
                      <a:pt x="198489" y="194704"/>
                      <a:pt x="189506" y="194626"/>
                      <a:pt x="184030" y="190462"/>
                    </a:cubicBezTo>
                    <a:lnTo>
                      <a:pt x="172279" y="181527"/>
                    </a:lnTo>
                    <a:cubicBezTo>
                      <a:pt x="166804" y="177364"/>
                      <a:pt x="166910" y="170692"/>
                      <a:pt x="172516" y="166626"/>
                    </a:cubicBezTo>
                    <a:lnTo>
                      <a:pt x="203141" y="144413"/>
                    </a:lnTo>
                    <a:cubicBezTo>
                      <a:pt x="205944" y="142380"/>
                      <a:pt x="209591" y="141383"/>
                      <a:pt x="213223" y="141415"/>
                    </a:cubicBezTo>
                    <a:close/>
                    <a:moveTo>
                      <a:pt x="482771" y="134902"/>
                    </a:moveTo>
                    <a:lnTo>
                      <a:pt x="488426" y="136864"/>
                    </a:lnTo>
                    <a:lnTo>
                      <a:pt x="492615" y="153620"/>
                    </a:lnTo>
                    <a:lnTo>
                      <a:pt x="487627" y="157009"/>
                    </a:lnTo>
                    <a:cubicBezTo>
                      <a:pt x="484071" y="159425"/>
                      <a:pt x="478551" y="159243"/>
                      <a:pt x="475298" y="156603"/>
                    </a:cubicBezTo>
                    <a:lnTo>
                      <a:pt x="468316" y="150936"/>
                    </a:lnTo>
                    <a:cubicBezTo>
                      <a:pt x="465063" y="148296"/>
                      <a:pt x="465307" y="144197"/>
                      <a:pt x="468863" y="141781"/>
                    </a:cubicBezTo>
                    <a:lnTo>
                      <a:pt x="476494" y="136596"/>
                    </a:lnTo>
                    <a:cubicBezTo>
                      <a:pt x="478271" y="135388"/>
                      <a:pt x="480540" y="134829"/>
                      <a:pt x="482771" y="134902"/>
                    </a:cubicBezTo>
                    <a:close/>
                    <a:moveTo>
                      <a:pt x="355375" y="128452"/>
                    </a:moveTo>
                    <a:cubicBezTo>
                      <a:pt x="357607" y="128526"/>
                      <a:pt x="359800" y="129231"/>
                      <a:pt x="361426" y="130551"/>
                    </a:cubicBezTo>
                    <a:lnTo>
                      <a:pt x="368409" y="136218"/>
                    </a:lnTo>
                    <a:cubicBezTo>
                      <a:pt x="371661" y="138859"/>
                      <a:pt x="371417" y="142958"/>
                      <a:pt x="367862" y="145374"/>
                    </a:cubicBezTo>
                    <a:lnTo>
                      <a:pt x="360231" y="150559"/>
                    </a:lnTo>
                    <a:cubicBezTo>
                      <a:pt x="356675" y="152975"/>
                      <a:pt x="351156" y="152792"/>
                      <a:pt x="347903" y="150152"/>
                    </a:cubicBezTo>
                    <a:lnTo>
                      <a:pt x="340921" y="144486"/>
                    </a:lnTo>
                    <a:cubicBezTo>
                      <a:pt x="337667" y="141845"/>
                      <a:pt x="337913" y="137746"/>
                      <a:pt x="341467" y="135331"/>
                    </a:cubicBezTo>
                    <a:lnTo>
                      <a:pt x="349098" y="130145"/>
                    </a:lnTo>
                    <a:cubicBezTo>
                      <a:pt x="350876" y="128937"/>
                      <a:pt x="353145" y="128378"/>
                      <a:pt x="355375" y="128452"/>
                    </a:cubicBezTo>
                    <a:close/>
                    <a:moveTo>
                      <a:pt x="412858" y="127325"/>
                    </a:moveTo>
                    <a:cubicBezTo>
                      <a:pt x="415142" y="127325"/>
                      <a:pt x="417427" y="127973"/>
                      <a:pt x="419170" y="129268"/>
                    </a:cubicBezTo>
                    <a:lnTo>
                      <a:pt x="444067" y="147757"/>
                    </a:lnTo>
                    <a:cubicBezTo>
                      <a:pt x="447553" y="150346"/>
                      <a:pt x="447553" y="154545"/>
                      <a:pt x="444067" y="157134"/>
                    </a:cubicBezTo>
                    <a:lnTo>
                      <a:pt x="407943" y="183961"/>
                    </a:lnTo>
                    <a:cubicBezTo>
                      <a:pt x="404457" y="186550"/>
                      <a:pt x="398804" y="186550"/>
                      <a:pt x="395317" y="183961"/>
                    </a:cubicBezTo>
                    <a:lnTo>
                      <a:pt x="370420" y="165471"/>
                    </a:lnTo>
                    <a:cubicBezTo>
                      <a:pt x="366933" y="162882"/>
                      <a:pt x="366933" y="158683"/>
                      <a:pt x="370420" y="156095"/>
                    </a:cubicBezTo>
                    <a:lnTo>
                      <a:pt x="406544" y="129267"/>
                    </a:lnTo>
                    <a:cubicBezTo>
                      <a:pt x="408287" y="127973"/>
                      <a:pt x="410573" y="127325"/>
                      <a:pt x="412858" y="127325"/>
                    </a:cubicBezTo>
                    <a:close/>
                    <a:moveTo>
                      <a:pt x="297212" y="116360"/>
                    </a:moveTo>
                    <a:cubicBezTo>
                      <a:pt x="299676" y="116382"/>
                      <a:pt x="302131" y="117102"/>
                      <a:pt x="303990" y="118515"/>
                    </a:cubicBezTo>
                    <a:lnTo>
                      <a:pt x="311967" y="124581"/>
                    </a:lnTo>
                    <a:cubicBezTo>
                      <a:pt x="315683" y="127407"/>
                      <a:pt x="315612" y="131936"/>
                      <a:pt x="311805" y="134697"/>
                    </a:cubicBezTo>
                    <a:lnTo>
                      <a:pt x="276233" y="160499"/>
                    </a:lnTo>
                    <a:cubicBezTo>
                      <a:pt x="272427" y="163259"/>
                      <a:pt x="266329" y="163206"/>
                      <a:pt x="262611" y="160380"/>
                    </a:cubicBezTo>
                    <a:lnTo>
                      <a:pt x="254633" y="154314"/>
                    </a:lnTo>
                    <a:cubicBezTo>
                      <a:pt x="250917" y="151487"/>
                      <a:pt x="250989" y="146958"/>
                      <a:pt x="254795" y="144198"/>
                    </a:cubicBezTo>
                    <a:lnTo>
                      <a:pt x="290367" y="118396"/>
                    </a:lnTo>
                    <a:cubicBezTo>
                      <a:pt x="292271" y="117016"/>
                      <a:pt x="294747" y="116339"/>
                      <a:pt x="297212" y="116360"/>
                    </a:cubicBezTo>
                    <a:close/>
                    <a:moveTo>
                      <a:pt x="108129" y="86745"/>
                    </a:moveTo>
                    <a:cubicBezTo>
                      <a:pt x="111488" y="86745"/>
                      <a:pt x="114847" y="87697"/>
                      <a:pt x="117411" y="89601"/>
                    </a:cubicBezTo>
                    <a:lnTo>
                      <a:pt x="180181" y="136216"/>
                    </a:lnTo>
                    <a:cubicBezTo>
                      <a:pt x="185309" y="140023"/>
                      <a:pt x="185309" y="146196"/>
                      <a:pt x="180181" y="150004"/>
                    </a:cubicBezTo>
                    <a:lnTo>
                      <a:pt x="101741" y="208255"/>
                    </a:lnTo>
                    <a:cubicBezTo>
                      <a:pt x="96615" y="212063"/>
                      <a:pt x="88303" y="212063"/>
                      <a:pt x="83175" y="208255"/>
                    </a:cubicBezTo>
                    <a:lnTo>
                      <a:pt x="55438" y="187656"/>
                    </a:lnTo>
                    <a:lnTo>
                      <a:pt x="69168" y="111640"/>
                    </a:lnTo>
                    <a:lnTo>
                      <a:pt x="98845" y="89601"/>
                    </a:lnTo>
                    <a:cubicBezTo>
                      <a:pt x="101409" y="87696"/>
                      <a:pt x="104768" y="86745"/>
                      <a:pt x="108129" y="86745"/>
                    </a:cubicBezTo>
                    <a:close/>
                    <a:moveTo>
                      <a:pt x="444948" y="82810"/>
                    </a:moveTo>
                    <a:lnTo>
                      <a:pt x="474913" y="82810"/>
                    </a:lnTo>
                    <a:lnTo>
                      <a:pt x="485797" y="126348"/>
                    </a:lnTo>
                    <a:lnTo>
                      <a:pt x="479339" y="128334"/>
                    </a:lnTo>
                    <a:lnTo>
                      <a:pt x="444948" y="128334"/>
                    </a:lnTo>
                    <a:cubicBezTo>
                      <a:pt x="434320" y="128334"/>
                      <a:pt x="425703" y="121935"/>
                      <a:pt x="425703" y="114042"/>
                    </a:cubicBezTo>
                    <a:lnTo>
                      <a:pt x="425703" y="97102"/>
                    </a:lnTo>
                    <a:cubicBezTo>
                      <a:pt x="425703" y="89209"/>
                      <a:pt x="434320" y="82810"/>
                      <a:pt x="444948" y="82810"/>
                    </a:cubicBezTo>
                    <a:close/>
                    <a:moveTo>
                      <a:pt x="76824" y="69257"/>
                    </a:moveTo>
                    <a:lnTo>
                      <a:pt x="76925" y="69370"/>
                    </a:lnTo>
                    <a:lnTo>
                      <a:pt x="79183" y="77983"/>
                    </a:lnTo>
                    <a:lnTo>
                      <a:pt x="79567" y="77983"/>
                    </a:lnTo>
                    <a:cubicBezTo>
                      <a:pt x="79604" y="78126"/>
                      <a:pt x="79641" y="78270"/>
                      <a:pt x="79679" y="78413"/>
                    </a:cubicBezTo>
                    <a:cubicBezTo>
                      <a:pt x="79615" y="78657"/>
                      <a:pt x="79551" y="78902"/>
                      <a:pt x="79487" y="79146"/>
                    </a:cubicBezTo>
                    <a:cubicBezTo>
                      <a:pt x="79551" y="79390"/>
                      <a:pt x="79615" y="79635"/>
                      <a:pt x="79679" y="79879"/>
                    </a:cubicBezTo>
                    <a:lnTo>
                      <a:pt x="79295" y="79879"/>
                    </a:lnTo>
                    <a:lnTo>
                      <a:pt x="76925" y="88922"/>
                    </a:lnTo>
                    <a:lnTo>
                      <a:pt x="72347" y="94043"/>
                    </a:lnTo>
                    <a:close/>
                    <a:moveTo>
                      <a:pt x="89089" y="38363"/>
                    </a:moveTo>
                    <a:lnTo>
                      <a:pt x="94639" y="40156"/>
                    </a:lnTo>
                    <a:lnTo>
                      <a:pt x="119750" y="59478"/>
                    </a:lnTo>
                    <a:cubicBezTo>
                      <a:pt x="122783" y="61812"/>
                      <a:pt x="122695" y="65530"/>
                      <a:pt x="119552" y="67782"/>
                    </a:cubicBezTo>
                    <a:lnTo>
                      <a:pt x="110933" y="73960"/>
                    </a:lnTo>
                    <a:cubicBezTo>
                      <a:pt x="107791" y="76212"/>
                      <a:pt x="102784" y="76146"/>
                      <a:pt x="99751" y="73813"/>
                    </a:cubicBezTo>
                    <a:lnTo>
                      <a:pt x="78899" y="57769"/>
                    </a:lnTo>
                    <a:lnTo>
                      <a:pt x="81906" y="41122"/>
                    </a:lnTo>
                    <a:lnTo>
                      <a:pt x="83457" y="40010"/>
                    </a:lnTo>
                    <a:cubicBezTo>
                      <a:pt x="85028" y="38884"/>
                      <a:pt x="87065" y="38337"/>
                      <a:pt x="89089" y="38363"/>
                    </a:cubicBezTo>
                    <a:close/>
                    <a:moveTo>
                      <a:pt x="231979" y="22041"/>
                    </a:moveTo>
                    <a:cubicBezTo>
                      <a:pt x="241603" y="22041"/>
                      <a:pt x="251226" y="24767"/>
                      <a:pt x="258569" y="30220"/>
                    </a:cubicBezTo>
                    <a:lnTo>
                      <a:pt x="298847" y="60132"/>
                    </a:lnTo>
                    <a:cubicBezTo>
                      <a:pt x="302519" y="62858"/>
                      <a:pt x="305273" y="66009"/>
                      <a:pt x="307109" y="69370"/>
                    </a:cubicBezTo>
                    <a:lnTo>
                      <a:pt x="309365" y="77983"/>
                    </a:lnTo>
                    <a:lnTo>
                      <a:pt x="309749" y="77983"/>
                    </a:lnTo>
                    <a:cubicBezTo>
                      <a:pt x="309787" y="78126"/>
                      <a:pt x="309824" y="78270"/>
                      <a:pt x="309861" y="78413"/>
                    </a:cubicBezTo>
                    <a:cubicBezTo>
                      <a:pt x="309797" y="78657"/>
                      <a:pt x="309733" y="78902"/>
                      <a:pt x="309670" y="79146"/>
                    </a:cubicBezTo>
                    <a:cubicBezTo>
                      <a:pt x="309733" y="79390"/>
                      <a:pt x="309797" y="79635"/>
                      <a:pt x="309861" y="79879"/>
                    </a:cubicBezTo>
                    <a:lnTo>
                      <a:pt x="309477" y="79879"/>
                    </a:lnTo>
                    <a:lnTo>
                      <a:pt x="307108" y="88922"/>
                    </a:lnTo>
                    <a:cubicBezTo>
                      <a:pt x="305272" y="92284"/>
                      <a:pt x="302519" y="95434"/>
                      <a:pt x="298847" y="98160"/>
                    </a:cubicBezTo>
                    <a:lnTo>
                      <a:pt x="258569" y="128072"/>
                    </a:lnTo>
                    <a:cubicBezTo>
                      <a:pt x="243883" y="138979"/>
                      <a:pt x="220073" y="138979"/>
                      <a:pt x="205387" y="128072"/>
                    </a:cubicBezTo>
                    <a:lnTo>
                      <a:pt x="165109" y="98161"/>
                    </a:lnTo>
                    <a:cubicBezTo>
                      <a:pt x="161438" y="95434"/>
                      <a:pt x="158684" y="92284"/>
                      <a:pt x="156848" y="88922"/>
                    </a:cubicBezTo>
                    <a:lnTo>
                      <a:pt x="154479" y="79879"/>
                    </a:lnTo>
                    <a:lnTo>
                      <a:pt x="154095" y="79879"/>
                    </a:lnTo>
                    <a:cubicBezTo>
                      <a:pt x="154159" y="79635"/>
                      <a:pt x="154223" y="79390"/>
                      <a:pt x="154287" y="79146"/>
                    </a:cubicBezTo>
                    <a:cubicBezTo>
                      <a:pt x="154223" y="78902"/>
                      <a:pt x="154159" y="78657"/>
                      <a:pt x="154095" y="78413"/>
                    </a:cubicBezTo>
                    <a:lnTo>
                      <a:pt x="154207" y="77983"/>
                    </a:lnTo>
                    <a:lnTo>
                      <a:pt x="154591" y="77983"/>
                    </a:lnTo>
                    <a:lnTo>
                      <a:pt x="156848" y="69370"/>
                    </a:lnTo>
                    <a:cubicBezTo>
                      <a:pt x="158684" y="66008"/>
                      <a:pt x="161438" y="62858"/>
                      <a:pt x="165109" y="60132"/>
                    </a:cubicBezTo>
                    <a:lnTo>
                      <a:pt x="205387" y="30220"/>
                    </a:lnTo>
                    <a:cubicBezTo>
                      <a:pt x="212729" y="24767"/>
                      <a:pt x="222354" y="22041"/>
                      <a:pt x="231979" y="22041"/>
                    </a:cubicBezTo>
                    <a:close/>
                    <a:moveTo>
                      <a:pt x="302511" y="13711"/>
                    </a:moveTo>
                    <a:cubicBezTo>
                      <a:pt x="304862" y="14191"/>
                      <a:pt x="306967" y="15338"/>
                      <a:pt x="308267" y="17035"/>
                    </a:cubicBezTo>
                    <a:lnTo>
                      <a:pt x="315549" y="26549"/>
                    </a:lnTo>
                    <a:cubicBezTo>
                      <a:pt x="318150" y="29945"/>
                      <a:pt x="316549" y="34265"/>
                      <a:pt x="311975" y="36196"/>
                    </a:cubicBezTo>
                    <a:lnTo>
                      <a:pt x="299429" y="41494"/>
                    </a:lnTo>
                    <a:cubicBezTo>
                      <a:pt x="294855" y="43425"/>
                      <a:pt x="289037" y="42235"/>
                      <a:pt x="286437" y="38839"/>
                    </a:cubicBezTo>
                    <a:lnTo>
                      <a:pt x="279155" y="29326"/>
                    </a:lnTo>
                    <a:cubicBezTo>
                      <a:pt x="276554" y="25929"/>
                      <a:pt x="278155" y="21609"/>
                      <a:pt x="282729" y="19678"/>
                    </a:cubicBezTo>
                    <a:lnTo>
                      <a:pt x="295275" y="14381"/>
                    </a:lnTo>
                    <a:cubicBezTo>
                      <a:pt x="297563" y="13416"/>
                      <a:pt x="300160" y="13230"/>
                      <a:pt x="302511" y="13711"/>
                    </a:cubicBezTo>
                    <a:close/>
                    <a:moveTo>
                      <a:pt x="347201" y="10849"/>
                    </a:moveTo>
                    <a:lnTo>
                      <a:pt x="380866" y="10849"/>
                    </a:lnTo>
                    <a:cubicBezTo>
                      <a:pt x="393140" y="10849"/>
                      <a:pt x="403091" y="18239"/>
                      <a:pt x="403091" y="27354"/>
                    </a:cubicBezTo>
                    <a:lnTo>
                      <a:pt x="403091" y="77983"/>
                    </a:lnTo>
                    <a:lnTo>
                      <a:pt x="403091" y="79879"/>
                    </a:lnTo>
                    <a:lnTo>
                      <a:pt x="403091" y="108569"/>
                    </a:lnTo>
                    <a:cubicBezTo>
                      <a:pt x="403091" y="117684"/>
                      <a:pt x="393140" y="125075"/>
                      <a:pt x="380866" y="125075"/>
                    </a:cubicBezTo>
                    <a:lnTo>
                      <a:pt x="347202" y="125075"/>
                    </a:lnTo>
                    <a:cubicBezTo>
                      <a:pt x="334927" y="125075"/>
                      <a:pt x="324975" y="117684"/>
                      <a:pt x="324975" y="108569"/>
                    </a:cubicBezTo>
                    <a:lnTo>
                      <a:pt x="324975" y="79879"/>
                    </a:lnTo>
                    <a:lnTo>
                      <a:pt x="324975" y="77983"/>
                    </a:lnTo>
                    <a:lnTo>
                      <a:pt x="324975" y="27354"/>
                    </a:lnTo>
                    <a:cubicBezTo>
                      <a:pt x="324975" y="18239"/>
                      <a:pt x="334927" y="10849"/>
                      <a:pt x="347201" y="10849"/>
                    </a:cubicBezTo>
                    <a:close/>
                    <a:moveTo>
                      <a:pt x="135483" y="7870"/>
                    </a:moveTo>
                    <a:cubicBezTo>
                      <a:pt x="139136" y="7870"/>
                      <a:pt x="142787" y="8904"/>
                      <a:pt x="145574" y="10974"/>
                    </a:cubicBezTo>
                    <a:lnTo>
                      <a:pt x="169493" y="28737"/>
                    </a:lnTo>
                    <a:cubicBezTo>
                      <a:pt x="175066" y="32876"/>
                      <a:pt x="175066" y="39586"/>
                      <a:pt x="169493" y="43725"/>
                    </a:cubicBezTo>
                    <a:lnTo>
                      <a:pt x="154207" y="55077"/>
                    </a:lnTo>
                    <a:cubicBezTo>
                      <a:pt x="148634" y="59216"/>
                      <a:pt x="139598" y="59216"/>
                      <a:pt x="134024" y="55077"/>
                    </a:cubicBezTo>
                    <a:lnTo>
                      <a:pt x="110105" y="37315"/>
                    </a:lnTo>
                    <a:cubicBezTo>
                      <a:pt x="104533" y="33175"/>
                      <a:pt x="104533" y="26465"/>
                      <a:pt x="110105" y="22325"/>
                    </a:cubicBezTo>
                    <a:lnTo>
                      <a:pt x="125391" y="10974"/>
                    </a:lnTo>
                    <a:cubicBezTo>
                      <a:pt x="128177" y="8905"/>
                      <a:pt x="131830" y="7870"/>
                      <a:pt x="135483" y="7870"/>
                    </a:cubicBezTo>
                    <a:close/>
                    <a:moveTo>
                      <a:pt x="413422" y="0"/>
                    </a:moveTo>
                    <a:lnTo>
                      <a:pt x="454210" y="0"/>
                    </a:lnTo>
                    <a:lnTo>
                      <a:pt x="471959" y="70997"/>
                    </a:lnTo>
                    <a:lnTo>
                      <a:pt x="452143" y="70997"/>
                    </a:lnTo>
                    <a:cubicBezTo>
                      <a:pt x="430758" y="70997"/>
                      <a:pt x="413421" y="58123"/>
                      <a:pt x="413421" y="42241"/>
                    </a:cubicBezTo>
                    <a:close/>
                    <a:moveTo>
                      <a:pt x="316795" y="0"/>
                    </a:moveTo>
                    <a:lnTo>
                      <a:pt x="341621" y="0"/>
                    </a:lnTo>
                    <a:lnTo>
                      <a:pt x="334458" y="5135"/>
                    </a:lnTo>
                    <a:cubicBezTo>
                      <a:pt x="331316" y="7387"/>
                      <a:pt x="326309" y="7322"/>
                      <a:pt x="323276" y="4988"/>
                    </a:cubicBezTo>
                    <a:close/>
                    <a:moveTo>
                      <a:pt x="242817" y="0"/>
                    </a:moveTo>
                    <a:lnTo>
                      <a:pt x="264773" y="0"/>
                    </a:lnTo>
                    <a:lnTo>
                      <a:pt x="267995" y="2479"/>
                    </a:lnTo>
                    <a:cubicBezTo>
                      <a:pt x="271029" y="4813"/>
                      <a:pt x="270940" y="8530"/>
                      <a:pt x="267797" y="10783"/>
                    </a:cubicBezTo>
                    <a:lnTo>
                      <a:pt x="259179" y="16961"/>
                    </a:lnTo>
                    <a:cubicBezTo>
                      <a:pt x="256035" y="19213"/>
                      <a:pt x="251029" y="19147"/>
                      <a:pt x="247995" y="16814"/>
                    </a:cubicBezTo>
                    <a:lnTo>
                      <a:pt x="239676" y="10413"/>
                    </a:lnTo>
                    <a:cubicBezTo>
                      <a:pt x="236644" y="8079"/>
                      <a:pt x="236733" y="4361"/>
                      <a:pt x="239875" y="2108"/>
                    </a:cubicBezTo>
                    <a:close/>
                    <a:moveTo>
                      <a:pt x="156717" y="0"/>
                    </a:moveTo>
                    <a:lnTo>
                      <a:pt x="199844" y="0"/>
                    </a:lnTo>
                    <a:lnTo>
                      <a:pt x="224943" y="0"/>
                    </a:lnTo>
                    <a:lnTo>
                      <a:pt x="224943" y="2545"/>
                    </a:lnTo>
                    <a:lnTo>
                      <a:pt x="200819" y="20461"/>
                    </a:lnTo>
                    <a:cubicBezTo>
                      <a:pt x="193889" y="25608"/>
                      <a:pt x="182653" y="25608"/>
                      <a:pt x="175723" y="20461"/>
                    </a:cubicBezTo>
                    <a:lnTo>
                      <a:pt x="156717" y="6347"/>
                    </a:lnTo>
                    <a:close/>
                    <a:moveTo>
                      <a:pt x="89333" y="0"/>
                    </a:moveTo>
                    <a:lnTo>
                      <a:pt x="96789" y="0"/>
                    </a:lnTo>
                    <a:lnTo>
                      <a:pt x="96789" y="13718"/>
                    </a:lnTo>
                    <a:lnTo>
                      <a:pt x="85316" y="22239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55ED9E44-D664-4C96-AE5F-5026074CB9D8}"/>
                  </a:ext>
                </a:extLst>
              </p:cNvPr>
              <p:cNvSpPr/>
              <p:nvPr/>
            </p:nvSpPr>
            <p:spPr>
              <a:xfrm rot="10800000">
                <a:off x="1910900" y="2923267"/>
                <a:ext cx="1148217" cy="268693"/>
              </a:xfrm>
              <a:custGeom>
                <a:avLst/>
                <a:gdLst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03697 w 1148217"/>
                  <a:gd name="connsiteY9" fmla="*/ 94609 h 268693"/>
                  <a:gd name="connsiteX10" fmla="*/ 219672 w 1148217"/>
                  <a:gd name="connsiteY10" fmla="*/ 7620 h 268693"/>
                  <a:gd name="connsiteX11" fmla="*/ 236137 w 1148217"/>
                  <a:gd name="connsiteY11" fmla="*/ 19737 h 268693"/>
                  <a:gd name="connsiteX12" fmla="*/ 444030 w 1148217"/>
                  <a:gd name="connsiteY12" fmla="*/ 118819 h 268693"/>
                  <a:gd name="connsiteX13" fmla="*/ 540453 w 1148217"/>
                  <a:gd name="connsiteY13" fmla="*/ 141167 h 268693"/>
                  <a:gd name="connsiteX14" fmla="*/ 591823 w 1148217"/>
                  <a:gd name="connsiteY14" fmla="*/ 137242 h 268693"/>
                  <a:gd name="connsiteX15" fmla="*/ 912080 w 1148217"/>
                  <a:gd name="connsiteY15" fmla="*/ 12117 h 268693"/>
                  <a:gd name="connsiteX16" fmla="*/ 928545 w 1148217"/>
                  <a:gd name="connsiteY16" fmla="*/ 0 h 268693"/>
                  <a:gd name="connsiteX17" fmla="*/ 947130 w 1148217"/>
                  <a:gd name="connsiteY17" fmla="*/ 101203 h 268693"/>
                  <a:gd name="connsiteX18" fmla="*/ 1009359 w 1148217"/>
                  <a:gd name="connsiteY18" fmla="*/ 76747 h 268693"/>
                  <a:gd name="connsiteX19" fmla="*/ 1110200 w 1148217"/>
                  <a:gd name="connsiteY19" fmla="*/ 19737 h 268693"/>
                  <a:gd name="connsiteX20" fmla="*/ 1126665 w 1148217"/>
                  <a:gd name="connsiteY20" fmla="*/ 7620 h 268693"/>
                  <a:gd name="connsiteX21" fmla="*/ 1148217 w 1148217"/>
                  <a:gd name="connsiteY21" fmla="*/ 124977 h 268693"/>
                  <a:gd name="connsiteX22" fmla="*/ 1066977 w 1148217"/>
                  <a:gd name="connsiteY22" fmla="*/ 172383 h 268693"/>
                  <a:gd name="connsiteX23" fmla="*/ 673168 w 1148217"/>
                  <a:gd name="connsiteY23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03697 w 1148217"/>
                  <a:gd name="connsiteY9" fmla="*/ 94609 h 268693"/>
                  <a:gd name="connsiteX10" fmla="*/ 219672 w 1148217"/>
                  <a:gd name="connsiteY10" fmla="*/ 7620 h 268693"/>
                  <a:gd name="connsiteX11" fmla="*/ 236137 w 1148217"/>
                  <a:gd name="connsiteY11" fmla="*/ 19737 h 268693"/>
                  <a:gd name="connsiteX12" fmla="*/ 444030 w 1148217"/>
                  <a:gd name="connsiteY12" fmla="*/ 118819 h 268693"/>
                  <a:gd name="connsiteX13" fmla="*/ 540453 w 1148217"/>
                  <a:gd name="connsiteY13" fmla="*/ 141167 h 268693"/>
                  <a:gd name="connsiteX14" fmla="*/ 591823 w 1148217"/>
                  <a:gd name="connsiteY14" fmla="*/ 137242 h 268693"/>
                  <a:gd name="connsiteX15" fmla="*/ 912080 w 1148217"/>
                  <a:gd name="connsiteY15" fmla="*/ 12117 h 268693"/>
                  <a:gd name="connsiteX16" fmla="*/ 928545 w 1148217"/>
                  <a:gd name="connsiteY16" fmla="*/ 0 h 268693"/>
                  <a:gd name="connsiteX17" fmla="*/ 1009359 w 1148217"/>
                  <a:gd name="connsiteY17" fmla="*/ 76747 h 268693"/>
                  <a:gd name="connsiteX18" fmla="*/ 1110200 w 1148217"/>
                  <a:gd name="connsiteY18" fmla="*/ 19737 h 268693"/>
                  <a:gd name="connsiteX19" fmla="*/ 1126665 w 1148217"/>
                  <a:gd name="connsiteY19" fmla="*/ 7620 h 268693"/>
                  <a:gd name="connsiteX20" fmla="*/ 1148217 w 1148217"/>
                  <a:gd name="connsiteY20" fmla="*/ 124977 h 268693"/>
                  <a:gd name="connsiteX21" fmla="*/ 1066977 w 1148217"/>
                  <a:gd name="connsiteY21" fmla="*/ 172383 h 268693"/>
                  <a:gd name="connsiteX22" fmla="*/ 673168 w 1148217"/>
                  <a:gd name="connsiteY22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03697 w 1148217"/>
                  <a:gd name="connsiteY9" fmla="*/ 94609 h 268693"/>
                  <a:gd name="connsiteX10" fmla="*/ 219672 w 1148217"/>
                  <a:gd name="connsiteY10" fmla="*/ 7620 h 268693"/>
                  <a:gd name="connsiteX11" fmla="*/ 236137 w 1148217"/>
                  <a:gd name="connsiteY11" fmla="*/ 19737 h 268693"/>
                  <a:gd name="connsiteX12" fmla="*/ 444030 w 1148217"/>
                  <a:gd name="connsiteY12" fmla="*/ 118819 h 268693"/>
                  <a:gd name="connsiteX13" fmla="*/ 540453 w 1148217"/>
                  <a:gd name="connsiteY13" fmla="*/ 141167 h 268693"/>
                  <a:gd name="connsiteX14" fmla="*/ 591823 w 1148217"/>
                  <a:gd name="connsiteY14" fmla="*/ 137242 h 268693"/>
                  <a:gd name="connsiteX15" fmla="*/ 912080 w 1148217"/>
                  <a:gd name="connsiteY15" fmla="*/ 12117 h 268693"/>
                  <a:gd name="connsiteX16" fmla="*/ 928545 w 1148217"/>
                  <a:gd name="connsiteY16" fmla="*/ 0 h 268693"/>
                  <a:gd name="connsiteX17" fmla="*/ 1110200 w 1148217"/>
                  <a:gd name="connsiteY17" fmla="*/ 19737 h 268693"/>
                  <a:gd name="connsiteX18" fmla="*/ 1126665 w 1148217"/>
                  <a:gd name="connsiteY18" fmla="*/ 7620 h 268693"/>
                  <a:gd name="connsiteX19" fmla="*/ 1148217 w 1148217"/>
                  <a:gd name="connsiteY19" fmla="*/ 124977 h 268693"/>
                  <a:gd name="connsiteX20" fmla="*/ 1066977 w 1148217"/>
                  <a:gd name="connsiteY20" fmla="*/ 172383 h 268693"/>
                  <a:gd name="connsiteX21" fmla="*/ 673168 w 1148217"/>
                  <a:gd name="connsiteY21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19672 w 1148217"/>
                  <a:gd name="connsiteY9" fmla="*/ 7620 h 268693"/>
                  <a:gd name="connsiteX10" fmla="*/ 236137 w 1148217"/>
                  <a:gd name="connsiteY10" fmla="*/ 19737 h 268693"/>
                  <a:gd name="connsiteX11" fmla="*/ 444030 w 1148217"/>
                  <a:gd name="connsiteY11" fmla="*/ 118819 h 268693"/>
                  <a:gd name="connsiteX12" fmla="*/ 540453 w 1148217"/>
                  <a:gd name="connsiteY12" fmla="*/ 141167 h 268693"/>
                  <a:gd name="connsiteX13" fmla="*/ 591823 w 1148217"/>
                  <a:gd name="connsiteY13" fmla="*/ 137242 h 268693"/>
                  <a:gd name="connsiteX14" fmla="*/ 912080 w 1148217"/>
                  <a:gd name="connsiteY14" fmla="*/ 12117 h 268693"/>
                  <a:gd name="connsiteX15" fmla="*/ 928545 w 1148217"/>
                  <a:gd name="connsiteY15" fmla="*/ 0 h 268693"/>
                  <a:gd name="connsiteX16" fmla="*/ 1110200 w 1148217"/>
                  <a:gd name="connsiteY16" fmla="*/ 19737 h 268693"/>
                  <a:gd name="connsiteX17" fmla="*/ 1126665 w 1148217"/>
                  <a:gd name="connsiteY17" fmla="*/ 7620 h 268693"/>
                  <a:gd name="connsiteX18" fmla="*/ 1148217 w 1148217"/>
                  <a:gd name="connsiteY18" fmla="*/ 124977 h 268693"/>
                  <a:gd name="connsiteX19" fmla="*/ 1066977 w 1148217"/>
                  <a:gd name="connsiteY19" fmla="*/ 172383 h 268693"/>
                  <a:gd name="connsiteX20" fmla="*/ 673168 w 1148217"/>
                  <a:gd name="connsiteY20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219672 w 1148217"/>
                  <a:gd name="connsiteY8" fmla="*/ 7620 h 268693"/>
                  <a:gd name="connsiteX9" fmla="*/ 236137 w 1148217"/>
                  <a:gd name="connsiteY9" fmla="*/ 19737 h 268693"/>
                  <a:gd name="connsiteX10" fmla="*/ 444030 w 1148217"/>
                  <a:gd name="connsiteY10" fmla="*/ 118819 h 268693"/>
                  <a:gd name="connsiteX11" fmla="*/ 540453 w 1148217"/>
                  <a:gd name="connsiteY11" fmla="*/ 141167 h 268693"/>
                  <a:gd name="connsiteX12" fmla="*/ 591823 w 1148217"/>
                  <a:gd name="connsiteY12" fmla="*/ 137242 h 268693"/>
                  <a:gd name="connsiteX13" fmla="*/ 912080 w 1148217"/>
                  <a:gd name="connsiteY13" fmla="*/ 12117 h 268693"/>
                  <a:gd name="connsiteX14" fmla="*/ 928545 w 1148217"/>
                  <a:gd name="connsiteY14" fmla="*/ 0 h 268693"/>
                  <a:gd name="connsiteX15" fmla="*/ 1110200 w 1148217"/>
                  <a:gd name="connsiteY15" fmla="*/ 19737 h 268693"/>
                  <a:gd name="connsiteX16" fmla="*/ 1126665 w 1148217"/>
                  <a:gd name="connsiteY16" fmla="*/ 7620 h 268693"/>
                  <a:gd name="connsiteX17" fmla="*/ 1148217 w 1148217"/>
                  <a:gd name="connsiteY17" fmla="*/ 124977 h 268693"/>
                  <a:gd name="connsiteX18" fmla="*/ 1066977 w 1148217"/>
                  <a:gd name="connsiteY18" fmla="*/ 172383 h 268693"/>
                  <a:gd name="connsiteX19" fmla="*/ 673168 w 1148217"/>
                  <a:gd name="connsiteY19" fmla="*/ 268693 h 26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48217" h="268693">
                    <a:moveTo>
                      <a:pt x="673168" y="268693"/>
                    </a:moveTo>
                    <a:cubicBezTo>
                      <a:pt x="638246" y="268693"/>
                      <a:pt x="603737" y="266550"/>
                      <a:pt x="569726" y="262366"/>
                    </a:cubicBezTo>
                    <a:lnTo>
                      <a:pt x="540934" y="257043"/>
                    </a:lnTo>
                    <a:lnTo>
                      <a:pt x="475048" y="261073"/>
                    </a:lnTo>
                    <a:cubicBezTo>
                      <a:pt x="335359" y="261073"/>
                      <a:pt x="202281" y="226780"/>
                      <a:pt x="81241" y="164763"/>
                    </a:cubicBezTo>
                    <a:lnTo>
                      <a:pt x="0" y="117357"/>
                    </a:lnTo>
                    <a:lnTo>
                      <a:pt x="21552" y="0"/>
                    </a:lnTo>
                    <a:lnTo>
                      <a:pt x="38017" y="12117"/>
                    </a:lnTo>
                    <a:cubicBezTo>
                      <a:pt x="71037" y="13387"/>
                      <a:pt x="186652" y="6350"/>
                      <a:pt x="219672" y="7620"/>
                    </a:cubicBezTo>
                    <a:lnTo>
                      <a:pt x="236137" y="19737"/>
                    </a:lnTo>
                    <a:cubicBezTo>
                      <a:pt x="301094" y="62481"/>
                      <a:pt x="370791" y="95993"/>
                      <a:pt x="444030" y="118819"/>
                    </a:cubicBezTo>
                    <a:lnTo>
                      <a:pt x="540453" y="141167"/>
                    </a:lnTo>
                    <a:lnTo>
                      <a:pt x="591823" y="137242"/>
                    </a:lnTo>
                    <a:cubicBezTo>
                      <a:pt x="706543" y="119577"/>
                      <a:pt x="814645" y="76233"/>
                      <a:pt x="912080" y="12117"/>
                    </a:cubicBezTo>
                    <a:lnTo>
                      <a:pt x="928545" y="0"/>
                    </a:lnTo>
                    <a:lnTo>
                      <a:pt x="1110200" y="19737"/>
                    </a:lnTo>
                    <a:lnTo>
                      <a:pt x="1126665" y="7620"/>
                    </a:lnTo>
                    <a:lnTo>
                      <a:pt x="1148217" y="124977"/>
                    </a:lnTo>
                    <a:lnTo>
                      <a:pt x="1066977" y="172383"/>
                    </a:lnTo>
                    <a:cubicBezTo>
                      <a:pt x="945936" y="234400"/>
                      <a:pt x="812858" y="268693"/>
                      <a:pt x="673168" y="268693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716755FC-74DD-4DC9-BD45-C0CF09C718B2}"/>
                  </a:ext>
                </a:extLst>
              </p:cNvPr>
              <p:cNvSpPr/>
              <p:nvPr/>
            </p:nvSpPr>
            <p:spPr>
              <a:xfrm rot="10800000">
                <a:off x="1907725" y="2924537"/>
                <a:ext cx="950097" cy="261073"/>
              </a:xfrm>
              <a:custGeom>
                <a:avLst/>
                <a:gdLst>
                  <a:gd name="connsiteX0" fmla="*/ 575450 w 1150900"/>
                  <a:gd name="connsiteY0" fmla="*/ 261073 h 261073"/>
                  <a:gd name="connsiteX1" fmla="*/ 98411 w 1150900"/>
                  <a:gd name="connsiteY1" fmla="*/ 164763 h 261073"/>
                  <a:gd name="connsiteX2" fmla="*/ 0 w 1150900"/>
                  <a:gd name="connsiteY2" fmla="*/ 117357 h 261073"/>
                  <a:gd name="connsiteX3" fmla="*/ 26107 w 1150900"/>
                  <a:gd name="connsiteY3" fmla="*/ 0 h 261073"/>
                  <a:gd name="connsiteX4" fmla="*/ 46052 w 1150900"/>
                  <a:gd name="connsiteY4" fmla="*/ 12117 h 261073"/>
                  <a:gd name="connsiteX5" fmla="*/ 575450 w 1150900"/>
                  <a:gd name="connsiteY5" fmla="*/ 146165 h 261073"/>
                  <a:gd name="connsiteX6" fmla="*/ 1104848 w 1150900"/>
                  <a:gd name="connsiteY6" fmla="*/ 12117 h 261073"/>
                  <a:gd name="connsiteX7" fmla="*/ 1124793 w 1150900"/>
                  <a:gd name="connsiteY7" fmla="*/ 0 h 261073"/>
                  <a:gd name="connsiteX8" fmla="*/ 1150900 w 1150900"/>
                  <a:gd name="connsiteY8" fmla="*/ 117357 h 261073"/>
                  <a:gd name="connsiteX9" fmla="*/ 1052490 w 1150900"/>
                  <a:gd name="connsiteY9" fmla="*/ 164763 h 261073"/>
                  <a:gd name="connsiteX10" fmla="*/ 575450 w 1150900"/>
                  <a:gd name="connsiteY10" fmla="*/ 261073 h 261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0900" h="261073">
                    <a:moveTo>
                      <a:pt x="575450" y="261073"/>
                    </a:moveTo>
                    <a:cubicBezTo>
                      <a:pt x="406237" y="261073"/>
                      <a:pt x="245033" y="226780"/>
                      <a:pt x="98411" y="164763"/>
                    </a:cubicBezTo>
                    <a:lnTo>
                      <a:pt x="0" y="117357"/>
                    </a:lnTo>
                    <a:lnTo>
                      <a:pt x="26107" y="0"/>
                    </a:lnTo>
                    <a:lnTo>
                      <a:pt x="46052" y="12117"/>
                    </a:lnTo>
                    <a:cubicBezTo>
                      <a:pt x="203423" y="97605"/>
                      <a:pt x="383765" y="146165"/>
                      <a:pt x="575450" y="146165"/>
                    </a:cubicBezTo>
                    <a:cubicBezTo>
                      <a:pt x="767135" y="146165"/>
                      <a:pt x="947478" y="97605"/>
                      <a:pt x="1104848" y="12117"/>
                    </a:cubicBezTo>
                    <a:lnTo>
                      <a:pt x="1124793" y="0"/>
                    </a:lnTo>
                    <a:lnTo>
                      <a:pt x="1150900" y="117357"/>
                    </a:lnTo>
                    <a:lnTo>
                      <a:pt x="1052490" y="164763"/>
                    </a:lnTo>
                    <a:cubicBezTo>
                      <a:pt x="905867" y="226780"/>
                      <a:pt x="744663" y="261073"/>
                      <a:pt x="575450" y="261073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77C5DD0E-7D57-4DD9-A32F-954692D7FA7A}"/>
                  </a:ext>
                </a:extLst>
              </p:cNvPr>
              <p:cNvSpPr/>
              <p:nvPr/>
            </p:nvSpPr>
            <p:spPr>
              <a:xfrm rot="10800000">
                <a:off x="1919048" y="2992804"/>
                <a:ext cx="927450" cy="192806"/>
              </a:xfrm>
              <a:custGeom>
                <a:avLst/>
                <a:gdLst>
                  <a:gd name="connsiteX0" fmla="*/ 463724 w 927450"/>
                  <a:gd name="connsiteY0" fmla="*/ 192806 h 192806"/>
                  <a:gd name="connsiteX1" fmla="*/ 69917 w 927450"/>
                  <a:gd name="connsiteY1" fmla="*/ 96496 h 192806"/>
                  <a:gd name="connsiteX2" fmla="*/ 0 w 927450"/>
                  <a:gd name="connsiteY2" fmla="*/ 55698 h 192806"/>
                  <a:gd name="connsiteX3" fmla="*/ 10228 w 927450"/>
                  <a:gd name="connsiteY3" fmla="*/ 0 h 192806"/>
                  <a:gd name="connsiteX4" fmla="*/ 26693 w 927450"/>
                  <a:gd name="connsiteY4" fmla="*/ 12117 h 192806"/>
                  <a:gd name="connsiteX5" fmla="*/ 463724 w 927450"/>
                  <a:gd name="connsiteY5" fmla="*/ 146165 h 192806"/>
                  <a:gd name="connsiteX6" fmla="*/ 900756 w 927450"/>
                  <a:gd name="connsiteY6" fmla="*/ 12117 h 192806"/>
                  <a:gd name="connsiteX7" fmla="*/ 917221 w 927450"/>
                  <a:gd name="connsiteY7" fmla="*/ 0 h 192806"/>
                  <a:gd name="connsiteX8" fmla="*/ 927450 w 927450"/>
                  <a:gd name="connsiteY8" fmla="*/ 55698 h 192806"/>
                  <a:gd name="connsiteX9" fmla="*/ 857533 w 927450"/>
                  <a:gd name="connsiteY9" fmla="*/ 96496 h 192806"/>
                  <a:gd name="connsiteX10" fmla="*/ 463724 w 927450"/>
                  <a:gd name="connsiteY10" fmla="*/ 192806 h 19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7450" h="192806">
                    <a:moveTo>
                      <a:pt x="463724" y="192806"/>
                    </a:moveTo>
                    <a:cubicBezTo>
                      <a:pt x="324035" y="192806"/>
                      <a:pt x="190957" y="158513"/>
                      <a:pt x="69917" y="96496"/>
                    </a:cubicBezTo>
                    <a:lnTo>
                      <a:pt x="0" y="55698"/>
                    </a:lnTo>
                    <a:lnTo>
                      <a:pt x="10228" y="0"/>
                    </a:lnTo>
                    <a:lnTo>
                      <a:pt x="26693" y="12117"/>
                    </a:lnTo>
                    <a:cubicBezTo>
                      <a:pt x="156607" y="97605"/>
                      <a:pt x="305484" y="146165"/>
                      <a:pt x="463724" y="146165"/>
                    </a:cubicBezTo>
                    <a:cubicBezTo>
                      <a:pt x="621965" y="146165"/>
                      <a:pt x="770843" y="97605"/>
                      <a:pt x="900756" y="12117"/>
                    </a:cubicBezTo>
                    <a:lnTo>
                      <a:pt x="917221" y="0"/>
                    </a:lnTo>
                    <a:lnTo>
                      <a:pt x="927450" y="55698"/>
                    </a:lnTo>
                    <a:lnTo>
                      <a:pt x="857533" y="96496"/>
                    </a:lnTo>
                    <a:cubicBezTo>
                      <a:pt x="736492" y="158513"/>
                      <a:pt x="603414" y="192806"/>
                      <a:pt x="463724" y="192806"/>
                    </a:cubicBezTo>
                    <a:close/>
                  </a:path>
                </a:pathLst>
              </a:cu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3" name="フリーフォーム: 図形 1342">
                <a:extLst>
                  <a:ext uri="{FF2B5EF4-FFF2-40B4-BE49-F238E27FC236}">
                    <a16:creationId xmlns:a16="http://schemas.microsoft.com/office/drawing/2014/main" id="{62CC58A6-CE58-4810-82F6-39DB317C2661}"/>
                  </a:ext>
                </a:extLst>
              </p:cNvPr>
              <p:cNvSpPr/>
              <p:nvPr/>
            </p:nvSpPr>
            <p:spPr>
              <a:xfrm>
                <a:off x="2773681" y="3055074"/>
                <a:ext cx="577854" cy="494576"/>
              </a:xfrm>
              <a:custGeom>
                <a:avLst/>
                <a:gdLst>
                  <a:gd name="connsiteX0" fmla="*/ 89333 w 577854"/>
                  <a:gd name="connsiteY0" fmla="*/ 0 h 494576"/>
                  <a:gd name="connsiteX1" fmla="*/ 199844 w 577854"/>
                  <a:gd name="connsiteY1" fmla="*/ 0 h 494576"/>
                  <a:gd name="connsiteX2" fmla="*/ 267999 w 577854"/>
                  <a:gd name="connsiteY2" fmla="*/ 0 h 494576"/>
                  <a:gd name="connsiteX3" fmla="*/ 454210 w 577854"/>
                  <a:gd name="connsiteY3" fmla="*/ 0 h 494576"/>
                  <a:gd name="connsiteX4" fmla="*/ 577854 w 577854"/>
                  <a:gd name="connsiteY4" fmla="*/ 494576 h 494576"/>
                  <a:gd name="connsiteX5" fmla="*/ 357332 w 577854"/>
                  <a:gd name="connsiteY5" fmla="*/ 494576 h 494576"/>
                  <a:gd name="connsiteX6" fmla="*/ 76200 w 577854"/>
                  <a:gd name="connsiteY6" fmla="*/ 494576 h 494576"/>
                  <a:gd name="connsiteX7" fmla="*/ 0 w 577854"/>
                  <a:gd name="connsiteY7" fmla="*/ 494576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854" h="494576">
                    <a:moveTo>
                      <a:pt x="89333" y="0"/>
                    </a:moveTo>
                    <a:lnTo>
                      <a:pt x="199844" y="0"/>
                    </a:lnTo>
                    <a:lnTo>
                      <a:pt x="267999" y="0"/>
                    </a:lnTo>
                    <a:lnTo>
                      <a:pt x="454210" y="0"/>
                    </a:lnTo>
                    <a:lnTo>
                      <a:pt x="577854" y="494576"/>
                    </a:lnTo>
                    <a:lnTo>
                      <a:pt x="357332" y="494576"/>
                    </a:lnTo>
                    <a:lnTo>
                      <a:pt x="76200" y="494576"/>
                    </a:lnTo>
                    <a:lnTo>
                      <a:pt x="0" y="4945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584E72AD-EF80-4650-B8E5-87FC41E38E65}"/>
                  </a:ext>
                </a:extLst>
              </p:cNvPr>
              <p:cNvSpPr/>
              <p:nvPr/>
            </p:nvSpPr>
            <p:spPr>
              <a:xfrm>
                <a:off x="2773681" y="3055074"/>
                <a:ext cx="577854" cy="494576"/>
              </a:xfrm>
              <a:custGeom>
                <a:avLst/>
                <a:gdLst>
                  <a:gd name="connsiteX0" fmla="*/ 502476 w 577854"/>
                  <a:gd name="connsiteY0" fmla="*/ 493260 h 494576"/>
                  <a:gd name="connsiteX1" fmla="*/ 506725 w 577854"/>
                  <a:gd name="connsiteY1" fmla="*/ 493260 h 494576"/>
                  <a:gd name="connsiteX2" fmla="*/ 515285 w 577854"/>
                  <a:gd name="connsiteY2" fmla="*/ 493260 h 494576"/>
                  <a:gd name="connsiteX3" fmla="*/ 517057 w 577854"/>
                  <a:gd name="connsiteY3" fmla="*/ 494576 h 494576"/>
                  <a:gd name="connsiteX4" fmla="*/ 500704 w 577854"/>
                  <a:gd name="connsiteY4" fmla="*/ 494576 h 494576"/>
                  <a:gd name="connsiteX5" fmla="*/ 739 w 577854"/>
                  <a:gd name="connsiteY5" fmla="*/ 490484 h 494576"/>
                  <a:gd name="connsiteX6" fmla="*/ 6249 w 577854"/>
                  <a:gd name="connsiteY6" fmla="*/ 494576 h 494576"/>
                  <a:gd name="connsiteX7" fmla="*/ 0 w 577854"/>
                  <a:gd name="connsiteY7" fmla="*/ 494576 h 494576"/>
                  <a:gd name="connsiteX8" fmla="*/ 144012 w 577854"/>
                  <a:gd name="connsiteY8" fmla="*/ 481086 h 494576"/>
                  <a:gd name="connsiteX9" fmla="*/ 150062 w 577854"/>
                  <a:gd name="connsiteY9" fmla="*/ 483185 h 494576"/>
                  <a:gd name="connsiteX10" fmla="*/ 157044 w 577854"/>
                  <a:gd name="connsiteY10" fmla="*/ 488851 h 494576"/>
                  <a:gd name="connsiteX11" fmla="*/ 156702 w 577854"/>
                  <a:gd name="connsiteY11" fmla="*/ 494576 h 494576"/>
                  <a:gd name="connsiteX12" fmla="*/ 129709 w 577854"/>
                  <a:gd name="connsiteY12" fmla="*/ 494576 h 494576"/>
                  <a:gd name="connsiteX13" fmla="*/ 130103 w 577854"/>
                  <a:gd name="connsiteY13" fmla="*/ 487964 h 494576"/>
                  <a:gd name="connsiteX14" fmla="*/ 137734 w 577854"/>
                  <a:gd name="connsiteY14" fmla="*/ 482779 h 494576"/>
                  <a:gd name="connsiteX15" fmla="*/ 144012 w 577854"/>
                  <a:gd name="connsiteY15" fmla="*/ 481086 h 494576"/>
                  <a:gd name="connsiteX16" fmla="*/ 564909 w 577854"/>
                  <a:gd name="connsiteY16" fmla="*/ 442794 h 494576"/>
                  <a:gd name="connsiteX17" fmla="*/ 577854 w 577854"/>
                  <a:gd name="connsiteY17" fmla="*/ 494576 h 494576"/>
                  <a:gd name="connsiteX18" fmla="*/ 563611 w 577854"/>
                  <a:gd name="connsiteY18" fmla="*/ 494576 h 494576"/>
                  <a:gd name="connsiteX19" fmla="*/ 538767 w 577854"/>
                  <a:gd name="connsiteY19" fmla="*/ 476126 h 494576"/>
                  <a:gd name="connsiteX20" fmla="*/ 538767 w 577854"/>
                  <a:gd name="connsiteY20" fmla="*/ 462207 h 494576"/>
                  <a:gd name="connsiteX21" fmla="*/ 229070 w 577854"/>
                  <a:gd name="connsiteY21" fmla="*/ 437747 h 494576"/>
                  <a:gd name="connsiteX22" fmla="*/ 238834 w 577854"/>
                  <a:gd name="connsiteY22" fmla="*/ 437777 h 494576"/>
                  <a:gd name="connsiteX23" fmla="*/ 251446 w 577854"/>
                  <a:gd name="connsiteY23" fmla="*/ 441197 h 494576"/>
                  <a:gd name="connsiteX24" fmla="*/ 328267 w 577854"/>
                  <a:gd name="connsiteY24" fmla="*/ 476127 h 494576"/>
                  <a:gd name="connsiteX25" fmla="*/ 343487 w 577854"/>
                  <a:gd name="connsiteY25" fmla="*/ 491673 h 494576"/>
                  <a:gd name="connsiteX26" fmla="*/ 342869 w 577854"/>
                  <a:gd name="connsiteY26" fmla="*/ 494576 h 494576"/>
                  <a:gd name="connsiteX27" fmla="*/ 175515 w 577854"/>
                  <a:gd name="connsiteY27" fmla="*/ 494576 h 494576"/>
                  <a:gd name="connsiteX28" fmla="*/ 178203 w 577854"/>
                  <a:gd name="connsiteY28" fmla="*/ 481941 h 494576"/>
                  <a:gd name="connsiteX29" fmla="*/ 204950 w 577854"/>
                  <a:gd name="connsiteY29" fmla="*/ 449501 h 494576"/>
                  <a:gd name="connsiteX30" fmla="*/ 229070 w 577854"/>
                  <a:gd name="connsiteY30" fmla="*/ 437747 h 494576"/>
                  <a:gd name="connsiteX31" fmla="*/ 167600 w 577854"/>
                  <a:gd name="connsiteY31" fmla="*/ 430311 h 494576"/>
                  <a:gd name="connsiteX32" fmla="*/ 176457 w 577854"/>
                  <a:gd name="connsiteY32" fmla="*/ 434027 h 494576"/>
                  <a:gd name="connsiteX33" fmla="*/ 186161 w 577854"/>
                  <a:gd name="connsiteY33" fmla="*/ 443240 h 494576"/>
                  <a:gd name="connsiteX34" fmla="*/ 183881 w 577854"/>
                  <a:gd name="connsiteY34" fmla="*/ 457095 h 494576"/>
                  <a:gd name="connsiteX35" fmla="*/ 170811 w 577854"/>
                  <a:gd name="connsiteY35" fmla="*/ 464688 h 494576"/>
                  <a:gd name="connsiteX36" fmla="*/ 152156 w 577854"/>
                  <a:gd name="connsiteY36" fmla="*/ 462994 h 494576"/>
                  <a:gd name="connsiteX37" fmla="*/ 142451 w 577854"/>
                  <a:gd name="connsiteY37" fmla="*/ 453781 h 494576"/>
                  <a:gd name="connsiteX38" fmla="*/ 144731 w 577854"/>
                  <a:gd name="connsiteY38" fmla="*/ 439927 h 494576"/>
                  <a:gd name="connsiteX39" fmla="*/ 157800 w 577854"/>
                  <a:gd name="connsiteY39" fmla="*/ 432334 h 494576"/>
                  <a:gd name="connsiteX40" fmla="*/ 167600 w 577854"/>
                  <a:gd name="connsiteY40" fmla="*/ 430311 h 494576"/>
                  <a:gd name="connsiteX41" fmla="*/ 85388 w 577854"/>
                  <a:gd name="connsiteY41" fmla="*/ 430270 h 494576"/>
                  <a:gd name="connsiteX42" fmla="*/ 102947 w 577854"/>
                  <a:gd name="connsiteY42" fmla="*/ 437637 h 494576"/>
                  <a:gd name="connsiteX43" fmla="*/ 122189 w 577854"/>
                  <a:gd name="connsiteY43" fmla="*/ 455905 h 494576"/>
                  <a:gd name="connsiteX44" fmla="*/ 117671 w 577854"/>
                  <a:gd name="connsiteY44" fmla="*/ 483375 h 494576"/>
                  <a:gd name="connsiteX45" fmla="*/ 98390 w 577854"/>
                  <a:gd name="connsiteY45" fmla="*/ 494576 h 494576"/>
                  <a:gd name="connsiteX46" fmla="*/ 76200 w 577854"/>
                  <a:gd name="connsiteY46" fmla="*/ 494576 h 494576"/>
                  <a:gd name="connsiteX47" fmla="*/ 29456 w 577854"/>
                  <a:gd name="connsiteY47" fmla="*/ 494576 h 494576"/>
                  <a:gd name="connsiteX48" fmla="*/ 20147 w 577854"/>
                  <a:gd name="connsiteY48" fmla="*/ 485738 h 494576"/>
                  <a:gd name="connsiteX49" fmla="*/ 24666 w 577854"/>
                  <a:gd name="connsiteY49" fmla="*/ 458268 h 494576"/>
                  <a:gd name="connsiteX50" fmla="*/ 65957 w 577854"/>
                  <a:gd name="connsiteY50" fmla="*/ 434281 h 494576"/>
                  <a:gd name="connsiteX51" fmla="*/ 85388 w 577854"/>
                  <a:gd name="connsiteY51" fmla="*/ 430270 h 494576"/>
                  <a:gd name="connsiteX52" fmla="*/ 309663 w 577854"/>
                  <a:gd name="connsiteY52" fmla="*/ 420364 h 494576"/>
                  <a:gd name="connsiteX53" fmla="*/ 315419 w 577854"/>
                  <a:gd name="connsiteY53" fmla="*/ 423689 h 494576"/>
                  <a:gd name="connsiteX54" fmla="*/ 322701 w 577854"/>
                  <a:gd name="connsiteY54" fmla="*/ 433203 h 494576"/>
                  <a:gd name="connsiteX55" fmla="*/ 319127 w 577854"/>
                  <a:gd name="connsiteY55" fmla="*/ 442850 h 494576"/>
                  <a:gd name="connsiteX56" fmla="*/ 306581 w 577854"/>
                  <a:gd name="connsiteY56" fmla="*/ 448147 h 494576"/>
                  <a:gd name="connsiteX57" fmla="*/ 293589 w 577854"/>
                  <a:gd name="connsiteY57" fmla="*/ 445493 h 494576"/>
                  <a:gd name="connsiteX58" fmla="*/ 286307 w 577854"/>
                  <a:gd name="connsiteY58" fmla="*/ 435980 h 494576"/>
                  <a:gd name="connsiteX59" fmla="*/ 289881 w 577854"/>
                  <a:gd name="connsiteY59" fmla="*/ 426332 h 494576"/>
                  <a:gd name="connsiteX60" fmla="*/ 302427 w 577854"/>
                  <a:gd name="connsiteY60" fmla="*/ 421036 h 494576"/>
                  <a:gd name="connsiteX61" fmla="*/ 309663 w 577854"/>
                  <a:gd name="connsiteY61" fmla="*/ 420364 h 494576"/>
                  <a:gd name="connsiteX62" fmla="*/ 390947 w 577854"/>
                  <a:gd name="connsiteY62" fmla="*/ 406054 h 494576"/>
                  <a:gd name="connsiteX63" fmla="*/ 412059 w 577854"/>
                  <a:gd name="connsiteY63" fmla="*/ 411852 h 494576"/>
                  <a:gd name="connsiteX64" fmla="*/ 472401 w 577854"/>
                  <a:gd name="connsiteY64" fmla="*/ 453340 h 494576"/>
                  <a:gd name="connsiteX65" fmla="*/ 474003 w 577854"/>
                  <a:gd name="connsiteY65" fmla="*/ 484205 h 494576"/>
                  <a:gd name="connsiteX66" fmla="*/ 461074 w 577854"/>
                  <a:gd name="connsiteY66" fmla="*/ 494576 h 494576"/>
                  <a:gd name="connsiteX67" fmla="*/ 380227 w 577854"/>
                  <a:gd name="connsiteY67" fmla="*/ 494576 h 494576"/>
                  <a:gd name="connsiteX68" fmla="*/ 341835 w 577854"/>
                  <a:gd name="connsiteY68" fmla="*/ 468180 h 494576"/>
                  <a:gd name="connsiteX69" fmla="*/ 340234 w 577854"/>
                  <a:gd name="connsiteY69" fmla="*/ 437316 h 494576"/>
                  <a:gd name="connsiteX70" fmla="*/ 370497 w 577854"/>
                  <a:gd name="connsiteY70" fmla="*/ 413041 h 494576"/>
                  <a:gd name="connsiteX71" fmla="*/ 390947 w 577854"/>
                  <a:gd name="connsiteY71" fmla="*/ 406054 h 494576"/>
                  <a:gd name="connsiteX72" fmla="*/ 96237 w 577854"/>
                  <a:gd name="connsiteY72" fmla="*/ 400453 h 494576"/>
                  <a:gd name="connsiteX73" fmla="*/ 102288 w 577854"/>
                  <a:gd name="connsiteY73" fmla="*/ 402552 h 494576"/>
                  <a:gd name="connsiteX74" fmla="*/ 109270 w 577854"/>
                  <a:gd name="connsiteY74" fmla="*/ 408219 h 494576"/>
                  <a:gd name="connsiteX75" fmla="*/ 108723 w 577854"/>
                  <a:gd name="connsiteY75" fmla="*/ 417374 h 494576"/>
                  <a:gd name="connsiteX76" fmla="*/ 101093 w 577854"/>
                  <a:gd name="connsiteY76" fmla="*/ 422560 h 494576"/>
                  <a:gd name="connsiteX77" fmla="*/ 88764 w 577854"/>
                  <a:gd name="connsiteY77" fmla="*/ 422153 h 494576"/>
                  <a:gd name="connsiteX78" fmla="*/ 81782 w 577854"/>
                  <a:gd name="connsiteY78" fmla="*/ 416487 h 494576"/>
                  <a:gd name="connsiteX79" fmla="*/ 82329 w 577854"/>
                  <a:gd name="connsiteY79" fmla="*/ 407331 h 494576"/>
                  <a:gd name="connsiteX80" fmla="*/ 89959 w 577854"/>
                  <a:gd name="connsiteY80" fmla="*/ 402146 h 494576"/>
                  <a:gd name="connsiteX81" fmla="*/ 96237 w 577854"/>
                  <a:gd name="connsiteY81" fmla="*/ 400453 h 494576"/>
                  <a:gd name="connsiteX82" fmla="*/ 265970 w 577854"/>
                  <a:gd name="connsiteY82" fmla="*/ 385826 h 494576"/>
                  <a:gd name="connsiteX83" fmla="*/ 274853 w 577854"/>
                  <a:gd name="connsiteY83" fmla="*/ 389087 h 494576"/>
                  <a:gd name="connsiteX84" fmla="*/ 287771 w 577854"/>
                  <a:gd name="connsiteY84" fmla="*/ 400046 h 494576"/>
                  <a:gd name="connsiteX85" fmla="*/ 286556 w 577854"/>
                  <a:gd name="connsiteY85" fmla="*/ 413613 h 494576"/>
                  <a:gd name="connsiteX86" fmla="*/ 267960 w 577854"/>
                  <a:gd name="connsiteY86" fmla="*/ 425701 h 494576"/>
                  <a:gd name="connsiteX87" fmla="*/ 249690 w 577854"/>
                  <a:gd name="connsiteY87" fmla="*/ 424799 h 494576"/>
                  <a:gd name="connsiteX88" fmla="*/ 236773 w 577854"/>
                  <a:gd name="connsiteY88" fmla="*/ 413840 h 494576"/>
                  <a:gd name="connsiteX89" fmla="*/ 237988 w 577854"/>
                  <a:gd name="connsiteY89" fmla="*/ 400273 h 494576"/>
                  <a:gd name="connsiteX90" fmla="*/ 256583 w 577854"/>
                  <a:gd name="connsiteY90" fmla="*/ 388185 h 494576"/>
                  <a:gd name="connsiteX91" fmla="*/ 265970 w 577854"/>
                  <a:gd name="connsiteY91" fmla="*/ 385826 h 494576"/>
                  <a:gd name="connsiteX92" fmla="*/ 25546 w 577854"/>
                  <a:gd name="connsiteY92" fmla="*/ 353149 h 494576"/>
                  <a:gd name="connsiteX93" fmla="*/ 25851 w 577854"/>
                  <a:gd name="connsiteY93" fmla="*/ 353243 h 494576"/>
                  <a:gd name="connsiteX94" fmla="*/ 71693 w 577854"/>
                  <a:gd name="connsiteY94" fmla="*/ 387286 h 494576"/>
                  <a:gd name="connsiteX95" fmla="*/ 71693 w 577854"/>
                  <a:gd name="connsiteY95" fmla="*/ 404278 h 494576"/>
                  <a:gd name="connsiteX96" fmla="*/ 7730 w 577854"/>
                  <a:gd name="connsiteY96" fmla="*/ 451779 h 494576"/>
                  <a:gd name="connsiteX97" fmla="*/ 266232 w 577854"/>
                  <a:gd name="connsiteY97" fmla="*/ 349407 h 494576"/>
                  <a:gd name="connsiteX98" fmla="*/ 271987 w 577854"/>
                  <a:gd name="connsiteY98" fmla="*/ 352733 h 494576"/>
                  <a:gd name="connsiteX99" fmla="*/ 279270 w 577854"/>
                  <a:gd name="connsiteY99" fmla="*/ 362246 h 494576"/>
                  <a:gd name="connsiteX100" fmla="*/ 275695 w 577854"/>
                  <a:gd name="connsiteY100" fmla="*/ 371894 h 494576"/>
                  <a:gd name="connsiteX101" fmla="*/ 263150 w 577854"/>
                  <a:gd name="connsiteY101" fmla="*/ 377190 h 494576"/>
                  <a:gd name="connsiteX102" fmla="*/ 250158 w 577854"/>
                  <a:gd name="connsiteY102" fmla="*/ 374536 h 494576"/>
                  <a:gd name="connsiteX103" fmla="*/ 242875 w 577854"/>
                  <a:gd name="connsiteY103" fmla="*/ 365023 h 494576"/>
                  <a:gd name="connsiteX104" fmla="*/ 246451 w 577854"/>
                  <a:gd name="connsiteY104" fmla="*/ 355375 h 494576"/>
                  <a:gd name="connsiteX105" fmla="*/ 258995 w 577854"/>
                  <a:gd name="connsiteY105" fmla="*/ 350078 h 494576"/>
                  <a:gd name="connsiteX106" fmla="*/ 266232 w 577854"/>
                  <a:gd name="connsiteY106" fmla="*/ 349407 h 494576"/>
                  <a:gd name="connsiteX107" fmla="*/ 334226 w 577854"/>
                  <a:gd name="connsiteY107" fmla="*/ 342762 h 494576"/>
                  <a:gd name="connsiteX108" fmla="*/ 342721 w 577854"/>
                  <a:gd name="connsiteY108" fmla="*/ 343244 h 494576"/>
                  <a:gd name="connsiteX109" fmla="*/ 356147 w 577854"/>
                  <a:gd name="connsiteY109" fmla="*/ 351001 h 494576"/>
                  <a:gd name="connsiteX110" fmla="*/ 373134 w 577854"/>
                  <a:gd name="connsiteY110" fmla="*/ 373191 h 494576"/>
                  <a:gd name="connsiteX111" fmla="*/ 364796 w 577854"/>
                  <a:gd name="connsiteY111" fmla="*/ 395697 h 494576"/>
                  <a:gd name="connsiteX112" fmla="*/ 335532 w 577854"/>
                  <a:gd name="connsiteY112" fmla="*/ 408052 h 494576"/>
                  <a:gd name="connsiteX113" fmla="*/ 305225 w 577854"/>
                  <a:gd name="connsiteY113" fmla="*/ 401861 h 494576"/>
                  <a:gd name="connsiteX114" fmla="*/ 288239 w 577854"/>
                  <a:gd name="connsiteY114" fmla="*/ 379671 h 494576"/>
                  <a:gd name="connsiteX115" fmla="*/ 296576 w 577854"/>
                  <a:gd name="connsiteY115" fmla="*/ 357165 h 494576"/>
                  <a:gd name="connsiteX116" fmla="*/ 325842 w 577854"/>
                  <a:gd name="connsiteY116" fmla="*/ 344809 h 494576"/>
                  <a:gd name="connsiteX117" fmla="*/ 334226 w 577854"/>
                  <a:gd name="connsiteY117" fmla="*/ 342762 h 494576"/>
                  <a:gd name="connsiteX118" fmla="*/ 346688 w 577854"/>
                  <a:gd name="connsiteY118" fmla="*/ 310144 h 494576"/>
                  <a:gd name="connsiteX119" fmla="*/ 352739 w 577854"/>
                  <a:gd name="connsiteY119" fmla="*/ 312244 h 494576"/>
                  <a:gd name="connsiteX120" fmla="*/ 359721 w 577854"/>
                  <a:gd name="connsiteY120" fmla="*/ 317911 h 494576"/>
                  <a:gd name="connsiteX121" fmla="*/ 359174 w 577854"/>
                  <a:gd name="connsiteY121" fmla="*/ 327067 h 494576"/>
                  <a:gd name="connsiteX122" fmla="*/ 351543 w 577854"/>
                  <a:gd name="connsiteY122" fmla="*/ 332252 h 494576"/>
                  <a:gd name="connsiteX123" fmla="*/ 339215 w 577854"/>
                  <a:gd name="connsiteY123" fmla="*/ 331845 h 494576"/>
                  <a:gd name="connsiteX124" fmla="*/ 332233 w 577854"/>
                  <a:gd name="connsiteY124" fmla="*/ 326178 h 494576"/>
                  <a:gd name="connsiteX125" fmla="*/ 332779 w 577854"/>
                  <a:gd name="connsiteY125" fmla="*/ 317023 h 494576"/>
                  <a:gd name="connsiteX126" fmla="*/ 340411 w 577854"/>
                  <a:gd name="connsiteY126" fmla="*/ 311838 h 494576"/>
                  <a:gd name="connsiteX127" fmla="*/ 346688 w 577854"/>
                  <a:gd name="connsiteY127" fmla="*/ 310144 h 494576"/>
                  <a:gd name="connsiteX128" fmla="*/ 296373 w 577854"/>
                  <a:gd name="connsiteY128" fmla="*/ 309494 h 494576"/>
                  <a:gd name="connsiteX129" fmla="*/ 305255 w 577854"/>
                  <a:gd name="connsiteY129" fmla="*/ 312755 h 494576"/>
                  <a:gd name="connsiteX130" fmla="*/ 318172 w 577854"/>
                  <a:gd name="connsiteY130" fmla="*/ 323714 h 494576"/>
                  <a:gd name="connsiteX131" fmla="*/ 316957 w 577854"/>
                  <a:gd name="connsiteY131" fmla="*/ 337281 h 494576"/>
                  <a:gd name="connsiteX132" fmla="*/ 298362 w 577854"/>
                  <a:gd name="connsiteY132" fmla="*/ 349369 h 494576"/>
                  <a:gd name="connsiteX133" fmla="*/ 280093 w 577854"/>
                  <a:gd name="connsiteY133" fmla="*/ 348467 h 494576"/>
                  <a:gd name="connsiteX134" fmla="*/ 267175 w 577854"/>
                  <a:gd name="connsiteY134" fmla="*/ 337508 h 494576"/>
                  <a:gd name="connsiteX135" fmla="*/ 268390 w 577854"/>
                  <a:gd name="connsiteY135" fmla="*/ 323940 h 494576"/>
                  <a:gd name="connsiteX136" fmla="*/ 286986 w 577854"/>
                  <a:gd name="connsiteY136" fmla="*/ 311853 h 494576"/>
                  <a:gd name="connsiteX137" fmla="*/ 296373 w 577854"/>
                  <a:gd name="connsiteY137" fmla="*/ 309494 h 494576"/>
                  <a:gd name="connsiteX138" fmla="*/ 116344 w 577854"/>
                  <a:gd name="connsiteY138" fmla="*/ 285069 h 494576"/>
                  <a:gd name="connsiteX139" fmla="*/ 140815 w 577854"/>
                  <a:gd name="connsiteY139" fmla="*/ 292596 h 494576"/>
                  <a:gd name="connsiteX140" fmla="*/ 224293 w 577854"/>
                  <a:gd name="connsiteY140" fmla="*/ 354589 h 494576"/>
                  <a:gd name="connsiteX141" fmla="*/ 224293 w 577854"/>
                  <a:gd name="connsiteY141" fmla="*/ 390936 h 494576"/>
                  <a:gd name="connsiteX142" fmla="*/ 187226 w 577854"/>
                  <a:gd name="connsiteY142" fmla="*/ 418462 h 494576"/>
                  <a:gd name="connsiteX143" fmla="*/ 138283 w 577854"/>
                  <a:gd name="connsiteY143" fmla="*/ 418462 h 494576"/>
                  <a:gd name="connsiteX144" fmla="*/ 54806 w 577854"/>
                  <a:gd name="connsiteY144" fmla="*/ 356470 h 494576"/>
                  <a:gd name="connsiteX145" fmla="*/ 54806 w 577854"/>
                  <a:gd name="connsiteY145" fmla="*/ 320123 h 494576"/>
                  <a:gd name="connsiteX146" fmla="*/ 91872 w 577854"/>
                  <a:gd name="connsiteY146" fmla="*/ 292596 h 494576"/>
                  <a:gd name="connsiteX147" fmla="*/ 116344 w 577854"/>
                  <a:gd name="connsiteY147" fmla="*/ 285069 h 494576"/>
                  <a:gd name="connsiteX148" fmla="*/ 506455 w 577854"/>
                  <a:gd name="connsiteY148" fmla="*/ 275970 h 494576"/>
                  <a:gd name="connsiteX149" fmla="*/ 506725 w 577854"/>
                  <a:gd name="connsiteY149" fmla="*/ 276010 h 494576"/>
                  <a:gd name="connsiteX150" fmla="*/ 506725 w 577854"/>
                  <a:gd name="connsiteY150" fmla="*/ 275970 h 494576"/>
                  <a:gd name="connsiteX151" fmla="*/ 506727 w 577854"/>
                  <a:gd name="connsiteY151" fmla="*/ 275970 h 494576"/>
                  <a:gd name="connsiteX152" fmla="*/ 524575 w 577854"/>
                  <a:gd name="connsiteY152" fmla="*/ 281460 h 494576"/>
                  <a:gd name="connsiteX153" fmla="*/ 561439 w 577854"/>
                  <a:gd name="connsiteY153" fmla="*/ 428916 h 494576"/>
                  <a:gd name="connsiteX154" fmla="*/ 547179 w 577854"/>
                  <a:gd name="connsiteY154" fmla="*/ 439505 h 494576"/>
                  <a:gd name="connsiteX155" fmla="*/ 506727 w 577854"/>
                  <a:gd name="connsiteY155" fmla="*/ 451949 h 494576"/>
                  <a:gd name="connsiteX156" fmla="*/ 506725 w 577854"/>
                  <a:gd name="connsiteY156" fmla="*/ 451949 h 494576"/>
                  <a:gd name="connsiteX157" fmla="*/ 506725 w 577854"/>
                  <a:gd name="connsiteY157" fmla="*/ 451911 h 494576"/>
                  <a:gd name="connsiteX158" fmla="*/ 506455 w 577854"/>
                  <a:gd name="connsiteY158" fmla="*/ 451950 h 494576"/>
                  <a:gd name="connsiteX159" fmla="*/ 466002 w 577854"/>
                  <a:gd name="connsiteY159" fmla="*/ 439505 h 494576"/>
                  <a:gd name="connsiteX160" fmla="*/ 404728 w 577854"/>
                  <a:gd name="connsiteY160" fmla="*/ 394002 h 494576"/>
                  <a:gd name="connsiteX161" fmla="*/ 404728 w 577854"/>
                  <a:gd name="connsiteY161" fmla="*/ 333919 h 494576"/>
                  <a:gd name="connsiteX162" fmla="*/ 466002 w 577854"/>
                  <a:gd name="connsiteY162" fmla="*/ 288415 h 494576"/>
                  <a:gd name="connsiteX163" fmla="*/ 506455 w 577854"/>
                  <a:gd name="connsiteY163" fmla="*/ 275970 h 494576"/>
                  <a:gd name="connsiteX164" fmla="*/ 128087 w 577854"/>
                  <a:gd name="connsiteY164" fmla="*/ 257464 h 494576"/>
                  <a:gd name="connsiteX165" fmla="*/ 134137 w 577854"/>
                  <a:gd name="connsiteY165" fmla="*/ 259563 h 494576"/>
                  <a:gd name="connsiteX166" fmla="*/ 141121 w 577854"/>
                  <a:gd name="connsiteY166" fmla="*/ 265230 h 494576"/>
                  <a:gd name="connsiteX167" fmla="*/ 140573 w 577854"/>
                  <a:gd name="connsiteY167" fmla="*/ 274385 h 494576"/>
                  <a:gd name="connsiteX168" fmla="*/ 132943 w 577854"/>
                  <a:gd name="connsiteY168" fmla="*/ 279571 h 494576"/>
                  <a:gd name="connsiteX169" fmla="*/ 120614 w 577854"/>
                  <a:gd name="connsiteY169" fmla="*/ 279165 h 494576"/>
                  <a:gd name="connsiteX170" fmla="*/ 113632 w 577854"/>
                  <a:gd name="connsiteY170" fmla="*/ 273498 h 494576"/>
                  <a:gd name="connsiteX171" fmla="*/ 114179 w 577854"/>
                  <a:gd name="connsiteY171" fmla="*/ 264342 h 494576"/>
                  <a:gd name="connsiteX172" fmla="*/ 121810 w 577854"/>
                  <a:gd name="connsiteY172" fmla="*/ 259157 h 494576"/>
                  <a:gd name="connsiteX173" fmla="*/ 128087 w 577854"/>
                  <a:gd name="connsiteY173" fmla="*/ 257464 h 494576"/>
                  <a:gd name="connsiteX174" fmla="*/ 140026 w 577854"/>
                  <a:gd name="connsiteY174" fmla="*/ 230063 h 494576"/>
                  <a:gd name="connsiteX175" fmla="*/ 151439 w 577854"/>
                  <a:gd name="connsiteY175" fmla="*/ 234267 h 494576"/>
                  <a:gd name="connsiteX176" fmla="*/ 154848 w 577854"/>
                  <a:gd name="connsiteY176" fmla="*/ 241779 h 494576"/>
                  <a:gd name="connsiteX177" fmla="*/ 149187 w 577854"/>
                  <a:gd name="connsiteY177" fmla="*/ 250255 h 494576"/>
                  <a:gd name="connsiteX178" fmla="*/ 136479 w 577854"/>
                  <a:gd name="connsiteY178" fmla="*/ 253435 h 494576"/>
                  <a:gd name="connsiteX179" fmla="*/ 125067 w 577854"/>
                  <a:gd name="connsiteY179" fmla="*/ 249231 h 494576"/>
                  <a:gd name="connsiteX180" fmla="*/ 121657 w 577854"/>
                  <a:gd name="connsiteY180" fmla="*/ 241718 h 494576"/>
                  <a:gd name="connsiteX181" fmla="*/ 127319 w 577854"/>
                  <a:gd name="connsiteY181" fmla="*/ 233242 h 494576"/>
                  <a:gd name="connsiteX182" fmla="*/ 407849 w 577854"/>
                  <a:gd name="connsiteY182" fmla="*/ 227091 h 494576"/>
                  <a:gd name="connsiteX183" fmla="*/ 424634 w 577854"/>
                  <a:gd name="connsiteY183" fmla="*/ 232254 h 494576"/>
                  <a:gd name="connsiteX184" fmla="*/ 450056 w 577854"/>
                  <a:gd name="connsiteY184" fmla="*/ 251133 h 494576"/>
                  <a:gd name="connsiteX185" fmla="*/ 450056 w 577854"/>
                  <a:gd name="connsiteY185" fmla="*/ 276062 h 494576"/>
                  <a:gd name="connsiteX186" fmla="*/ 405449 w 577854"/>
                  <a:gd name="connsiteY186" fmla="*/ 309188 h 494576"/>
                  <a:gd name="connsiteX187" fmla="*/ 371880 w 577854"/>
                  <a:gd name="connsiteY187" fmla="*/ 309188 h 494576"/>
                  <a:gd name="connsiteX188" fmla="*/ 346459 w 577854"/>
                  <a:gd name="connsiteY188" fmla="*/ 290309 h 494576"/>
                  <a:gd name="connsiteX189" fmla="*/ 346459 w 577854"/>
                  <a:gd name="connsiteY189" fmla="*/ 265381 h 494576"/>
                  <a:gd name="connsiteX190" fmla="*/ 391066 w 577854"/>
                  <a:gd name="connsiteY190" fmla="*/ 232254 h 494576"/>
                  <a:gd name="connsiteX191" fmla="*/ 407849 w 577854"/>
                  <a:gd name="connsiteY191" fmla="*/ 227091 h 494576"/>
                  <a:gd name="connsiteX192" fmla="*/ 222238 w 577854"/>
                  <a:gd name="connsiteY192" fmla="*/ 215213 h 494576"/>
                  <a:gd name="connsiteX193" fmla="*/ 231550 w 577854"/>
                  <a:gd name="connsiteY193" fmla="*/ 218077 h 494576"/>
                  <a:gd name="connsiteX194" fmla="*/ 304555 w 577854"/>
                  <a:gd name="connsiteY194" fmla="*/ 272293 h 494576"/>
                  <a:gd name="connsiteX195" fmla="*/ 304555 w 577854"/>
                  <a:gd name="connsiteY195" fmla="*/ 286123 h 494576"/>
                  <a:gd name="connsiteX196" fmla="*/ 242115 w 577854"/>
                  <a:gd name="connsiteY196" fmla="*/ 332493 h 494576"/>
                  <a:gd name="connsiteX197" fmla="*/ 223492 w 577854"/>
                  <a:gd name="connsiteY197" fmla="*/ 332493 h 494576"/>
                  <a:gd name="connsiteX198" fmla="*/ 150487 w 577854"/>
                  <a:gd name="connsiteY198" fmla="*/ 278276 h 494576"/>
                  <a:gd name="connsiteX199" fmla="*/ 150487 w 577854"/>
                  <a:gd name="connsiteY199" fmla="*/ 264447 h 494576"/>
                  <a:gd name="connsiteX200" fmla="*/ 212927 w 577854"/>
                  <a:gd name="connsiteY200" fmla="*/ 218077 h 494576"/>
                  <a:gd name="connsiteX201" fmla="*/ 222238 w 577854"/>
                  <a:gd name="connsiteY201" fmla="*/ 215213 h 494576"/>
                  <a:gd name="connsiteX202" fmla="*/ 52619 w 577854"/>
                  <a:gd name="connsiteY202" fmla="*/ 203259 h 494576"/>
                  <a:gd name="connsiteX203" fmla="*/ 98843 w 577854"/>
                  <a:gd name="connsiteY203" fmla="*/ 237587 h 494576"/>
                  <a:gd name="connsiteX204" fmla="*/ 98843 w 577854"/>
                  <a:gd name="connsiteY204" fmla="*/ 265238 h 494576"/>
                  <a:gd name="connsiteX205" fmla="*/ 62245 w 577854"/>
                  <a:gd name="connsiteY205" fmla="*/ 292417 h 494576"/>
                  <a:gd name="connsiteX206" fmla="*/ 43628 w 577854"/>
                  <a:gd name="connsiteY206" fmla="*/ 298143 h 494576"/>
                  <a:gd name="connsiteX207" fmla="*/ 35910 w 577854"/>
                  <a:gd name="connsiteY207" fmla="*/ 295769 h 494576"/>
                  <a:gd name="connsiteX208" fmla="*/ 120848 w 577854"/>
                  <a:gd name="connsiteY208" fmla="*/ 202634 h 494576"/>
                  <a:gd name="connsiteX209" fmla="*/ 126898 w 577854"/>
                  <a:gd name="connsiteY209" fmla="*/ 204733 h 494576"/>
                  <a:gd name="connsiteX210" fmla="*/ 133881 w 577854"/>
                  <a:gd name="connsiteY210" fmla="*/ 210400 h 494576"/>
                  <a:gd name="connsiteX211" fmla="*/ 133334 w 577854"/>
                  <a:gd name="connsiteY211" fmla="*/ 219555 h 494576"/>
                  <a:gd name="connsiteX212" fmla="*/ 125703 w 577854"/>
                  <a:gd name="connsiteY212" fmla="*/ 224741 h 494576"/>
                  <a:gd name="connsiteX213" fmla="*/ 113375 w 577854"/>
                  <a:gd name="connsiteY213" fmla="*/ 224334 h 494576"/>
                  <a:gd name="connsiteX214" fmla="*/ 106392 w 577854"/>
                  <a:gd name="connsiteY214" fmla="*/ 218668 h 494576"/>
                  <a:gd name="connsiteX215" fmla="*/ 106939 w 577854"/>
                  <a:gd name="connsiteY215" fmla="*/ 209512 h 494576"/>
                  <a:gd name="connsiteX216" fmla="*/ 114570 w 577854"/>
                  <a:gd name="connsiteY216" fmla="*/ 204327 h 494576"/>
                  <a:gd name="connsiteX217" fmla="*/ 120848 w 577854"/>
                  <a:gd name="connsiteY217" fmla="*/ 202634 h 494576"/>
                  <a:gd name="connsiteX218" fmla="*/ 433550 w 577854"/>
                  <a:gd name="connsiteY218" fmla="*/ 197259 h 494576"/>
                  <a:gd name="connsiteX219" fmla="*/ 439601 w 577854"/>
                  <a:gd name="connsiteY219" fmla="*/ 199359 h 494576"/>
                  <a:gd name="connsiteX220" fmla="*/ 446584 w 577854"/>
                  <a:gd name="connsiteY220" fmla="*/ 205025 h 494576"/>
                  <a:gd name="connsiteX221" fmla="*/ 446037 w 577854"/>
                  <a:gd name="connsiteY221" fmla="*/ 214180 h 494576"/>
                  <a:gd name="connsiteX222" fmla="*/ 438407 w 577854"/>
                  <a:gd name="connsiteY222" fmla="*/ 219366 h 494576"/>
                  <a:gd name="connsiteX223" fmla="*/ 426077 w 577854"/>
                  <a:gd name="connsiteY223" fmla="*/ 218959 h 494576"/>
                  <a:gd name="connsiteX224" fmla="*/ 419095 w 577854"/>
                  <a:gd name="connsiteY224" fmla="*/ 213293 h 494576"/>
                  <a:gd name="connsiteX225" fmla="*/ 419642 w 577854"/>
                  <a:gd name="connsiteY225" fmla="*/ 204137 h 494576"/>
                  <a:gd name="connsiteX226" fmla="*/ 427273 w 577854"/>
                  <a:gd name="connsiteY226" fmla="*/ 198952 h 494576"/>
                  <a:gd name="connsiteX227" fmla="*/ 433550 w 577854"/>
                  <a:gd name="connsiteY227" fmla="*/ 197259 h 494576"/>
                  <a:gd name="connsiteX228" fmla="*/ 503240 w 577854"/>
                  <a:gd name="connsiteY228" fmla="*/ 196120 h 494576"/>
                  <a:gd name="connsiteX229" fmla="*/ 517227 w 577854"/>
                  <a:gd name="connsiteY229" fmla="*/ 252068 h 494576"/>
                  <a:gd name="connsiteX230" fmla="*/ 506725 w 577854"/>
                  <a:gd name="connsiteY230" fmla="*/ 259867 h 494576"/>
                  <a:gd name="connsiteX231" fmla="*/ 471254 w 577854"/>
                  <a:gd name="connsiteY231" fmla="*/ 231593 h 494576"/>
                  <a:gd name="connsiteX232" fmla="*/ 471253 w 577854"/>
                  <a:gd name="connsiteY232" fmla="*/ 219875 h 494576"/>
                  <a:gd name="connsiteX233" fmla="*/ 155088 w 577854"/>
                  <a:gd name="connsiteY233" fmla="*/ 189769 h 494576"/>
                  <a:gd name="connsiteX234" fmla="*/ 161890 w 577854"/>
                  <a:gd name="connsiteY234" fmla="*/ 192130 h 494576"/>
                  <a:gd name="connsiteX235" fmla="*/ 185211 w 577854"/>
                  <a:gd name="connsiteY235" fmla="*/ 211057 h 494576"/>
                  <a:gd name="connsiteX236" fmla="*/ 184596 w 577854"/>
                  <a:gd name="connsiteY236" fmla="*/ 221349 h 494576"/>
                  <a:gd name="connsiteX237" fmla="*/ 176018 w 577854"/>
                  <a:gd name="connsiteY237" fmla="*/ 227178 h 494576"/>
                  <a:gd name="connsiteX238" fmla="*/ 162159 w 577854"/>
                  <a:gd name="connsiteY238" fmla="*/ 226721 h 494576"/>
                  <a:gd name="connsiteX239" fmla="*/ 138838 w 577854"/>
                  <a:gd name="connsiteY239" fmla="*/ 207794 h 494576"/>
                  <a:gd name="connsiteX240" fmla="*/ 139453 w 577854"/>
                  <a:gd name="connsiteY240" fmla="*/ 197502 h 494576"/>
                  <a:gd name="connsiteX241" fmla="*/ 148031 w 577854"/>
                  <a:gd name="connsiteY241" fmla="*/ 191673 h 494576"/>
                  <a:gd name="connsiteX242" fmla="*/ 155088 w 577854"/>
                  <a:gd name="connsiteY242" fmla="*/ 189769 h 494576"/>
                  <a:gd name="connsiteX243" fmla="*/ 225083 w 577854"/>
                  <a:gd name="connsiteY243" fmla="*/ 186507 h 494576"/>
                  <a:gd name="connsiteX244" fmla="*/ 231135 w 577854"/>
                  <a:gd name="connsiteY244" fmla="*/ 188607 h 494576"/>
                  <a:gd name="connsiteX245" fmla="*/ 238117 w 577854"/>
                  <a:gd name="connsiteY245" fmla="*/ 194273 h 494576"/>
                  <a:gd name="connsiteX246" fmla="*/ 237569 w 577854"/>
                  <a:gd name="connsiteY246" fmla="*/ 203429 h 494576"/>
                  <a:gd name="connsiteX247" fmla="*/ 229938 w 577854"/>
                  <a:gd name="connsiteY247" fmla="*/ 208614 h 494576"/>
                  <a:gd name="connsiteX248" fmla="*/ 217610 w 577854"/>
                  <a:gd name="connsiteY248" fmla="*/ 208208 h 494576"/>
                  <a:gd name="connsiteX249" fmla="*/ 210628 w 577854"/>
                  <a:gd name="connsiteY249" fmla="*/ 202541 h 494576"/>
                  <a:gd name="connsiteX250" fmla="*/ 211175 w 577854"/>
                  <a:gd name="connsiteY250" fmla="*/ 193385 h 494576"/>
                  <a:gd name="connsiteX251" fmla="*/ 218806 w 577854"/>
                  <a:gd name="connsiteY251" fmla="*/ 188200 h 494576"/>
                  <a:gd name="connsiteX252" fmla="*/ 225083 w 577854"/>
                  <a:gd name="connsiteY252" fmla="*/ 186507 h 494576"/>
                  <a:gd name="connsiteX253" fmla="*/ 465526 w 577854"/>
                  <a:gd name="connsiteY253" fmla="*/ 161785 h 494576"/>
                  <a:gd name="connsiteX254" fmla="*/ 470384 w 577854"/>
                  <a:gd name="connsiteY254" fmla="*/ 163280 h 494576"/>
                  <a:gd name="connsiteX255" fmla="*/ 491929 w 577854"/>
                  <a:gd name="connsiteY255" fmla="*/ 179279 h 494576"/>
                  <a:gd name="connsiteX256" fmla="*/ 491929 w 577854"/>
                  <a:gd name="connsiteY256" fmla="*/ 186496 h 494576"/>
                  <a:gd name="connsiteX257" fmla="*/ 472765 w 577854"/>
                  <a:gd name="connsiteY257" fmla="*/ 200728 h 494576"/>
                  <a:gd name="connsiteX258" fmla="*/ 463047 w 577854"/>
                  <a:gd name="connsiteY258" fmla="*/ 200728 h 494576"/>
                  <a:gd name="connsiteX259" fmla="*/ 441502 w 577854"/>
                  <a:gd name="connsiteY259" fmla="*/ 184729 h 494576"/>
                  <a:gd name="connsiteX260" fmla="*/ 441502 w 577854"/>
                  <a:gd name="connsiteY260" fmla="*/ 177511 h 494576"/>
                  <a:gd name="connsiteX261" fmla="*/ 460666 w 577854"/>
                  <a:gd name="connsiteY261" fmla="*/ 163280 h 494576"/>
                  <a:gd name="connsiteX262" fmla="*/ 465526 w 577854"/>
                  <a:gd name="connsiteY262" fmla="*/ 161785 h 494576"/>
                  <a:gd name="connsiteX263" fmla="*/ 319776 w 577854"/>
                  <a:gd name="connsiteY263" fmla="*/ 149419 h 494576"/>
                  <a:gd name="connsiteX264" fmla="*/ 337077 w 577854"/>
                  <a:gd name="connsiteY264" fmla="*/ 154608 h 494576"/>
                  <a:gd name="connsiteX265" fmla="*/ 386885 w 577854"/>
                  <a:gd name="connsiteY265" fmla="*/ 190942 h 494576"/>
                  <a:gd name="connsiteX266" fmla="*/ 387193 w 577854"/>
                  <a:gd name="connsiteY266" fmla="*/ 216545 h 494576"/>
                  <a:gd name="connsiteX267" fmla="*/ 341055 w 577854"/>
                  <a:gd name="connsiteY267" fmla="*/ 251425 h 494576"/>
                  <a:gd name="connsiteX268" fmla="*/ 306579 w 577854"/>
                  <a:gd name="connsiteY268" fmla="*/ 251654 h 494576"/>
                  <a:gd name="connsiteX269" fmla="*/ 256772 w 577854"/>
                  <a:gd name="connsiteY269" fmla="*/ 215320 h 494576"/>
                  <a:gd name="connsiteX270" fmla="*/ 256464 w 577854"/>
                  <a:gd name="connsiteY270" fmla="*/ 189717 h 494576"/>
                  <a:gd name="connsiteX271" fmla="*/ 302601 w 577854"/>
                  <a:gd name="connsiteY271" fmla="*/ 154836 h 494576"/>
                  <a:gd name="connsiteX272" fmla="*/ 319776 w 577854"/>
                  <a:gd name="connsiteY272" fmla="*/ 149419 h 494576"/>
                  <a:gd name="connsiteX273" fmla="*/ 213223 w 577854"/>
                  <a:gd name="connsiteY273" fmla="*/ 141415 h 494576"/>
                  <a:gd name="connsiteX274" fmla="*/ 223207 w 577854"/>
                  <a:gd name="connsiteY274" fmla="*/ 144589 h 494576"/>
                  <a:gd name="connsiteX275" fmla="*/ 234958 w 577854"/>
                  <a:gd name="connsiteY275" fmla="*/ 153523 h 494576"/>
                  <a:gd name="connsiteX276" fmla="*/ 234721 w 577854"/>
                  <a:gd name="connsiteY276" fmla="*/ 168424 h 494576"/>
                  <a:gd name="connsiteX277" fmla="*/ 204096 w 577854"/>
                  <a:gd name="connsiteY277" fmla="*/ 190638 h 494576"/>
                  <a:gd name="connsiteX278" fmla="*/ 184030 w 577854"/>
                  <a:gd name="connsiteY278" fmla="*/ 190462 h 494576"/>
                  <a:gd name="connsiteX279" fmla="*/ 172279 w 577854"/>
                  <a:gd name="connsiteY279" fmla="*/ 181527 h 494576"/>
                  <a:gd name="connsiteX280" fmla="*/ 172516 w 577854"/>
                  <a:gd name="connsiteY280" fmla="*/ 166626 h 494576"/>
                  <a:gd name="connsiteX281" fmla="*/ 203141 w 577854"/>
                  <a:gd name="connsiteY281" fmla="*/ 144413 h 494576"/>
                  <a:gd name="connsiteX282" fmla="*/ 213223 w 577854"/>
                  <a:gd name="connsiteY282" fmla="*/ 141415 h 494576"/>
                  <a:gd name="connsiteX283" fmla="*/ 482771 w 577854"/>
                  <a:gd name="connsiteY283" fmla="*/ 134902 h 494576"/>
                  <a:gd name="connsiteX284" fmla="*/ 488426 w 577854"/>
                  <a:gd name="connsiteY284" fmla="*/ 136864 h 494576"/>
                  <a:gd name="connsiteX285" fmla="*/ 492615 w 577854"/>
                  <a:gd name="connsiteY285" fmla="*/ 153620 h 494576"/>
                  <a:gd name="connsiteX286" fmla="*/ 487627 w 577854"/>
                  <a:gd name="connsiteY286" fmla="*/ 157009 h 494576"/>
                  <a:gd name="connsiteX287" fmla="*/ 475298 w 577854"/>
                  <a:gd name="connsiteY287" fmla="*/ 156603 h 494576"/>
                  <a:gd name="connsiteX288" fmla="*/ 468316 w 577854"/>
                  <a:gd name="connsiteY288" fmla="*/ 150936 h 494576"/>
                  <a:gd name="connsiteX289" fmla="*/ 468863 w 577854"/>
                  <a:gd name="connsiteY289" fmla="*/ 141781 h 494576"/>
                  <a:gd name="connsiteX290" fmla="*/ 476494 w 577854"/>
                  <a:gd name="connsiteY290" fmla="*/ 136596 h 494576"/>
                  <a:gd name="connsiteX291" fmla="*/ 482771 w 577854"/>
                  <a:gd name="connsiteY291" fmla="*/ 134902 h 494576"/>
                  <a:gd name="connsiteX292" fmla="*/ 355375 w 577854"/>
                  <a:gd name="connsiteY292" fmla="*/ 128452 h 494576"/>
                  <a:gd name="connsiteX293" fmla="*/ 361426 w 577854"/>
                  <a:gd name="connsiteY293" fmla="*/ 130551 h 494576"/>
                  <a:gd name="connsiteX294" fmla="*/ 368409 w 577854"/>
                  <a:gd name="connsiteY294" fmla="*/ 136218 h 494576"/>
                  <a:gd name="connsiteX295" fmla="*/ 367862 w 577854"/>
                  <a:gd name="connsiteY295" fmla="*/ 145374 h 494576"/>
                  <a:gd name="connsiteX296" fmla="*/ 360231 w 577854"/>
                  <a:gd name="connsiteY296" fmla="*/ 150559 h 494576"/>
                  <a:gd name="connsiteX297" fmla="*/ 347903 w 577854"/>
                  <a:gd name="connsiteY297" fmla="*/ 150152 h 494576"/>
                  <a:gd name="connsiteX298" fmla="*/ 340921 w 577854"/>
                  <a:gd name="connsiteY298" fmla="*/ 144486 h 494576"/>
                  <a:gd name="connsiteX299" fmla="*/ 341467 w 577854"/>
                  <a:gd name="connsiteY299" fmla="*/ 135331 h 494576"/>
                  <a:gd name="connsiteX300" fmla="*/ 349098 w 577854"/>
                  <a:gd name="connsiteY300" fmla="*/ 130145 h 494576"/>
                  <a:gd name="connsiteX301" fmla="*/ 355375 w 577854"/>
                  <a:gd name="connsiteY301" fmla="*/ 128452 h 494576"/>
                  <a:gd name="connsiteX302" fmla="*/ 412858 w 577854"/>
                  <a:gd name="connsiteY302" fmla="*/ 127325 h 494576"/>
                  <a:gd name="connsiteX303" fmla="*/ 419170 w 577854"/>
                  <a:gd name="connsiteY303" fmla="*/ 129268 h 494576"/>
                  <a:gd name="connsiteX304" fmla="*/ 444067 w 577854"/>
                  <a:gd name="connsiteY304" fmla="*/ 147757 h 494576"/>
                  <a:gd name="connsiteX305" fmla="*/ 444067 w 577854"/>
                  <a:gd name="connsiteY305" fmla="*/ 157134 h 494576"/>
                  <a:gd name="connsiteX306" fmla="*/ 407943 w 577854"/>
                  <a:gd name="connsiteY306" fmla="*/ 183961 h 494576"/>
                  <a:gd name="connsiteX307" fmla="*/ 395317 w 577854"/>
                  <a:gd name="connsiteY307" fmla="*/ 183961 h 494576"/>
                  <a:gd name="connsiteX308" fmla="*/ 370420 w 577854"/>
                  <a:gd name="connsiteY308" fmla="*/ 165471 h 494576"/>
                  <a:gd name="connsiteX309" fmla="*/ 370420 w 577854"/>
                  <a:gd name="connsiteY309" fmla="*/ 156095 h 494576"/>
                  <a:gd name="connsiteX310" fmla="*/ 406544 w 577854"/>
                  <a:gd name="connsiteY310" fmla="*/ 129267 h 494576"/>
                  <a:gd name="connsiteX311" fmla="*/ 412858 w 577854"/>
                  <a:gd name="connsiteY311" fmla="*/ 127325 h 494576"/>
                  <a:gd name="connsiteX312" fmla="*/ 297212 w 577854"/>
                  <a:gd name="connsiteY312" fmla="*/ 116360 h 494576"/>
                  <a:gd name="connsiteX313" fmla="*/ 303990 w 577854"/>
                  <a:gd name="connsiteY313" fmla="*/ 118515 h 494576"/>
                  <a:gd name="connsiteX314" fmla="*/ 311967 w 577854"/>
                  <a:gd name="connsiteY314" fmla="*/ 124581 h 494576"/>
                  <a:gd name="connsiteX315" fmla="*/ 311805 w 577854"/>
                  <a:gd name="connsiteY315" fmla="*/ 134697 h 494576"/>
                  <a:gd name="connsiteX316" fmla="*/ 276233 w 577854"/>
                  <a:gd name="connsiteY316" fmla="*/ 160499 h 494576"/>
                  <a:gd name="connsiteX317" fmla="*/ 262611 w 577854"/>
                  <a:gd name="connsiteY317" fmla="*/ 160380 h 494576"/>
                  <a:gd name="connsiteX318" fmla="*/ 254633 w 577854"/>
                  <a:gd name="connsiteY318" fmla="*/ 154314 h 494576"/>
                  <a:gd name="connsiteX319" fmla="*/ 254795 w 577854"/>
                  <a:gd name="connsiteY319" fmla="*/ 144198 h 494576"/>
                  <a:gd name="connsiteX320" fmla="*/ 290367 w 577854"/>
                  <a:gd name="connsiteY320" fmla="*/ 118396 h 494576"/>
                  <a:gd name="connsiteX321" fmla="*/ 297212 w 577854"/>
                  <a:gd name="connsiteY321" fmla="*/ 116360 h 494576"/>
                  <a:gd name="connsiteX322" fmla="*/ 108129 w 577854"/>
                  <a:gd name="connsiteY322" fmla="*/ 86745 h 494576"/>
                  <a:gd name="connsiteX323" fmla="*/ 117411 w 577854"/>
                  <a:gd name="connsiteY323" fmla="*/ 89601 h 494576"/>
                  <a:gd name="connsiteX324" fmla="*/ 180181 w 577854"/>
                  <a:gd name="connsiteY324" fmla="*/ 136216 h 494576"/>
                  <a:gd name="connsiteX325" fmla="*/ 180181 w 577854"/>
                  <a:gd name="connsiteY325" fmla="*/ 150004 h 494576"/>
                  <a:gd name="connsiteX326" fmla="*/ 101741 w 577854"/>
                  <a:gd name="connsiteY326" fmla="*/ 208255 h 494576"/>
                  <a:gd name="connsiteX327" fmla="*/ 83175 w 577854"/>
                  <a:gd name="connsiteY327" fmla="*/ 208255 h 494576"/>
                  <a:gd name="connsiteX328" fmla="*/ 55438 w 577854"/>
                  <a:gd name="connsiteY328" fmla="*/ 187656 h 494576"/>
                  <a:gd name="connsiteX329" fmla="*/ 69168 w 577854"/>
                  <a:gd name="connsiteY329" fmla="*/ 111640 h 494576"/>
                  <a:gd name="connsiteX330" fmla="*/ 98845 w 577854"/>
                  <a:gd name="connsiteY330" fmla="*/ 89601 h 494576"/>
                  <a:gd name="connsiteX331" fmla="*/ 108129 w 577854"/>
                  <a:gd name="connsiteY331" fmla="*/ 86745 h 494576"/>
                  <a:gd name="connsiteX332" fmla="*/ 444948 w 577854"/>
                  <a:gd name="connsiteY332" fmla="*/ 82810 h 494576"/>
                  <a:gd name="connsiteX333" fmla="*/ 474913 w 577854"/>
                  <a:gd name="connsiteY333" fmla="*/ 82810 h 494576"/>
                  <a:gd name="connsiteX334" fmla="*/ 485797 w 577854"/>
                  <a:gd name="connsiteY334" fmla="*/ 126348 h 494576"/>
                  <a:gd name="connsiteX335" fmla="*/ 479339 w 577854"/>
                  <a:gd name="connsiteY335" fmla="*/ 128334 h 494576"/>
                  <a:gd name="connsiteX336" fmla="*/ 444948 w 577854"/>
                  <a:gd name="connsiteY336" fmla="*/ 128334 h 494576"/>
                  <a:gd name="connsiteX337" fmla="*/ 425703 w 577854"/>
                  <a:gd name="connsiteY337" fmla="*/ 114042 h 494576"/>
                  <a:gd name="connsiteX338" fmla="*/ 425703 w 577854"/>
                  <a:gd name="connsiteY338" fmla="*/ 97102 h 494576"/>
                  <a:gd name="connsiteX339" fmla="*/ 444948 w 577854"/>
                  <a:gd name="connsiteY339" fmla="*/ 82810 h 494576"/>
                  <a:gd name="connsiteX340" fmla="*/ 76824 w 577854"/>
                  <a:gd name="connsiteY340" fmla="*/ 69257 h 494576"/>
                  <a:gd name="connsiteX341" fmla="*/ 76925 w 577854"/>
                  <a:gd name="connsiteY341" fmla="*/ 69370 h 494576"/>
                  <a:gd name="connsiteX342" fmla="*/ 79183 w 577854"/>
                  <a:gd name="connsiteY342" fmla="*/ 77983 h 494576"/>
                  <a:gd name="connsiteX343" fmla="*/ 79567 w 577854"/>
                  <a:gd name="connsiteY343" fmla="*/ 77983 h 494576"/>
                  <a:gd name="connsiteX344" fmla="*/ 79679 w 577854"/>
                  <a:gd name="connsiteY344" fmla="*/ 78413 h 494576"/>
                  <a:gd name="connsiteX345" fmla="*/ 79487 w 577854"/>
                  <a:gd name="connsiteY345" fmla="*/ 79146 h 494576"/>
                  <a:gd name="connsiteX346" fmla="*/ 79679 w 577854"/>
                  <a:gd name="connsiteY346" fmla="*/ 79879 h 494576"/>
                  <a:gd name="connsiteX347" fmla="*/ 79295 w 577854"/>
                  <a:gd name="connsiteY347" fmla="*/ 79879 h 494576"/>
                  <a:gd name="connsiteX348" fmla="*/ 76925 w 577854"/>
                  <a:gd name="connsiteY348" fmla="*/ 88922 h 494576"/>
                  <a:gd name="connsiteX349" fmla="*/ 72347 w 577854"/>
                  <a:gd name="connsiteY349" fmla="*/ 94043 h 494576"/>
                  <a:gd name="connsiteX350" fmla="*/ 89089 w 577854"/>
                  <a:gd name="connsiteY350" fmla="*/ 38363 h 494576"/>
                  <a:gd name="connsiteX351" fmla="*/ 94639 w 577854"/>
                  <a:gd name="connsiteY351" fmla="*/ 40156 h 494576"/>
                  <a:gd name="connsiteX352" fmla="*/ 119750 w 577854"/>
                  <a:gd name="connsiteY352" fmla="*/ 59478 h 494576"/>
                  <a:gd name="connsiteX353" fmla="*/ 119552 w 577854"/>
                  <a:gd name="connsiteY353" fmla="*/ 67782 h 494576"/>
                  <a:gd name="connsiteX354" fmla="*/ 110933 w 577854"/>
                  <a:gd name="connsiteY354" fmla="*/ 73960 h 494576"/>
                  <a:gd name="connsiteX355" fmla="*/ 99751 w 577854"/>
                  <a:gd name="connsiteY355" fmla="*/ 73813 h 494576"/>
                  <a:gd name="connsiteX356" fmla="*/ 78899 w 577854"/>
                  <a:gd name="connsiteY356" fmla="*/ 57769 h 494576"/>
                  <a:gd name="connsiteX357" fmla="*/ 81906 w 577854"/>
                  <a:gd name="connsiteY357" fmla="*/ 41122 h 494576"/>
                  <a:gd name="connsiteX358" fmla="*/ 83457 w 577854"/>
                  <a:gd name="connsiteY358" fmla="*/ 40010 h 494576"/>
                  <a:gd name="connsiteX359" fmla="*/ 89089 w 577854"/>
                  <a:gd name="connsiteY359" fmla="*/ 38363 h 494576"/>
                  <a:gd name="connsiteX360" fmla="*/ 231979 w 577854"/>
                  <a:gd name="connsiteY360" fmla="*/ 22041 h 494576"/>
                  <a:gd name="connsiteX361" fmla="*/ 258569 w 577854"/>
                  <a:gd name="connsiteY361" fmla="*/ 30220 h 494576"/>
                  <a:gd name="connsiteX362" fmla="*/ 298847 w 577854"/>
                  <a:gd name="connsiteY362" fmla="*/ 60132 h 494576"/>
                  <a:gd name="connsiteX363" fmla="*/ 307109 w 577854"/>
                  <a:gd name="connsiteY363" fmla="*/ 69370 h 494576"/>
                  <a:gd name="connsiteX364" fmla="*/ 309365 w 577854"/>
                  <a:gd name="connsiteY364" fmla="*/ 77983 h 494576"/>
                  <a:gd name="connsiteX365" fmla="*/ 309749 w 577854"/>
                  <a:gd name="connsiteY365" fmla="*/ 77983 h 494576"/>
                  <a:gd name="connsiteX366" fmla="*/ 309861 w 577854"/>
                  <a:gd name="connsiteY366" fmla="*/ 78413 h 494576"/>
                  <a:gd name="connsiteX367" fmla="*/ 309670 w 577854"/>
                  <a:gd name="connsiteY367" fmla="*/ 79146 h 494576"/>
                  <a:gd name="connsiteX368" fmla="*/ 309861 w 577854"/>
                  <a:gd name="connsiteY368" fmla="*/ 79879 h 494576"/>
                  <a:gd name="connsiteX369" fmla="*/ 309477 w 577854"/>
                  <a:gd name="connsiteY369" fmla="*/ 79879 h 494576"/>
                  <a:gd name="connsiteX370" fmla="*/ 307108 w 577854"/>
                  <a:gd name="connsiteY370" fmla="*/ 88922 h 494576"/>
                  <a:gd name="connsiteX371" fmla="*/ 298847 w 577854"/>
                  <a:gd name="connsiteY371" fmla="*/ 98160 h 494576"/>
                  <a:gd name="connsiteX372" fmla="*/ 258569 w 577854"/>
                  <a:gd name="connsiteY372" fmla="*/ 128072 h 494576"/>
                  <a:gd name="connsiteX373" fmla="*/ 205387 w 577854"/>
                  <a:gd name="connsiteY373" fmla="*/ 128072 h 494576"/>
                  <a:gd name="connsiteX374" fmla="*/ 165109 w 577854"/>
                  <a:gd name="connsiteY374" fmla="*/ 98161 h 494576"/>
                  <a:gd name="connsiteX375" fmla="*/ 156848 w 577854"/>
                  <a:gd name="connsiteY375" fmla="*/ 88922 h 494576"/>
                  <a:gd name="connsiteX376" fmla="*/ 154479 w 577854"/>
                  <a:gd name="connsiteY376" fmla="*/ 79879 h 494576"/>
                  <a:gd name="connsiteX377" fmla="*/ 154095 w 577854"/>
                  <a:gd name="connsiteY377" fmla="*/ 79879 h 494576"/>
                  <a:gd name="connsiteX378" fmla="*/ 154287 w 577854"/>
                  <a:gd name="connsiteY378" fmla="*/ 79146 h 494576"/>
                  <a:gd name="connsiteX379" fmla="*/ 154095 w 577854"/>
                  <a:gd name="connsiteY379" fmla="*/ 78413 h 494576"/>
                  <a:gd name="connsiteX380" fmla="*/ 154207 w 577854"/>
                  <a:gd name="connsiteY380" fmla="*/ 77983 h 494576"/>
                  <a:gd name="connsiteX381" fmla="*/ 154591 w 577854"/>
                  <a:gd name="connsiteY381" fmla="*/ 77983 h 494576"/>
                  <a:gd name="connsiteX382" fmla="*/ 156848 w 577854"/>
                  <a:gd name="connsiteY382" fmla="*/ 69370 h 494576"/>
                  <a:gd name="connsiteX383" fmla="*/ 165109 w 577854"/>
                  <a:gd name="connsiteY383" fmla="*/ 60132 h 494576"/>
                  <a:gd name="connsiteX384" fmla="*/ 205387 w 577854"/>
                  <a:gd name="connsiteY384" fmla="*/ 30220 h 494576"/>
                  <a:gd name="connsiteX385" fmla="*/ 231979 w 577854"/>
                  <a:gd name="connsiteY385" fmla="*/ 22041 h 494576"/>
                  <a:gd name="connsiteX386" fmla="*/ 302511 w 577854"/>
                  <a:gd name="connsiteY386" fmla="*/ 13711 h 494576"/>
                  <a:gd name="connsiteX387" fmla="*/ 308267 w 577854"/>
                  <a:gd name="connsiteY387" fmla="*/ 17035 h 494576"/>
                  <a:gd name="connsiteX388" fmla="*/ 315549 w 577854"/>
                  <a:gd name="connsiteY388" fmla="*/ 26549 h 494576"/>
                  <a:gd name="connsiteX389" fmla="*/ 311975 w 577854"/>
                  <a:gd name="connsiteY389" fmla="*/ 36196 h 494576"/>
                  <a:gd name="connsiteX390" fmla="*/ 299429 w 577854"/>
                  <a:gd name="connsiteY390" fmla="*/ 41494 h 494576"/>
                  <a:gd name="connsiteX391" fmla="*/ 286437 w 577854"/>
                  <a:gd name="connsiteY391" fmla="*/ 38839 h 494576"/>
                  <a:gd name="connsiteX392" fmla="*/ 279155 w 577854"/>
                  <a:gd name="connsiteY392" fmla="*/ 29326 h 494576"/>
                  <a:gd name="connsiteX393" fmla="*/ 282729 w 577854"/>
                  <a:gd name="connsiteY393" fmla="*/ 19678 h 494576"/>
                  <a:gd name="connsiteX394" fmla="*/ 295275 w 577854"/>
                  <a:gd name="connsiteY394" fmla="*/ 14381 h 494576"/>
                  <a:gd name="connsiteX395" fmla="*/ 302511 w 577854"/>
                  <a:gd name="connsiteY395" fmla="*/ 13711 h 494576"/>
                  <a:gd name="connsiteX396" fmla="*/ 347201 w 577854"/>
                  <a:gd name="connsiteY396" fmla="*/ 10849 h 494576"/>
                  <a:gd name="connsiteX397" fmla="*/ 380866 w 577854"/>
                  <a:gd name="connsiteY397" fmla="*/ 10849 h 494576"/>
                  <a:gd name="connsiteX398" fmla="*/ 403091 w 577854"/>
                  <a:gd name="connsiteY398" fmla="*/ 27354 h 494576"/>
                  <a:gd name="connsiteX399" fmla="*/ 403091 w 577854"/>
                  <a:gd name="connsiteY399" fmla="*/ 77983 h 494576"/>
                  <a:gd name="connsiteX400" fmla="*/ 403091 w 577854"/>
                  <a:gd name="connsiteY400" fmla="*/ 79879 h 494576"/>
                  <a:gd name="connsiteX401" fmla="*/ 403091 w 577854"/>
                  <a:gd name="connsiteY401" fmla="*/ 108569 h 494576"/>
                  <a:gd name="connsiteX402" fmla="*/ 380866 w 577854"/>
                  <a:gd name="connsiteY402" fmla="*/ 125075 h 494576"/>
                  <a:gd name="connsiteX403" fmla="*/ 347202 w 577854"/>
                  <a:gd name="connsiteY403" fmla="*/ 125075 h 494576"/>
                  <a:gd name="connsiteX404" fmla="*/ 324975 w 577854"/>
                  <a:gd name="connsiteY404" fmla="*/ 108569 h 494576"/>
                  <a:gd name="connsiteX405" fmla="*/ 324975 w 577854"/>
                  <a:gd name="connsiteY405" fmla="*/ 79879 h 494576"/>
                  <a:gd name="connsiteX406" fmla="*/ 324975 w 577854"/>
                  <a:gd name="connsiteY406" fmla="*/ 77983 h 494576"/>
                  <a:gd name="connsiteX407" fmla="*/ 324975 w 577854"/>
                  <a:gd name="connsiteY407" fmla="*/ 27354 h 494576"/>
                  <a:gd name="connsiteX408" fmla="*/ 347201 w 577854"/>
                  <a:gd name="connsiteY408" fmla="*/ 10849 h 494576"/>
                  <a:gd name="connsiteX409" fmla="*/ 135483 w 577854"/>
                  <a:gd name="connsiteY409" fmla="*/ 7870 h 494576"/>
                  <a:gd name="connsiteX410" fmla="*/ 145574 w 577854"/>
                  <a:gd name="connsiteY410" fmla="*/ 10974 h 494576"/>
                  <a:gd name="connsiteX411" fmla="*/ 169493 w 577854"/>
                  <a:gd name="connsiteY411" fmla="*/ 28737 h 494576"/>
                  <a:gd name="connsiteX412" fmla="*/ 169493 w 577854"/>
                  <a:gd name="connsiteY412" fmla="*/ 43725 h 494576"/>
                  <a:gd name="connsiteX413" fmla="*/ 154207 w 577854"/>
                  <a:gd name="connsiteY413" fmla="*/ 55077 h 494576"/>
                  <a:gd name="connsiteX414" fmla="*/ 134024 w 577854"/>
                  <a:gd name="connsiteY414" fmla="*/ 55077 h 494576"/>
                  <a:gd name="connsiteX415" fmla="*/ 110105 w 577854"/>
                  <a:gd name="connsiteY415" fmla="*/ 37315 h 494576"/>
                  <a:gd name="connsiteX416" fmla="*/ 110105 w 577854"/>
                  <a:gd name="connsiteY416" fmla="*/ 22325 h 494576"/>
                  <a:gd name="connsiteX417" fmla="*/ 125391 w 577854"/>
                  <a:gd name="connsiteY417" fmla="*/ 10974 h 494576"/>
                  <a:gd name="connsiteX418" fmla="*/ 135483 w 577854"/>
                  <a:gd name="connsiteY418" fmla="*/ 7870 h 494576"/>
                  <a:gd name="connsiteX419" fmla="*/ 413422 w 577854"/>
                  <a:gd name="connsiteY419" fmla="*/ 0 h 494576"/>
                  <a:gd name="connsiteX420" fmla="*/ 454210 w 577854"/>
                  <a:gd name="connsiteY420" fmla="*/ 0 h 494576"/>
                  <a:gd name="connsiteX421" fmla="*/ 471959 w 577854"/>
                  <a:gd name="connsiteY421" fmla="*/ 70997 h 494576"/>
                  <a:gd name="connsiteX422" fmla="*/ 452143 w 577854"/>
                  <a:gd name="connsiteY422" fmla="*/ 70997 h 494576"/>
                  <a:gd name="connsiteX423" fmla="*/ 413421 w 577854"/>
                  <a:gd name="connsiteY423" fmla="*/ 42241 h 494576"/>
                  <a:gd name="connsiteX424" fmla="*/ 316795 w 577854"/>
                  <a:gd name="connsiteY424" fmla="*/ 0 h 494576"/>
                  <a:gd name="connsiteX425" fmla="*/ 341621 w 577854"/>
                  <a:gd name="connsiteY425" fmla="*/ 0 h 494576"/>
                  <a:gd name="connsiteX426" fmla="*/ 334458 w 577854"/>
                  <a:gd name="connsiteY426" fmla="*/ 5135 h 494576"/>
                  <a:gd name="connsiteX427" fmla="*/ 323276 w 577854"/>
                  <a:gd name="connsiteY427" fmla="*/ 4988 h 494576"/>
                  <a:gd name="connsiteX428" fmla="*/ 242817 w 577854"/>
                  <a:gd name="connsiteY428" fmla="*/ 0 h 494576"/>
                  <a:gd name="connsiteX429" fmla="*/ 264773 w 577854"/>
                  <a:gd name="connsiteY429" fmla="*/ 0 h 494576"/>
                  <a:gd name="connsiteX430" fmla="*/ 267995 w 577854"/>
                  <a:gd name="connsiteY430" fmla="*/ 2479 h 494576"/>
                  <a:gd name="connsiteX431" fmla="*/ 267797 w 577854"/>
                  <a:gd name="connsiteY431" fmla="*/ 10783 h 494576"/>
                  <a:gd name="connsiteX432" fmla="*/ 259179 w 577854"/>
                  <a:gd name="connsiteY432" fmla="*/ 16961 h 494576"/>
                  <a:gd name="connsiteX433" fmla="*/ 247995 w 577854"/>
                  <a:gd name="connsiteY433" fmla="*/ 16814 h 494576"/>
                  <a:gd name="connsiteX434" fmla="*/ 239676 w 577854"/>
                  <a:gd name="connsiteY434" fmla="*/ 10413 h 494576"/>
                  <a:gd name="connsiteX435" fmla="*/ 239875 w 577854"/>
                  <a:gd name="connsiteY435" fmla="*/ 2108 h 494576"/>
                  <a:gd name="connsiteX436" fmla="*/ 156717 w 577854"/>
                  <a:gd name="connsiteY436" fmla="*/ 0 h 494576"/>
                  <a:gd name="connsiteX437" fmla="*/ 199844 w 577854"/>
                  <a:gd name="connsiteY437" fmla="*/ 0 h 494576"/>
                  <a:gd name="connsiteX438" fmla="*/ 224943 w 577854"/>
                  <a:gd name="connsiteY438" fmla="*/ 0 h 494576"/>
                  <a:gd name="connsiteX439" fmla="*/ 224943 w 577854"/>
                  <a:gd name="connsiteY439" fmla="*/ 2545 h 494576"/>
                  <a:gd name="connsiteX440" fmla="*/ 200819 w 577854"/>
                  <a:gd name="connsiteY440" fmla="*/ 20461 h 494576"/>
                  <a:gd name="connsiteX441" fmla="*/ 175723 w 577854"/>
                  <a:gd name="connsiteY441" fmla="*/ 20461 h 494576"/>
                  <a:gd name="connsiteX442" fmla="*/ 156717 w 577854"/>
                  <a:gd name="connsiteY442" fmla="*/ 6347 h 494576"/>
                  <a:gd name="connsiteX443" fmla="*/ 89333 w 577854"/>
                  <a:gd name="connsiteY443" fmla="*/ 0 h 494576"/>
                  <a:gd name="connsiteX444" fmla="*/ 96789 w 577854"/>
                  <a:gd name="connsiteY444" fmla="*/ 0 h 494576"/>
                  <a:gd name="connsiteX445" fmla="*/ 96789 w 577854"/>
                  <a:gd name="connsiteY445" fmla="*/ 13718 h 494576"/>
                  <a:gd name="connsiteX446" fmla="*/ 85316 w 577854"/>
                  <a:gd name="connsiteY446" fmla="*/ 22239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</a:cxnLst>
                <a:rect l="l" t="t" r="r" b="b"/>
                <a:pathLst>
                  <a:path w="577854" h="494576">
                    <a:moveTo>
                      <a:pt x="502476" y="493260"/>
                    </a:moveTo>
                    <a:lnTo>
                      <a:pt x="506725" y="493260"/>
                    </a:lnTo>
                    <a:lnTo>
                      <a:pt x="515285" y="493260"/>
                    </a:lnTo>
                    <a:lnTo>
                      <a:pt x="517057" y="494576"/>
                    </a:lnTo>
                    <a:lnTo>
                      <a:pt x="500704" y="494576"/>
                    </a:lnTo>
                    <a:close/>
                    <a:moveTo>
                      <a:pt x="739" y="490484"/>
                    </a:moveTo>
                    <a:lnTo>
                      <a:pt x="6249" y="494576"/>
                    </a:lnTo>
                    <a:lnTo>
                      <a:pt x="0" y="494576"/>
                    </a:lnTo>
                    <a:close/>
                    <a:moveTo>
                      <a:pt x="144012" y="481086"/>
                    </a:moveTo>
                    <a:cubicBezTo>
                      <a:pt x="146243" y="481159"/>
                      <a:pt x="148436" y="481865"/>
                      <a:pt x="150062" y="483185"/>
                    </a:cubicBezTo>
                    <a:lnTo>
                      <a:pt x="157044" y="488851"/>
                    </a:lnTo>
                    <a:lnTo>
                      <a:pt x="156702" y="494576"/>
                    </a:lnTo>
                    <a:lnTo>
                      <a:pt x="129709" y="494576"/>
                    </a:lnTo>
                    <a:lnTo>
                      <a:pt x="130103" y="487964"/>
                    </a:lnTo>
                    <a:lnTo>
                      <a:pt x="137734" y="482779"/>
                    </a:lnTo>
                    <a:cubicBezTo>
                      <a:pt x="139512" y="481571"/>
                      <a:pt x="141780" y="481012"/>
                      <a:pt x="144012" y="481086"/>
                    </a:cubicBezTo>
                    <a:close/>
                    <a:moveTo>
                      <a:pt x="564909" y="442794"/>
                    </a:moveTo>
                    <a:lnTo>
                      <a:pt x="577854" y="494576"/>
                    </a:lnTo>
                    <a:lnTo>
                      <a:pt x="563611" y="494576"/>
                    </a:lnTo>
                    <a:lnTo>
                      <a:pt x="538767" y="476126"/>
                    </a:lnTo>
                    <a:cubicBezTo>
                      <a:pt x="533592" y="472283"/>
                      <a:pt x="533592" y="466050"/>
                      <a:pt x="538767" y="462207"/>
                    </a:cubicBezTo>
                    <a:close/>
                    <a:moveTo>
                      <a:pt x="229070" y="437747"/>
                    </a:moveTo>
                    <a:cubicBezTo>
                      <a:pt x="232287" y="437409"/>
                      <a:pt x="235576" y="437413"/>
                      <a:pt x="238834" y="437777"/>
                    </a:cubicBezTo>
                    <a:cubicBezTo>
                      <a:pt x="243178" y="438261"/>
                      <a:pt x="247465" y="439387"/>
                      <a:pt x="251446" y="441197"/>
                    </a:cubicBezTo>
                    <a:lnTo>
                      <a:pt x="328267" y="476127"/>
                    </a:lnTo>
                    <a:cubicBezTo>
                      <a:pt x="336231" y="479749"/>
                      <a:pt x="341464" y="485424"/>
                      <a:pt x="343487" y="491673"/>
                    </a:cubicBezTo>
                    <a:lnTo>
                      <a:pt x="342869" y="494576"/>
                    </a:lnTo>
                    <a:lnTo>
                      <a:pt x="175515" y="494576"/>
                    </a:lnTo>
                    <a:lnTo>
                      <a:pt x="178203" y="481941"/>
                    </a:lnTo>
                    <a:lnTo>
                      <a:pt x="204950" y="449501"/>
                    </a:lnTo>
                    <a:cubicBezTo>
                      <a:pt x="210435" y="442848"/>
                      <a:pt x="219422" y="438761"/>
                      <a:pt x="229070" y="437747"/>
                    </a:cubicBezTo>
                    <a:close/>
                    <a:moveTo>
                      <a:pt x="167600" y="430311"/>
                    </a:moveTo>
                    <a:cubicBezTo>
                      <a:pt x="170977" y="430618"/>
                      <a:pt x="174195" y="431881"/>
                      <a:pt x="176457" y="434027"/>
                    </a:cubicBezTo>
                    <a:lnTo>
                      <a:pt x="186161" y="443240"/>
                    </a:lnTo>
                    <a:cubicBezTo>
                      <a:pt x="190683" y="447534"/>
                      <a:pt x="189663" y="453736"/>
                      <a:pt x="183881" y="457095"/>
                    </a:cubicBezTo>
                    <a:lnTo>
                      <a:pt x="170811" y="464688"/>
                    </a:lnTo>
                    <a:cubicBezTo>
                      <a:pt x="165031" y="468046"/>
                      <a:pt x="156679" y="467288"/>
                      <a:pt x="152156" y="462994"/>
                    </a:cubicBezTo>
                    <a:lnTo>
                      <a:pt x="142451" y="453781"/>
                    </a:lnTo>
                    <a:cubicBezTo>
                      <a:pt x="137929" y="449488"/>
                      <a:pt x="138949" y="443285"/>
                      <a:pt x="144731" y="439927"/>
                    </a:cubicBezTo>
                    <a:lnTo>
                      <a:pt x="157800" y="432334"/>
                    </a:lnTo>
                    <a:cubicBezTo>
                      <a:pt x="160691" y="430655"/>
                      <a:pt x="164224" y="430005"/>
                      <a:pt x="167600" y="430311"/>
                    </a:cubicBezTo>
                    <a:close/>
                    <a:moveTo>
                      <a:pt x="85388" y="430270"/>
                    </a:moveTo>
                    <a:cubicBezTo>
                      <a:pt x="92081" y="430877"/>
                      <a:pt x="98464" y="433381"/>
                      <a:pt x="102947" y="437637"/>
                    </a:cubicBezTo>
                    <a:lnTo>
                      <a:pt x="122189" y="455905"/>
                    </a:lnTo>
                    <a:cubicBezTo>
                      <a:pt x="131155" y="464418"/>
                      <a:pt x="129133" y="476716"/>
                      <a:pt x="117671" y="483375"/>
                    </a:cubicBezTo>
                    <a:lnTo>
                      <a:pt x="98390" y="494576"/>
                    </a:lnTo>
                    <a:lnTo>
                      <a:pt x="76200" y="494576"/>
                    </a:lnTo>
                    <a:lnTo>
                      <a:pt x="29456" y="494576"/>
                    </a:lnTo>
                    <a:lnTo>
                      <a:pt x="20147" y="485738"/>
                    </a:lnTo>
                    <a:cubicBezTo>
                      <a:pt x="11180" y="477225"/>
                      <a:pt x="13203" y="464927"/>
                      <a:pt x="24666" y="458268"/>
                    </a:cubicBezTo>
                    <a:lnTo>
                      <a:pt x="65957" y="434281"/>
                    </a:lnTo>
                    <a:cubicBezTo>
                      <a:pt x="71689" y="430952"/>
                      <a:pt x="78694" y="429662"/>
                      <a:pt x="85388" y="430270"/>
                    </a:cubicBezTo>
                    <a:close/>
                    <a:moveTo>
                      <a:pt x="309663" y="420364"/>
                    </a:moveTo>
                    <a:cubicBezTo>
                      <a:pt x="312014" y="420844"/>
                      <a:pt x="314119" y="421991"/>
                      <a:pt x="315419" y="423689"/>
                    </a:cubicBezTo>
                    <a:lnTo>
                      <a:pt x="322701" y="433203"/>
                    </a:lnTo>
                    <a:cubicBezTo>
                      <a:pt x="325301" y="436599"/>
                      <a:pt x="323701" y="440919"/>
                      <a:pt x="319127" y="442850"/>
                    </a:cubicBezTo>
                    <a:lnTo>
                      <a:pt x="306581" y="448147"/>
                    </a:lnTo>
                    <a:cubicBezTo>
                      <a:pt x="302007" y="450078"/>
                      <a:pt x="296189" y="448890"/>
                      <a:pt x="293589" y="445493"/>
                    </a:cubicBezTo>
                    <a:lnTo>
                      <a:pt x="286307" y="435980"/>
                    </a:lnTo>
                    <a:cubicBezTo>
                      <a:pt x="283706" y="432583"/>
                      <a:pt x="285306" y="428263"/>
                      <a:pt x="289881" y="426332"/>
                    </a:cubicBezTo>
                    <a:lnTo>
                      <a:pt x="302427" y="421036"/>
                    </a:lnTo>
                    <a:cubicBezTo>
                      <a:pt x="304715" y="420070"/>
                      <a:pt x="307311" y="419884"/>
                      <a:pt x="309663" y="420364"/>
                    </a:cubicBezTo>
                    <a:close/>
                    <a:moveTo>
                      <a:pt x="390947" y="406054"/>
                    </a:moveTo>
                    <a:cubicBezTo>
                      <a:pt x="398468" y="405839"/>
                      <a:pt x="406099" y="407755"/>
                      <a:pt x="412059" y="411852"/>
                    </a:cubicBezTo>
                    <a:lnTo>
                      <a:pt x="472401" y="453340"/>
                    </a:lnTo>
                    <a:cubicBezTo>
                      <a:pt x="484320" y="461534"/>
                      <a:pt x="485036" y="475353"/>
                      <a:pt x="474003" y="484205"/>
                    </a:cubicBezTo>
                    <a:lnTo>
                      <a:pt x="461074" y="494576"/>
                    </a:lnTo>
                    <a:lnTo>
                      <a:pt x="380227" y="494576"/>
                    </a:lnTo>
                    <a:lnTo>
                      <a:pt x="341835" y="468180"/>
                    </a:lnTo>
                    <a:cubicBezTo>
                      <a:pt x="329916" y="459986"/>
                      <a:pt x="329200" y="446167"/>
                      <a:pt x="340234" y="437316"/>
                    </a:cubicBezTo>
                    <a:lnTo>
                      <a:pt x="370497" y="413041"/>
                    </a:lnTo>
                    <a:cubicBezTo>
                      <a:pt x="376015" y="408614"/>
                      <a:pt x="383425" y="406269"/>
                      <a:pt x="390947" y="406054"/>
                    </a:cubicBezTo>
                    <a:close/>
                    <a:moveTo>
                      <a:pt x="96237" y="400453"/>
                    </a:moveTo>
                    <a:cubicBezTo>
                      <a:pt x="98468" y="400527"/>
                      <a:pt x="100661" y="401232"/>
                      <a:pt x="102288" y="402552"/>
                    </a:cubicBezTo>
                    <a:lnTo>
                      <a:pt x="109270" y="408219"/>
                    </a:lnTo>
                    <a:cubicBezTo>
                      <a:pt x="112523" y="410860"/>
                      <a:pt x="112279" y="414958"/>
                      <a:pt x="108723" y="417374"/>
                    </a:cubicBezTo>
                    <a:lnTo>
                      <a:pt x="101093" y="422560"/>
                    </a:lnTo>
                    <a:cubicBezTo>
                      <a:pt x="97537" y="424976"/>
                      <a:pt x="92018" y="424794"/>
                      <a:pt x="88764" y="422153"/>
                    </a:cubicBezTo>
                    <a:lnTo>
                      <a:pt x="81782" y="416487"/>
                    </a:lnTo>
                    <a:cubicBezTo>
                      <a:pt x="78529" y="413846"/>
                      <a:pt x="78774" y="409748"/>
                      <a:pt x="82329" y="407331"/>
                    </a:cubicBezTo>
                    <a:lnTo>
                      <a:pt x="89959" y="402146"/>
                    </a:lnTo>
                    <a:cubicBezTo>
                      <a:pt x="91738" y="400938"/>
                      <a:pt x="94006" y="400380"/>
                      <a:pt x="96237" y="400453"/>
                    </a:cubicBezTo>
                    <a:close/>
                    <a:moveTo>
                      <a:pt x="265970" y="385826"/>
                    </a:moveTo>
                    <a:cubicBezTo>
                      <a:pt x="269277" y="385989"/>
                      <a:pt x="272499" y="387089"/>
                      <a:pt x="274853" y="389087"/>
                    </a:cubicBezTo>
                    <a:lnTo>
                      <a:pt x="287771" y="400046"/>
                    </a:lnTo>
                    <a:cubicBezTo>
                      <a:pt x="292480" y="404041"/>
                      <a:pt x="291935" y="410116"/>
                      <a:pt x="286556" y="413613"/>
                    </a:cubicBezTo>
                    <a:lnTo>
                      <a:pt x="267960" y="425701"/>
                    </a:lnTo>
                    <a:cubicBezTo>
                      <a:pt x="262580" y="429198"/>
                      <a:pt x="254400" y="428795"/>
                      <a:pt x="249690" y="424799"/>
                    </a:cubicBezTo>
                    <a:lnTo>
                      <a:pt x="236773" y="413840"/>
                    </a:lnTo>
                    <a:cubicBezTo>
                      <a:pt x="232064" y="409844"/>
                      <a:pt x="232608" y="403770"/>
                      <a:pt x="237988" y="400273"/>
                    </a:cubicBezTo>
                    <a:lnTo>
                      <a:pt x="256583" y="388185"/>
                    </a:lnTo>
                    <a:cubicBezTo>
                      <a:pt x="259274" y="386436"/>
                      <a:pt x="262665" y="385663"/>
                      <a:pt x="265970" y="385826"/>
                    </a:cubicBezTo>
                    <a:close/>
                    <a:moveTo>
                      <a:pt x="25546" y="353149"/>
                    </a:moveTo>
                    <a:lnTo>
                      <a:pt x="25851" y="353243"/>
                    </a:lnTo>
                    <a:lnTo>
                      <a:pt x="71693" y="387286"/>
                    </a:lnTo>
                    <a:cubicBezTo>
                      <a:pt x="78010" y="391978"/>
                      <a:pt x="78010" y="399586"/>
                      <a:pt x="71693" y="404278"/>
                    </a:cubicBezTo>
                    <a:lnTo>
                      <a:pt x="7730" y="451779"/>
                    </a:lnTo>
                    <a:close/>
                    <a:moveTo>
                      <a:pt x="266232" y="349407"/>
                    </a:moveTo>
                    <a:cubicBezTo>
                      <a:pt x="268583" y="349888"/>
                      <a:pt x="270687" y="351034"/>
                      <a:pt x="271987" y="352733"/>
                    </a:cubicBezTo>
                    <a:lnTo>
                      <a:pt x="279270" y="362246"/>
                    </a:lnTo>
                    <a:cubicBezTo>
                      <a:pt x="281871" y="365643"/>
                      <a:pt x="280270" y="369962"/>
                      <a:pt x="275695" y="371894"/>
                    </a:cubicBezTo>
                    <a:lnTo>
                      <a:pt x="263150" y="377190"/>
                    </a:lnTo>
                    <a:cubicBezTo>
                      <a:pt x="258576" y="379122"/>
                      <a:pt x="252759" y="377933"/>
                      <a:pt x="250158" y="374536"/>
                    </a:cubicBezTo>
                    <a:lnTo>
                      <a:pt x="242875" y="365023"/>
                    </a:lnTo>
                    <a:cubicBezTo>
                      <a:pt x="240275" y="361626"/>
                      <a:pt x="241875" y="357306"/>
                      <a:pt x="246451" y="355375"/>
                    </a:cubicBezTo>
                    <a:lnTo>
                      <a:pt x="258995" y="350078"/>
                    </a:lnTo>
                    <a:cubicBezTo>
                      <a:pt x="261283" y="349113"/>
                      <a:pt x="263881" y="348928"/>
                      <a:pt x="266232" y="349407"/>
                    </a:cubicBezTo>
                    <a:close/>
                    <a:moveTo>
                      <a:pt x="334226" y="342762"/>
                    </a:moveTo>
                    <a:cubicBezTo>
                      <a:pt x="337093" y="342512"/>
                      <a:pt x="339979" y="342684"/>
                      <a:pt x="342721" y="343244"/>
                    </a:cubicBezTo>
                    <a:cubicBezTo>
                      <a:pt x="348206" y="344365"/>
                      <a:pt x="353114" y="347039"/>
                      <a:pt x="356147" y="351001"/>
                    </a:cubicBezTo>
                    <a:lnTo>
                      <a:pt x="373134" y="373191"/>
                    </a:lnTo>
                    <a:cubicBezTo>
                      <a:pt x="379201" y="381116"/>
                      <a:pt x="375468" y="391192"/>
                      <a:pt x="364796" y="395697"/>
                    </a:cubicBezTo>
                    <a:lnTo>
                      <a:pt x="335532" y="408052"/>
                    </a:lnTo>
                    <a:cubicBezTo>
                      <a:pt x="324860" y="412557"/>
                      <a:pt x="311292" y="409785"/>
                      <a:pt x="305225" y="401861"/>
                    </a:cubicBezTo>
                    <a:lnTo>
                      <a:pt x="288239" y="379671"/>
                    </a:lnTo>
                    <a:cubicBezTo>
                      <a:pt x="282171" y="371747"/>
                      <a:pt x="285905" y="361670"/>
                      <a:pt x="296576" y="357165"/>
                    </a:cubicBezTo>
                    <a:lnTo>
                      <a:pt x="325842" y="344809"/>
                    </a:lnTo>
                    <a:cubicBezTo>
                      <a:pt x="328510" y="343683"/>
                      <a:pt x="331358" y="343012"/>
                      <a:pt x="334226" y="342762"/>
                    </a:cubicBezTo>
                    <a:close/>
                    <a:moveTo>
                      <a:pt x="346688" y="310144"/>
                    </a:moveTo>
                    <a:cubicBezTo>
                      <a:pt x="348920" y="310218"/>
                      <a:pt x="351113" y="310924"/>
                      <a:pt x="352739" y="312244"/>
                    </a:cubicBezTo>
                    <a:lnTo>
                      <a:pt x="359721" y="317911"/>
                    </a:lnTo>
                    <a:cubicBezTo>
                      <a:pt x="362975" y="320552"/>
                      <a:pt x="362730" y="324650"/>
                      <a:pt x="359174" y="327067"/>
                    </a:cubicBezTo>
                    <a:lnTo>
                      <a:pt x="351543" y="332252"/>
                    </a:lnTo>
                    <a:cubicBezTo>
                      <a:pt x="347989" y="334667"/>
                      <a:pt x="342469" y="334485"/>
                      <a:pt x="339215" y="331845"/>
                    </a:cubicBezTo>
                    <a:lnTo>
                      <a:pt x="332233" y="326178"/>
                    </a:lnTo>
                    <a:cubicBezTo>
                      <a:pt x="328979" y="323538"/>
                      <a:pt x="329225" y="319438"/>
                      <a:pt x="332779" y="317023"/>
                    </a:cubicBezTo>
                    <a:lnTo>
                      <a:pt x="340411" y="311838"/>
                    </a:lnTo>
                    <a:cubicBezTo>
                      <a:pt x="342189" y="310629"/>
                      <a:pt x="344457" y="310071"/>
                      <a:pt x="346688" y="310144"/>
                    </a:cubicBezTo>
                    <a:close/>
                    <a:moveTo>
                      <a:pt x="296373" y="309494"/>
                    </a:moveTo>
                    <a:cubicBezTo>
                      <a:pt x="299679" y="309657"/>
                      <a:pt x="302901" y="310757"/>
                      <a:pt x="305255" y="312755"/>
                    </a:cubicBezTo>
                    <a:lnTo>
                      <a:pt x="318172" y="323714"/>
                    </a:lnTo>
                    <a:cubicBezTo>
                      <a:pt x="322882" y="327709"/>
                      <a:pt x="322337" y="333784"/>
                      <a:pt x="316957" y="337281"/>
                    </a:cubicBezTo>
                    <a:lnTo>
                      <a:pt x="298362" y="349369"/>
                    </a:lnTo>
                    <a:cubicBezTo>
                      <a:pt x="292982" y="352867"/>
                      <a:pt x="284802" y="352462"/>
                      <a:pt x="280093" y="348467"/>
                    </a:cubicBezTo>
                    <a:lnTo>
                      <a:pt x="267175" y="337508"/>
                    </a:lnTo>
                    <a:cubicBezTo>
                      <a:pt x="262466" y="333513"/>
                      <a:pt x="263009" y="327438"/>
                      <a:pt x="268390" y="323940"/>
                    </a:cubicBezTo>
                    <a:lnTo>
                      <a:pt x="286986" y="311853"/>
                    </a:lnTo>
                    <a:cubicBezTo>
                      <a:pt x="289676" y="310104"/>
                      <a:pt x="293065" y="309331"/>
                      <a:pt x="296373" y="309494"/>
                    </a:cubicBezTo>
                    <a:close/>
                    <a:moveTo>
                      <a:pt x="116344" y="285069"/>
                    </a:moveTo>
                    <a:cubicBezTo>
                      <a:pt x="125201" y="285068"/>
                      <a:pt x="134058" y="287578"/>
                      <a:pt x="140815" y="292596"/>
                    </a:cubicBezTo>
                    <a:lnTo>
                      <a:pt x="224293" y="354589"/>
                    </a:lnTo>
                    <a:cubicBezTo>
                      <a:pt x="237808" y="364626"/>
                      <a:pt x="237808" y="380900"/>
                      <a:pt x="224293" y="390936"/>
                    </a:cubicBezTo>
                    <a:lnTo>
                      <a:pt x="187226" y="418462"/>
                    </a:lnTo>
                    <a:cubicBezTo>
                      <a:pt x="173712" y="428500"/>
                      <a:pt x="151797" y="428500"/>
                      <a:pt x="138283" y="418462"/>
                    </a:cubicBezTo>
                    <a:lnTo>
                      <a:pt x="54806" y="356470"/>
                    </a:lnTo>
                    <a:cubicBezTo>
                      <a:pt x="41290" y="346433"/>
                      <a:pt x="41291" y="330160"/>
                      <a:pt x="54806" y="320123"/>
                    </a:cubicBezTo>
                    <a:lnTo>
                      <a:pt x="91872" y="292596"/>
                    </a:lnTo>
                    <a:cubicBezTo>
                      <a:pt x="98629" y="287578"/>
                      <a:pt x="107487" y="285069"/>
                      <a:pt x="116344" y="285069"/>
                    </a:cubicBezTo>
                    <a:close/>
                    <a:moveTo>
                      <a:pt x="506455" y="275970"/>
                    </a:moveTo>
                    <a:lnTo>
                      <a:pt x="506725" y="276010"/>
                    </a:lnTo>
                    <a:lnTo>
                      <a:pt x="506725" y="275970"/>
                    </a:lnTo>
                    <a:lnTo>
                      <a:pt x="506727" y="275970"/>
                    </a:lnTo>
                    <a:lnTo>
                      <a:pt x="524575" y="281460"/>
                    </a:lnTo>
                    <a:lnTo>
                      <a:pt x="561439" y="428916"/>
                    </a:lnTo>
                    <a:lnTo>
                      <a:pt x="547179" y="439505"/>
                    </a:lnTo>
                    <a:cubicBezTo>
                      <a:pt x="536008" y="447801"/>
                      <a:pt x="521367" y="451949"/>
                      <a:pt x="506727" y="451949"/>
                    </a:cubicBezTo>
                    <a:lnTo>
                      <a:pt x="506725" y="451949"/>
                    </a:lnTo>
                    <a:lnTo>
                      <a:pt x="506725" y="451911"/>
                    </a:lnTo>
                    <a:lnTo>
                      <a:pt x="506455" y="451950"/>
                    </a:lnTo>
                    <a:cubicBezTo>
                      <a:pt x="491814" y="451950"/>
                      <a:pt x="477173" y="447802"/>
                      <a:pt x="466002" y="439505"/>
                    </a:cubicBezTo>
                    <a:lnTo>
                      <a:pt x="404728" y="394002"/>
                    </a:lnTo>
                    <a:cubicBezTo>
                      <a:pt x="382386" y="377410"/>
                      <a:pt x="382387" y="350510"/>
                      <a:pt x="404728" y="333919"/>
                    </a:cubicBezTo>
                    <a:lnTo>
                      <a:pt x="466002" y="288415"/>
                    </a:lnTo>
                    <a:cubicBezTo>
                      <a:pt x="477173" y="280118"/>
                      <a:pt x="491814" y="275970"/>
                      <a:pt x="506455" y="275970"/>
                    </a:cubicBezTo>
                    <a:close/>
                    <a:moveTo>
                      <a:pt x="128087" y="257464"/>
                    </a:moveTo>
                    <a:cubicBezTo>
                      <a:pt x="130318" y="257538"/>
                      <a:pt x="132511" y="258244"/>
                      <a:pt x="134137" y="259563"/>
                    </a:cubicBezTo>
                    <a:lnTo>
                      <a:pt x="141121" y="265230"/>
                    </a:lnTo>
                    <a:cubicBezTo>
                      <a:pt x="144374" y="267871"/>
                      <a:pt x="144129" y="271969"/>
                      <a:pt x="140573" y="274385"/>
                    </a:cubicBezTo>
                    <a:lnTo>
                      <a:pt x="132943" y="279571"/>
                    </a:lnTo>
                    <a:cubicBezTo>
                      <a:pt x="129387" y="281987"/>
                      <a:pt x="123868" y="281805"/>
                      <a:pt x="120614" y="279165"/>
                    </a:cubicBezTo>
                    <a:lnTo>
                      <a:pt x="113632" y="273498"/>
                    </a:lnTo>
                    <a:cubicBezTo>
                      <a:pt x="110378" y="270857"/>
                      <a:pt x="110623" y="266759"/>
                      <a:pt x="114179" y="264342"/>
                    </a:cubicBezTo>
                    <a:lnTo>
                      <a:pt x="121810" y="259157"/>
                    </a:lnTo>
                    <a:cubicBezTo>
                      <a:pt x="123587" y="257949"/>
                      <a:pt x="125857" y="257391"/>
                      <a:pt x="128087" y="257464"/>
                    </a:cubicBezTo>
                    <a:close/>
                    <a:moveTo>
                      <a:pt x="140026" y="230063"/>
                    </a:moveTo>
                    <a:cubicBezTo>
                      <a:pt x="144741" y="228883"/>
                      <a:pt x="149850" y="230765"/>
                      <a:pt x="151439" y="234267"/>
                    </a:cubicBezTo>
                    <a:lnTo>
                      <a:pt x="154848" y="241779"/>
                    </a:lnTo>
                    <a:cubicBezTo>
                      <a:pt x="156435" y="245281"/>
                      <a:pt x="153901" y="249076"/>
                      <a:pt x="149187" y="250255"/>
                    </a:cubicBezTo>
                    <a:lnTo>
                      <a:pt x="136479" y="253435"/>
                    </a:lnTo>
                    <a:cubicBezTo>
                      <a:pt x="131764" y="254615"/>
                      <a:pt x="126655" y="252732"/>
                      <a:pt x="125067" y="249231"/>
                    </a:cubicBezTo>
                    <a:lnTo>
                      <a:pt x="121657" y="241718"/>
                    </a:lnTo>
                    <a:cubicBezTo>
                      <a:pt x="120070" y="238217"/>
                      <a:pt x="122604" y="234422"/>
                      <a:pt x="127319" y="233242"/>
                    </a:cubicBezTo>
                    <a:close/>
                    <a:moveTo>
                      <a:pt x="407849" y="227091"/>
                    </a:moveTo>
                    <a:cubicBezTo>
                      <a:pt x="413924" y="227091"/>
                      <a:pt x="419999" y="228812"/>
                      <a:pt x="424634" y="232254"/>
                    </a:cubicBezTo>
                    <a:lnTo>
                      <a:pt x="450056" y="251133"/>
                    </a:lnTo>
                    <a:cubicBezTo>
                      <a:pt x="459326" y="258017"/>
                      <a:pt x="459327" y="269179"/>
                      <a:pt x="450056" y="276062"/>
                    </a:cubicBezTo>
                    <a:lnTo>
                      <a:pt x="405449" y="309188"/>
                    </a:lnTo>
                    <a:cubicBezTo>
                      <a:pt x="396180" y="316073"/>
                      <a:pt x="381150" y="316073"/>
                      <a:pt x="371880" y="309188"/>
                    </a:cubicBezTo>
                    <a:lnTo>
                      <a:pt x="346459" y="290309"/>
                    </a:lnTo>
                    <a:cubicBezTo>
                      <a:pt x="337189" y="283425"/>
                      <a:pt x="337189" y="272264"/>
                      <a:pt x="346459" y="265381"/>
                    </a:cubicBezTo>
                    <a:lnTo>
                      <a:pt x="391066" y="232254"/>
                    </a:lnTo>
                    <a:cubicBezTo>
                      <a:pt x="395701" y="228812"/>
                      <a:pt x="401775" y="227091"/>
                      <a:pt x="407849" y="227091"/>
                    </a:cubicBezTo>
                    <a:close/>
                    <a:moveTo>
                      <a:pt x="222238" y="215213"/>
                    </a:moveTo>
                    <a:cubicBezTo>
                      <a:pt x="225608" y="215213"/>
                      <a:pt x="228979" y="216167"/>
                      <a:pt x="231550" y="218077"/>
                    </a:cubicBezTo>
                    <a:lnTo>
                      <a:pt x="304555" y="272293"/>
                    </a:lnTo>
                    <a:cubicBezTo>
                      <a:pt x="309696" y="276112"/>
                      <a:pt x="309696" y="282304"/>
                      <a:pt x="304555" y="286123"/>
                    </a:cubicBezTo>
                    <a:lnTo>
                      <a:pt x="242115" y="332493"/>
                    </a:lnTo>
                    <a:cubicBezTo>
                      <a:pt x="236973" y="336311"/>
                      <a:pt x="228635" y="336311"/>
                      <a:pt x="223492" y="332493"/>
                    </a:cubicBezTo>
                    <a:lnTo>
                      <a:pt x="150487" y="278276"/>
                    </a:lnTo>
                    <a:cubicBezTo>
                      <a:pt x="145345" y="274458"/>
                      <a:pt x="145345" y="268265"/>
                      <a:pt x="150487" y="264447"/>
                    </a:cubicBezTo>
                    <a:lnTo>
                      <a:pt x="212927" y="218077"/>
                    </a:lnTo>
                    <a:cubicBezTo>
                      <a:pt x="215497" y="216168"/>
                      <a:pt x="218868" y="215213"/>
                      <a:pt x="222238" y="215213"/>
                    </a:cubicBezTo>
                    <a:close/>
                    <a:moveTo>
                      <a:pt x="52619" y="203259"/>
                    </a:moveTo>
                    <a:lnTo>
                      <a:pt x="98843" y="237587"/>
                    </a:lnTo>
                    <a:cubicBezTo>
                      <a:pt x="109125" y="245222"/>
                      <a:pt x="109125" y="257602"/>
                      <a:pt x="98843" y="265238"/>
                    </a:cubicBezTo>
                    <a:lnTo>
                      <a:pt x="62245" y="292417"/>
                    </a:lnTo>
                    <a:cubicBezTo>
                      <a:pt x="57104" y="296235"/>
                      <a:pt x="50366" y="298143"/>
                      <a:pt x="43628" y="298143"/>
                    </a:cubicBezTo>
                    <a:lnTo>
                      <a:pt x="35910" y="295769"/>
                    </a:lnTo>
                    <a:close/>
                    <a:moveTo>
                      <a:pt x="120848" y="202634"/>
                    </a:moveTo>
                    <a:cubicBezTo>
                      <a:pt x="123079" y="202708"/>
                      <a:pt x="125272" y="203413"/>
                      <a:pt x="126898" y="204733"/>
                    </a:cubicBezTo>
                    <a:lnTo>
                      <a:pt x="133881" y="210400"/>
                    </a:lnTo>
                    <a:cubicBezTo>
                      <a:pt x="137134" y="213041"/>
                      <a:pt x="136889" y="217140"/>
                      <a:pt x="133334" y="219555"/>
                    </a:cubicBezTo>
                    <a:lnTo>
                      <a:pt x="125703" y="224741"/>
                    </a:lnTo>
                    <a:cubicBezTo>
                      <a:pt x="122147" y="227157"/>
                      <a:pt x="116628" y="226974"/>
                      <a:pt x="113375" y="224334"/>
                    </a:cubicBezTo>
                    <a:lnTo>
                      <a:pt x="106392" y="218668"/>
                    </a:lnTo>
                    <a:cubicBezTo>
                      <a:pt x="103139" y="216027"/>
                      <a:pt x="103384" y="211928"/>
                      <a:pt x="106939" y="209512"/>
                    </a:cubicBezTo>
                    <a:lnTo>
                      <a:pt x="114570" y="204327"/>
                    </a:lnTo>
                    <a:cubicBezTo>
                      <a:pt x="116348" y="203119"/>
                      <a:pt x="118617" y="202560"/>
                      <a:pt x="120848" y="202634"/>
                    </a:cubicBezTo>
                    <a:close/>
                    <a:moveTo>
                      <a:pt x="433550" y="197259"/>
                    </a:moveTo>
                    <a:cubicBezTo>
                      <a:pt x="435781" y="197332"/>
                      <a:pt x="437975" y="198038"/>
                      <a:pt x="439601" y="199359"/>
                    </a:cubicBezTo>
                    <a:lnTo>
                      <a:pt x="446584" y="205025"/>
                    </a:lnTo>
                    <a:cubicBezTo>
                      <a:pt x="449838" y="207666"/>
                      <a:pt x="449592" y="211765"/>
                      <a:pt x="446037" y="214180"/>
                    </a:cubicBezTo>
                    <a:lnTo>
                      <a:pt x="438407" y="219366"/>
                    </a:lnTo>
                    <a:cubicBezTo>
                      <a:pt x="434850" y="221781"/>
                      <a:pt x="429331" y="221600"/>
                      <a:pt x="426077" y="218959"/>
                    </a:cubicBezTo>
                    <a:lnTo>
                      <a:pt x="419095" y="213293"/>
                    </a:lnTo>
                    <a:cubicBezTo>
                      <a:pt x="415841" y="210652"/>
                      <a:pt x="416086" y="206554"/>
                      <a:pt x="419642" y="204137"/>
                    </a:cubicBezTo>
                    <a:lnTo>
                      <a:pt x="427273" y="198952"/>
                    </a:lnTo>
                    <a:cubicBezTo>
                      <a:pt x="429052" y="197744"/>
                      <a:pt x="431320" y="197185"/>
                      <a:pt x="433550" y="197259"/>
                    </a:cubicBezTo>
                    <a:close/>
                    <a:moveTo>
                      <a:pt x="503240" y="196120"/>
                    </a:moveTo>
                    <a:lnTo>
                      <a:pt x="517227" y="252068"/>
                    </a:lnTo>
                    <a:lnTo>
                      <a:pt x="506725" y="259867"/>
                    </a:lnTo>
                    <a:lnTo>
                      <a:pt x="471254" y="231593"/>
                    </a:lnTo>
                    <a:cubicBezTo>
                      <a:pt x="466896" y="228357"/>
                      <a:pt x="466896" y="223111"/>
                      <a:pt x="471253" y="219875"/>
                    </a:cubicBezTo>
                    <a:close/>
                    <a:moveTo>
                      <a:pt x="155088" y="189769"/>
                    </a:moveTo>
                    <a:cubicBezTo>
                      <a:pt x="157596" y="189852"/>
                      <a:pt x="160061" y="190645"/>
                      <a:pt x="161890" y="192130"/>
                    </a:cubicBezTo>
                    <a:lnTo>
                      <a:pt x="185211" y="211057"/>
                    </a:lnTo>
                    <a:cubicBezTo>
                      <a:pt x="188869" y="214025"/>
                      <a:pt x="188594" y="218633"/>
                      <a:pt x="184596" y="221349"/>
                    </a:cubicBezTo>
                    <a:lnTo>
                      <a:pt x="176018" y="227178"/>
                    </a:lnTo>
                    <a:cubicBezTo>
                      <a:pt x="172021" y="229894"/>
                      <a:pt x="165816" y="229690"/>
                      <a:pt x="162159" y="226721"/>
                    </a:cubicBezTo>
                    <a:lnTo>
                      <a:pt x="138838" y="207794"/>
                    </a:lnTo>
                    <a:cubicBezTo>
                      <a:pt x="135180" y="204825"/>
                      <a:pt x="135456" y="200218"/>
                      <a:pt x="139453" y="197502"/>
                    </a:cubicBezTo>
                    <a:lnTo>
                      <a:pt x="148031" y="191673"/>
                    </a:lnTo>
                    <a:cubicBezTo>
                      <a:pt x="150029" y="190315"/>
                      <a:pt x="152580" y="189687"/>
                      <a:pt x="155088" y="189769"/>
                    </a:cubicBezTo>
                    <a:close/>
                    <a:moveTo>
                      <a:pt x="225083" y="186507"/>
                    </a:moveTo>
                    <a:cubicBezTo>
                      <a:pt x="227315" y="186581"/>
                      <a:pt x="229507" y="187286"/>
                      <a:pt x="231135" y="188607"/>
                    </a:cubicBezTo>
                    <a:lnTo>
                      <a:pt x="238117" y="194273"/>
                    </a:lnTo>
                    <a:cubicBezTo>
                      <a:pt x="241369" y="196914"/>
                      <a:pt x="241125" y="201013"/>
                      <a:pt x="237569" y="203429"/>
                    </a:cubicBezTo>
                    <a:lnTo>
                      <a:pt x="229938" y="208614"/>
                    </a:lnTo>
                    <a:cubicBezTo>
                      <a:pt x="226384" y="211030"/>
                      <a:pt x="220863" y="210848"/>
                      <a:pt x="217610" y="208208"/>
                    </a:cubicBezTo>
                    <a:lnTo>
                      <a:pt x="210628" y="202541"/>
                    </a:lnTo>
                    <a:cubicBezTo>
                      <a:pt x="207375" y="199901"/>
                      <a:pt x="207620" y="195802"/>
                      <a:pt x="211175" y="193385"/>
                    </a:cubicBezTo>
                    <a:lnTo>
                      <a:pt x="218806" y="188200"/>
                    </a:lnTo>
                    <a:cubicBezTo>
                      <a:pt x="220583" y="186993"/>
                      <a:pt x="222852" y="186434"/>
                      <a:pt x="225083" y="186507"/>
                    </a:cubicBezTo>
                    <a:close/>
                    <a:moveTo>
                      <a:pt x="465526" y="161785"/>
                    </a:moveTo>
                    <a:cubicBezTo>
                      <a:pt x="467284" y="161785"/>
                      <a:pt x="469043" y="162283"/>
                      <a:pt x="470384" y="163280"/>
                    </a:cubicBezTo>
                    <a:lnTo>
                      <a:pt x="491929" y="179279"/>
                    </a:lnTo>
                    <a:cubicBezTo>
                      <a:pt x="494612" y="181272"/>
                      <a:pt x="494612" y="184503"/>
                      <a:pt x="491929" y="186496"/>
                    </a:cubicBezTo>
                    <a:lnTo>
                      <a:pt x="472765" y="200728"/>
                    </a:lnTo>
                    <a:cubicBezTo>
                      <a:pt x="470081" y="202721"/>
                      <a:pt x="465729" y="202721"/>
                      <a:pt x="463047" y="200728"/>
                    </a:cubicBezTo>
                    <a:lnTo>
                      <a:pt x="441502" y="184729"/>
                    </a:lnTo>
                    <a:cubicBezTo>
                      <a:pt x="438819" y="182736"/>
                      <a:pt x="438819" y="179504"/>
                      <a:pt x="441502" y="177511"/>
                    </a:cubicBezTo>
                    <a:lnTo>
                      <a:pt x="460666" y="163280"/>
                    </a:lnTo>
                    <a:cubicBezTo>
                      <a:pt x="462008" y="162283"/>
                      <a:pt x="463767" y="161785"/>
                      <a:pt x="465526" y="161785"/>
                    </a:cubicBezTo>
                    <a:close/>
                    <a:moveTo>
                      <a:pt x="319776" y="149419"/>
                    </a:moveTo>
                    <a:cubicBezTo>
                      <a:pt x="326013" y="149378"/>
                      <a:pt x="332274" y="151105"/>
                      <a:pt x="337077" y="154608"/>
                    </a:cubicBezTo>
                    <a:lnTo>
                      <a:pt x="386885" y="190942"/>
                    </a:lnTo>
                    <a:cubicBezTo>
                      <a:pt x="396489" y="197949"/>
                      <a:pt x="396628" y="209411"/>
                      <a:pt x="387193" y="216545"/>
                    </a:cubicBezTo>
                    <a:lnTo>
                      <a:pt x="341055" y="251425"/>
                    </a:lnTo>
                    <a:cubicBezTo>
                      <a:pt x="331620" y="258559"/>
                      <a:pt x="316185" y="258661"/>
                      <a:pt x="306579" y="251654"/>
                    </a:cubicBezTo>
                    <a:lnTo>
                      <a:pt x="256772" y="215320"/>
                    </a:lnTo>
                    <a:cubicBezTo>
                      <a:pt x="247166" y="208313"/>
                      <a:pt x="247029" y="196851"/>
                      <a:pt x="256464" y="189717"/>
                    </a:cubicBezTo>
                    <a:lnTo>
                      <a:pt x="302601" y="154836"/>
                    </a:lnTo>
                    <a:cubicBezTo>
                      <a:pt x="307319" y="151270"/>
                      <a:pt x="313537" y="149461"/>
                      <a:pt x="319776" y="149419"/>
                    </a:cubicBezTo>
                    <a:close/>
                    <a:moveTo>
                      <a:pt x="213223" y="141415"/>
                    </a:moveTo>
                    <a:cubicBezTo>
                      <a:pt x="216855" y="141447"/>
                      <a:pt x="220469" y="142507"/>
                      <a:pt x="223207" y="144589"/>
                    </a:cubicBezTo>
                    <a:lnTo>
                      <a:pt x="234958" y="153523"/>
                    </a:lnTo>
                    <a:cubicBezTo>
                      <a:pt x="240433" y="157687"/>
                      <a:pt x="240327" y="164358"/>
                      <a:pt x="234721" y="168424"/>
                    </a:cubicBezTo>
                    <a:lnTo>
                      <a:pt x="204096" y="190638"/>
                    </a:lnTo>
                    <a:cubicBezTo>
                      <a:pt x="198489" y="194704"/>
                      <a:pt x="189506" y="194626"/>
                      <a:pt x="184030" y="190462"/>
                    </a:cubicBezTo>
                    <a:lnTo>
                      <a:pt x="172279" y="181527"/>
                    </a:lnTo>
                    <a:cubicBezTo>
                      <a:pt x="166804" y="177364"/>
                      <a:pt x="166910" y="170692"/>
                      <a:pt x="172516" y="166626"/>
                    </a:cubicBezTo>
                    <a:lnTo>
                      <a:pt x="203141" y="144413"/>
                    </a:lnTo>
                    <a:cubicBezTo>
                      <a:pt x="205944" y="142380"/>
                      <a:pt x="209591" y="141383"/>
                      <a:pt x="213223" y="141415"/>
                    </a:cubicBezTo>
                    <a:close/>
                    <a:moveTo>
                      <a:pt x="482771" y="134902"/>
                    </a:moveTo>
                    <a:lnTo>
                      <a:pt x="488426" y="136864"/>
                    </a:lnTo>
                    <a:lnTo>
                      <a:pt x="492615" y="153620"/>
                    </a:lnTo>
                    <a:lnTo>
                      <a:pt x="487627" y="157009"/>
                    </a:lnTo>
                    <a:cubicBezTo>
                      <a:pt x="484071" y="159425"/>
                      <a:pt x="478551" y="159243"/>
                      <a:pt x="475298" y="156603"/>
                    </a:cubicBezTo>
                    <a:lnTo>
                      <a:pt x="468316" y="150936"/>
                    </a:lnTo>
                    <a:cubicBezTo>
                      <a:pt x="465063" y="148296"/>
                      <a:pt x="465307" y="144197"/>
                      <a:pt x="468863" y="141781"/>
                    </a:cubicBezTo>
                    <a:lnTo>
                      <a:pt x="476494" y="136596"/>
                    </a:lnTo>
                    <a:cubicBezTo>
                      <a:pt x="478271" y="135388"/>
                      <a:pt x="480540" y="134829"/>
                      <a:pt x="482771" y="134902"/>
                    </a:cubicBezTo>
                    <a:close/>
                    <a:moveTo>
                      <a:pt x="355375" y="128452"/>
                    </a:moveTo>
                    <a:cubicBezTo>
                      <a:pt x="357607" y="128526"/>
                      <a:pt x="359800" y="129231"/>
                      <a:pt x="361426" y="130551"/>
                    </a:cubicBezTo>
                    <a:lnTo>
                      <a:pt x="368409" y="136218"/>
                    </a:lnTo>
                    <a:cubicBezTo>
                      <a:pt x="371661" y="138859"/>
                      <a:pt x="371417" y="142958"/>
                      <a:pt x="367862" y="145374"/>
                    </a:cubicBezTo>
                    <a:lnTo>
                      <a:pt x="360231" y="150559"/>
                    </a:lnTo>
                    <a:cubicBezTo>
                      <a:pt x="356675" y="152975"/>
                      <a:pt x="351156" y="152792"/>
                      <a:pt x="347903" y="150152"/>
                    </a:cubicBezTo>
                    <a:lnTo>
                      <a:pt x="340921" y="144486"/>
                    </a:lnTo>
                    <a:cubicBezTo>
                      <a:pt x="337667" y="141845"/>
                      <a:pt x="337913" y="137746"/>
                      <a:pt x="341467" y="135331"/>
                    </a:cubicBezTo>
                    <a:lnTo>
                      <a:pt x="349098" y="130145"/>
                    </a:lnTo>
                    <a:cubicBezTo>
                      <a:pt x="350876" y="128937"/>
                      <a:pt x="353145" y="128378"/>
                      <a:pt x="355375" y="128452"/>
                    </a:cubicBezTo>
                    <a:close/>
                    <a:moveTo>
                      <a:pt x="412858" y="127325"/>
                    </a:moveTo>
                    <a:cubicBezTo>
                      <a:pt x="415142" y="127325"/>
                      <a:pt x="417427" y="127973"/>
                      <a:pt x="419170" y="129268"/>
                    </a:cubicBezTo>
                    <a:lnTo>
                      <a:pt x="444067" y="147757"/>
                    </a:lnTo>
                    <a:cubicBezTo>
                      <a:pt x="447553" y="150346"/>
                      <a:pt x="447553" y="154545"/>
                      <a:pt x="444067" y="157134"/>
                    </a:cubicBezTo>
                    <a:lnTo>
                      <a:pt x="407943" y="183961"/>
                    </a:lnTo>
                    <a:cubicBezTo>
                      <a:pt x="404457" y="186550"/>
                      <a:pt x="398804" y="186550"/>
                      <a:pt x="395317" y="183961"/>
                    </a:cubicBezTo>
                    <a:lnTo>
                      <a:pt x="370420" y="165471"/>
                    </a:lnTo>
                    <a:cubicBezTo>
                      <a:pt x="366933" y="162882"/>
                      <a:pt x="366933" y="158683"/>
                      <a:pt x="370420" y="156095"/>
                    </a:cubicBezTo>
                    <a:lnTo>
                      <a:pt x="406544" y="129267"/>
                    </a:lnTo>
                    <a:cubicBezTo>
                      <a:pt x="408287" y="127973"/>
                      <a:pt x="410573" y="127325"/>
                      <a:pt x="412858" y="127325"/>
                    </a:cubicBezTo>
                    <a:close/>
                    <a:moveTo>
                      <a:pt x="297212" y="116360"/>
                    </a:moveTo>
                    <a:cubicBezTo>
                      <a:pt x="299676" y="116382"/>
                      <a:pt x="302131" y="117102"/>
                      <a:pt x="303990" y="118515"/>
                    </a:cubicBezTo>
                    <a:lnTo>
                      <a:pt x="311967" y="124581"/>
                    </a:lnTo>
                    <a:cubicBezTo>
                      <a:pt x="315683" y="127407"/>
                      <a:pt x="315612" y="131936"/>
                      <a:pt x="311805" y="134697"/>
                    </a:cubicBezTo>
                    <a:lnTo>
                      <a:pt x="276233" y="160499"/>
                    </a:lnTo>
                    <a:cubicBezTo>
                      <a:pt x="272427" y="163259"/>
                      <a:pt x="266329" y="163206"/>
                      <a:pt x="262611" y="160380"/>
                    </a:cubicBezTo>
                    <a:lnTo>
                      <a:pt x="254633" y="154314"/>
                    </a:lnTo>
                    <a:cubicBezTo>
                      <a:pt x="250917" y="151487"/>
                      <a:pt x="250989" y="146958"/>
                      <a:pt x="254795" y="144198"/>
                    </a:cubicBezTo>
                    <a:lnTo>
                      <a:pt x="290367" y="118396"/>
                    </a:lnTo>
                    <a:cubicBezTo>
                      <a:pt x="292271" y="117016"/>
                      <a:pt x="294747" y="116339"/>
                      <a:pt x="297212" y="116360"/>
                    </a:cubicBezTo>
                    <a:close/>
                    <a:moveTo>
                      <a:pt x="108129" y="86745"/>
                    </a:moveTo>
                    <a:cubicBezTo>
                      <a:pt x="111488" y="86745"/>
                      <a:pt x="114847" y="87697"/>
                      <a:pt x="117411" y="89601"/>
                    </a:cubicBezTo>
                    <a:lnTo>
                      <a:pt x="180181" y="136216"/>
                    </a:lnTo>
                    <a:cubicBezTo>
                      <a:pt x="185309" y="140023"/>
                      <a:pt x="185309" y="146196"/>
                      <a:pt x="180181" y="150004"/>
                    </a:cubicBezTo>
                    <a:lnTo>
                      <a:pt x="101741" y="208255"/>
                    </a:lnTo>
                    <a:cubicBezTo>
                      <a:pt x="96615" y="212063"/>
                      <a:pt x="88303" y="212063"/>
                      <a:pt x="83175" y="208255"/>
                    </a:cubicBezTo>
                    <a:lnTo>
                      <a:pt x="55438" y="187656"/>
                    </a:lnTo>
                    <a:lnTo>
                      <a:pt x="69168" y="111640"/>
                    </a:lnTo>
                    <a:lnTo>
                      <a:pt x="98845" y="89601"/>
                    </a:lnTo>
                    <a:cubicBezTo>
                      <a:pt x="101409" y="87696"/>
                      <a:pt x="104768" y="86745"/>
                      <a:pt x="108129" y="86745"/>
                    </a:cubicBezTo>
                    <a:close/>
                    <a:moveTo>
                      <a:pt x="444948" y="82810"/>
                    </a:moveTo>
                    <a:lnTo>
                      <a:pt x="474913" y="82810"/>
                    </a:lnTo>
                    <a:lnTo>
                      <a:pt x="485797" y="126348"/>
                    </a:lnTo>
                    <a:lnTo>
                      <a:pt x="479339" y="128334"/>
                    </a:lnTo>
                    <a:lnTo>
                      <a:pt x="444948" y="128334"/>
                    </a:lnTo>
                    <a:cubicBezTo>
                      <a:pt x="434320" y="128334"/>
                      <a:pt x="425703" y="121935"/>
                      <a:pt x="425703" y="114042"/>
                    </a:cubicBezTo>
                    <a:lnTo>
                      <a:pt x="425703" y="97102"/>
                    </a:lnTo>
                    <a:cubicBezTo>
                      <a:pt x="425703" y="89209"/>
                      <a:pt x="434320" y="82810"/>
                      <a:pt x="444948" y="82810"/>
                    </a:cubicBezTo>
                    <a:close/>
                    <a:moveTo>
                      <a:pt x="76824" y="69257"/>
                    </a:moveTo>
                    <a:lnTo>
                      <a:pt x="76925" y="69370"/>
                    </a:lnTo>
                    <a:lnTo>
                      <a:pt x="79183" y="77983"/>
                    </a:lnTo>
                    <a:lnTo>
                      <a:pt x="79567" y="77983"/>
                    </a:lnTo>
                    <a:cubicBezTo>
                      <a:pt x="79604" y="78126"/>
                      <a:pt x="79641" y="78270"/>
                      <a:pt x="79679" y="78413"/>
                    </a:cubicBezTo>
                    <a:cubicBezTo>
                      <a:pt x="79615" y="78657"/>
                      <a:pt x="79551" y="78902"/>
                      <a:pt x="79487" y="79146"/>
                    </a:cubicBezTo>
                    <a:cubicBezTo>
                      <a:pt x="79551" y="79390"/>
                      <a:pt x="79615" y="79635"/>
                      <a:pt x="79679" y="79879"/>
                    </a:cubicBezTo>
                    <a:lnTo>
                      <a:pt x="79295" y="79879"/>
                    </a:lnTo>
                    <a:lnTo>
                      <a:pt x="76925" y="88922"/>
                    </a:lnTo>
                    <a:lnTo>
                      <a:pt x="72347" y="94043"/>
                    </a:lnTo>
                    <a:close/>
                    <a:moveTo>
                      <a:pt x="89089" y="38363"/>
                    </a:moveTo>
                    <a:lnTo>
                      <a:pt x="94639" y="40156"/>
                    </a:lnTo>
                    <a:lnTo>
                      <a:pt x="119750" y="59478"/>
                    </a:lnTo>
                    <a:cubicBezTo>
                      <a:pt x="122783" y="61812"/>
                      <a:pt x="122695" y="65530"/>
                      <a:pt x="119552" y="67782"/>
                    </a:cubicBezTo>
                    <a:lnTo>
                      <a:pt x="110933" y="73960"/>
                    </a:lnTo>
                    <a:cubicBezTo>
                      <a:pt x="107791" y="76212"/>
                      <a:pt x="102784" y="76146"/>
                      <a:pt x="99751" y="73813"/>
                    </a:cubicBezTo>
                    <a:lnTo>
                      <a:pt x="78899" y="57769"/>
                    </a:lnTo>
                    <a:lnTo>
                      <a:pt x="81906" y="41122"/>
                    </a:lnTo>
                    <a:lnTo>
                      <a:pt x="83457" y="40010"/>
                    </a:lnTo>
                    <a:cubicBezTo>
                      <a:pt x="85028" y="38884"/>
                      <a:pt x="87065" y="38337"/>
                      <a:pt x="89089" y="38363"/>
                    </a:cubicBezTo>
                    <a:close/>
                    <a:moveTo>
                      <a:pt x="231979" y="22041"/>
                    </a:moveTo>
                    <a:cubicBezTo>
                      <a:pt x="241603" y="22041"/>
                      <a:pt x="251226" y="24767"/>
                      <a:pt x="258569" y="30220"/>
                    </a:cubicBezTo>
                    <a:lnTo>
                      <a:pt x="298847" y="60132"/>
                    </a:lnTo>
                    <a:cubicBezTo>
                      <a:pt x="302519" y="62858"/>
                      <a:pt x="305273" y="66009"/>
                      <a:pt x="307109" y="69370"/>
                    </a:cubicBezTo>
                    <a:lnTo>
                      <a:pt x="309365" y="77983"/>
                    </a:lnTo>
                    <a:lnTo>
                      <a:pt x="309749" y="77983"/>
                    </a:lnTo>
                    <a:cubicBezTo>
                      <a:pt x="309787" y="78126"/>
                      <a:pt x="309824" y="78270"/>
                      <a:pt x="309861" y="78413"/>
                    </a:cubicBezTo>
                    <a:cubicBezTo>
                      <a:pt x="309797" y="78657"/>
                      <a:pt x="309733" y="78902"/>
                      <a:pt x="309670" y="79146"/>
                    </a:cubicBezTo>
                    <a:cubicBezTo>
                      <a:pt x="309733" y="79390"/>
                      <a:pt x="309797" y="79635"/>
                      <a:pt x="309861" y="79879"/>
                    </a:cubicBezTo>
                    <a:lnTo>
                      <a:pt x="309477" y="79879"/>
                    </a:lnTo>
                    <a:lnTo>
                      <a:pt x="307108" y="88922"/>
                    </a:lnTo>
                    <a:cubicBezTo>
                      <a:pt x="305272" y="92284"/>
                      <a:pt x="302519" y="95434"/>
                      <a:pt x="298847" y="98160"/>
                    </a:cubicBezTo>
                    <a:lnTo>
                      <a:pt x="258569" y="128072"/>
                    </a:lnTo>
                    <a:cubicBezTo>
                      <a:pt x="243883" y="138979"/>
                      <a:pt x="220073" y="138979"/>
                      <a:pt x="205387" y="128072"/>
                    </a:cubicBezTo>
                    <a:lnTo>
                      <a:pt x="165109" y="98161"/>
                    </a:lnTo>
                    <a:cubicBezTo>
                      <a:pt x="161438" y="95434"/>
                      <a:pt x="158684" y="92284"/>
                      <a:pt x="156848" y="88922"/>
                    </a:cubicBezTo>
                    <a:lnTo>
                      <a:pt x="154479" y="79879"/>
                    </a:lnTo>
                    <a:lnTo>
                      <a:pt x="154095" y="79879"/>
                    </a:lnTo>
                    <a:cubicBezTo>
                      <a:pt x="154159" y="79635"/>
                      <a:pt x="154223" y="79390"/>
                      <a:pt x="154287" y="79146"/>
                    </a:cubicBezTo>
                    <a:cubicBezTo>
                      <a:pt x="154223" y="78902"/>
                      <a:pt x="154159" y="78657"/>
                      <a:pt x="154095" y="78413"/>
                    </a:cubicBezTo>
                    <a:lnTo>
                      <a:pt x="154207" y="77983"/>
                    </a:lnTo>
                    <a:lnTo>
                      <a:pt x="154591" y="77983"/>
                    </a:lnTo>
                    <a:lnTo>
                      <a:pt x="156848" y="69370"/>
                    </a:lnTo>
                    <a:cubicBezTo>
                      <a:pt x="158684" y="66008"/>
                      <a:pt x="161438" y="62858"/>
                      <a:pt x="165109" y="60132"/>
                    </a:cubicBezTo>
                    <a:lnTo>
                      <a:pt x="205387" y="30220"/>
                    </a:lnTo>
                    <a:cubicBezTo>
                      <a:pt x="212729" y="24767"/>
                      <a:pt x="222354" y="22041"/>
                      <a:pt x="231979" y="22041"/>
                    </a:cubicBezTo>
                    <a:close/>
                    <a:moveTo>
                      <a:pt x="302511" y="13711"/>
                    </a:moveTo>
                    <a:cubicBezTo>
                      <a:pt x="304862" y="14191"/>
                      <a:pt x="306967" y="15338"/>
                      <a:pt x="308267" y="17035"/>
                    </a:cubicBezTo>
                    <a:lnTo>
                      <a:pt x="315549" y="26549"/>
                    </a:lnTo>
                    <a:cubicBezTo>
                      <a:pt x="318150" y="29945"/>
                      <a:pt x="316549" y="34265"/>
                      <a:pt x="311975" y="36196"/>
                    </a:cubicBezTo>
                    <a:lnTo>
                      <a:pt x="299429" y="41494"/>
                    </a:lnTo>
                    <a:cubicBezTo>
                      <a:pt x="294855" y="43425"/>
                      <a:pt x="289037" y="42235"/>
                      <a:pt x="286437" y="38839"/>
                    </a:cubicBezTo>
                    <a:lnTo>
                      <a:pt x="279155" y="29326"/>
                    </a:lnTo>
                    <a:cubicBezTo>
                      <a:pt x="276554" y="25929"/>
                      <a:pt x="278155" y="21609"/>
                      <a:pt x="282729" y="19678"/>
                    </a:cubicBezTo>
                    <a:lnTo>
                      <a:pt x="295275" y="14381"/>
                    </a:lnTo>
                    <a:cubicBezTo>
                      <a:pt x="297563" y="13416"/>
                      <a:pt x="300160" y="13230"/>
                      <a:pt x="302511" y="13711"/>
                    </a:cubicBezTo>
                    <a:close/>
                    <a:moveTo>
                      <a:pt x="347201" y="10849"/>
                    </a:moveTo>
                    <a:lnTo>
                      <a:pt x="380866" y="10849"/>
                    </a:lnTo>
                    <a:cubicBezTo>
                      <a:pt x="393140" y="10849"/>
                      <a:pt x="403091" y="18239"/>
                      <a:pt x="403091" y="27354"/>
                    </a:cubicBezTo>
                    <a:lnTo>
                      <a:pt x="403091" y="77983"/>
                    </a:lnTo>
                    <a:lnTo>
                      <a:pt x="403091" y="79879"/>
                    </a:lnTo>
                    <a:lnTo>
                      <a:pt x="403091" y="108569"/>
                    </a:lnTo>
                    <a:cubicBezTo>
                      <a:pt x="403091" y="117684"/>
                      <a:pt x="393140" y="125075"/>
                      <a:pt x="380866" y="125075"/>
                    </a:cubicBezTo>
                    <a:lnTo>
                      <a:pt x="347202" y="125075"/>
                    </a:lnTo>
                    <a:cubicBezTo>
                      <a:pt x="334927" y="125075"/>
                      <a:pt x="324975" y="117684"/>
                      <a:pt x="324975" y="108569"/>
                    </a:cubicBezTo>
                    <a:lnTo>
                      <a:pt x="324975" y="79879"/>
                    </a:lnTo>
                    <a:lnTo>
                      <a:pt x="324975" y="77983"/>
                    </a:lnTo>
                    <a:lnTo>
                      <a:pt x="324975" y="27354"/>
                    </a:lnTo>
                    <a:cubicBezTo>
                      <a:pt x="324975" y="18239"/>
                      <a:pt x="334927" y="10849"/>
                      <a:pt x="347201" y="10849"/>
                    </a:cubicBezTo>
                    <a:close/>
                    <a:moveTo>
                      <a:pt x="135483" y="7870"/>
                    </a:moveTo>
                    <a:cubicBezTo>
                      <a:pt x="139136" y="7870"/>
                      <a:pt x="142787" y="8904"/>
                      <a:pt x="145574" y="10974"/>
                    </a:cubicBezTo>
                    <a:lnTo>
                      <a:pt x="169493" y="28737"/>
                    </a:lnTo>
                    <a:cubicBezTo>
                      <a:pt x="175066" y="32876"/>
                      <a:pt x="175066" y="39586"/>
                      <a:pt x="169493" y="43725"/>
                    </a:cubicBezTo>
                    <a:lnTo>
                      <a:pt x="154207" y="55077"/>
                    </a:lnTo>
                    <a:cubicBezTo>
                      <a:pt x="148634" y="59216"/>
                      <a:pt x="139598" y="59216"/>
                      <a:pt x="134024" y="55077"/>
                    </a:cubicBezTo>
                    <a:lnTo>
                      <a:pt x="110105" y="37315"/>
                    </a:lnTo>
                    <a:cubicBezTo>
                      <a:pt x="104533" y="33175"/>
                      <a:pt x="104533" y="26465"/>
                      <a:pt x="110105" y="22325"/>
                    </a:cubicBezTo>
                    <a:lnTo>
                      <a:pt x="125391" y="10974"/>
                    </a:lnTo>
                    <a:cubicBezTo>
                      <a:pt x="128177" y="8905"/>
                      <a:pt x="131830" y="7870"/>
                      <a:pt x="135483" y="7870"/>
                    </a:cubicBezTo>
                    <a:close/>
                    <a:moveTo>
                      <a:pt x="413422" y="0"/>
                    </a:moveTo>
                    <a:lnTo>
                      <a:pt x="454210" y="0"/>
                    </a:lnTo>
                    <a:lnTo>
                      <a:pt x="471959" y="70997"/>
                    </a:lnTo>
                    <a:lnTo>
                      <a:pt x="452143" y="70997"/>
                    </a:lnTo>
                    <a:cubicBezTo>
                      <a:pt x="430758" y="70997"/>
                      <a:pt x="413421" y="58123"/>
                      <a:pt x="413421" y="42241"/>
                    </a:cubicBezTo>
                    <a:close/>
                    <a:moveTo>
                      <a:pt x="316795" y="0"/>
                    </a:moveTo>
                    <a:lnTo>
                      <a:pt x="341621" y="0"/>
                    </a:lnTo>
                    <a:lnTo>
                      <a:pt x="334458" y="5135"/>
                    </a:lnTo>
                    <a:cubicBezTo>
                      <a:pt x="331316" y="7387"/>
                      <a:pt x="326309" y="7322"/>
                      <a:pt x="323276" y="4988"/>
                    </a:cubicBezTo>
                    <a:close/>
                    <a:moveTo>
                      <a:pt x="242817" y="0"/>
                    </a:moveTo>
                    <a:lnTo>
                      <a:pt x="264773" y="0"/>
                    </a:lnTo>
                    <a:lnTo>
                      <a:pt x="267995" y="2479"/>
                    </a:lnTo>
                    <a:cubicBezTo>
                      <a:pt x="271029" y="4813"/>
                      <a:pt x="270940" y="8530"/>
                      <a:pt x="267797" y="10783"/>
                    </a:cubicBezTo>
                    <a:lnTo>
                      <a:pt x="259179" y="16961"/>
                    </a:lnTo>
                    <a:cubicBezTo>
                      <a:pt x="256035" y="19213"/>
                      <a:pt x="251029" y="19147"/>
                      <a:pt x="247995" y="16814"/>
                    </a:cubicBezTo>
                    <a:lnTo>
                      <a:pt x="239676" y="10413"/>
                    </a:lnTo>
                    <a:cubicBezTo>
                      <a:pt x="236644" y="8079"/>
                      <a:pt x="236733" y="4361"/>
                      <a:pt x="239875" y="2108"/>
                    </a:cubicBezTo>
                    <a:close/>
                    <a:moveTo>
                      <a:pt x="156717" y="0"/>
                    </a:moveTo>
                    <a:lnTo>
                      <a:pt x="199844" y="0"/>
                    </a:lnTo>
                    <a:lnTo>
                      <a:pt x="224943" y="0"/>
                    </a:lnTo>
                    <a:lnTo>
                      <a:pt x="224943" y="2545"/>
                    </a:lnTo>
                    <a:lnTo>
                      <a:pt x="200819" y="20461"/>
                    </a:lnTo>
                    <a:cubicBezTo>
                      <a:pt x="193889" y="25608"/>
                      <a:pt x="182653" y="25608"/>
                      <a:pt x="175723" y="20461"/>
                    </a:cubicBezTo>
                    <a:lnTo>
                      <a:pt x="156717" y="6347"/>
                    </a:lnTo>
                    <a:close/>
                    <a:moveTo>
                      <a:pt x="89333" y="0"/>
                    </a:moveTo>
                    <a:lnTo>
                      <a:pt x="96789" y="0"/>
                    </a:lnTo>
                    <a:lnTo>
                      <a:pt x="96789" y="13718"/>
                    </a:lnTo>
                    <a:lnTo>
                      <a:pt x="85316" y="22239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9CB2CB3E-9084-48C3-8F44-B0CC7D03EB33}"/>
                  </a:ext>
                </a:extLst>
              </p:cNvPr>
              <p:cNvSpPr/>
              <p:nvPr/>
            </p:nvSpPr>
            <p:spPr>
              <a:xfrm rot="10800000">
                <a:off x="3038764" y="2923267"/>
                <a:ext cx="1310640" cy="268693"/>
              </a:xfrm>
              <a:custGeom>
                <a:avLst/>
                <a:gdLst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162596 w 1310640"/>
                  <a:gd name="connsiteY8" fmla="*/ 69127 h 268693"/>
                  <a:gd name="connsiteX9" fmla="*/ 206930 w 1310640"/>
                  <a:gd name="connsiteY9" fmla="*/ 84007 h 268693"/>
                  <a:gd name="connsiteX10" fmla="*/ 223357 w 1310640"/>
                  <a:gd name="connsiteY10" fmla="*/ 7620 h 268693"/>
                  <a:gd name="connsiteX11" fmla="*/ 242636 w 1310640"/>
                  <a:gd name="connsiteY11" fmla="*/ 19737 h 268693"/>
                  <a:gd name="connsiteX12" fmla="*/ 486069 w 1310640"/>
                  <a:gd name="connsiteY12" fmla="*/ 118819 h 268693"/>
                  <a:gd name="connsiteX13" fmla="*/ 607374 w 1310640"/>
                  <a:gd name="connsiteY13" fmla="*/ 142829 h 268693"/>
                  <a:gd name="connsiteX14" fmla="*/ 692998 w 1310640"/>
                  <a:gd name="connsiteY14" fmla="*/ 137242 h 268693"/>
                  <a:gd name="connsiteX15" fmla="*/ 1068004 w 1310640"/>
                  <a:gd name="connsiteY15" fmla="*/ 12117 h 268693"/>
                  <a:gd name="connsiteX16" fmla="*/ 1087284 w 1310640"/>
                  <a:gd name="connsiteY16" fmla="*/ 0 h 268693"/>
                  <a:gd name="connsiteX17" fmla="*/ 1106767 w 1310640"/>
                  <a:gd name="connsiteY17" fmla="*/ 90601 h 268693"/>
                  <a:gd name="connsiteX18" fmla="*/ 1148044 w 1310640"/>
                  <a:gd name="connsiteY18" fmla="*/ 76747 h 268693"/>
                  <a:gd name="connsiteX19" fmla="*/ 1266124 w 1310640"/>
                  <a:gd name="connsiteY19" fmla="*/ 19737 h 268693"/>
                  <a:gd name="connsiteX20" fmla="*/ 1285404 w 1310640"/>
                  <a:gd name="connsiteY20" fmla="*/ 7620 h 268693"/>
                  <a:gd name="connsiteX21" fmla="*/ 1310640 w 1310640"/>
                  <a:gd name="connsiteY21" fmla="*/ 124977 h 268693"/>
                  <a:gd name="connsiteX22" fmla="*/ 1215512 w 1310640"/>
                  <a:gd name="connsiteY22" fmla="*/ 172383 h 268693"/>
                  <a:gd name="connsiteX23" fmla="*/ 754380 w 1310640"/>
                  <a:gd name="connsiteY23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162596 w 1310640"/>
                  <a:gd name="connsiteY8" fmla="*/ 69127 h 268693"/>
                  <a:gd name="connsiteX9" fmla="*/ 206930 w 1310640"/>
                  <a:gd name="connsiteY9" fmla="*/ 84007 h 268693"/>
                  <a:gd name="connsiteX10" fmla="*/ 223357 w 1310640"/>
                  <a:gd name="connsiteY10" fmla="*/ 7620 h 268693"/>
                  <a:gd name="connsiteX11" fmla="*/ 242636 w 1310640"/>
                  <a:gd name="connsiteY11" fmla="*/ 19737 h 268693"/>
                  <a:gd name="connsiteX12" fmla="*/ 486069 w 1310640"/>
                  <a:gd name="connsiteY12" fmla="*/ 118819 h 268693"/>
                  <a:gd name="connsiteX13" fmla="*/ 607374 w 1310640"/>
                  <a:gd name="connsiteY13" fmla="*/ 142829 h 268693"/>
                  <a:gd name="connsiteX14" fmla="*/ 692998 w 1310640"/>
                  <a:gd name="connsiteY14" fmla="*/ 137242 h 268693"/>
                  <a:gd name="connsiteX15" fmla="*/ 1068004 w 1310640"/>
                  <a:gd name="connsiteY15" fmla="*/ 12117 h 268693"/>
                  <a:gd name="connsiteX16" fmla="*/ 1087284 w 1310640"/>
                  <a:gd name="connsiteY16" fmla="*/ 0 h 268693"/>
                  <a:gd name="connsiteX17" fmla="*/ 1148044 w 1310640"/>
                  <a:gd name="connsiteY17" fmla="*/ 76747 h 268693"/>
                  <a:gd name="connsiteX18" fmla="*/ 1266124 w 1310640"/>
                  <a:gd name="connsiteY18" fmla="*/ 19737 h 268693"/>
                  <a:gd name="connsiteX19" fmla="*/ 1285404 w 1310640"/>
                  <a:gd name="connsiteY19" fmla="*/ 7620 h 268693"/>
                  <a:gd name="connsiteX20" fmla="*/ 1310640 w 1310640"/>
                  <a:gd name="connsiteY20" fmla="*/ 124977 h 268693"/>
                  <a:gd name="connsiteX21" fmla="*/ 1215512 w 1310640"/>
                  <a:gd name="connsiteY21" fmla="*/ 172383 h 268693"/>
                  <a:gd name="connsiteX22" fmla="*/ 754380 w 1310640"/>
                  <a:gd name="connsiteY22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162596 w 1310640"/>
                  <a:gd name="connsiteY8" fmla="*/ 69127 h 268693"/>
                  <a:gd name="connsiteX9" fmla="*/ 206930 w 1310640"/>
                  <a:gd name="connsiteY9" fmla="*/ 84007 h 268693"/>
                  <a:gd name="connsiteX10" fmla="*/ 223357 w 1310640"/>
                  <a:gd name="connsiteY10" fmla="*/ 7620 h 268693"/>
                  <a:gd name="connsiteX11" fmla="*/ 242636 w 1310640"/>
                  <a:gd name="connsiteY11" fmla="*/ 19737 h 268693"/>
                  <a:gd name="connsiteX12" fmla="*/ 486069 w 1310640"/>
                  <a:gd name="connsiteY12" fmla="*/ 118819 h 268693"/>
                  <a:gd name="connsiteX13" fmla="*/ 607374 w 1310640"/>
                  <a:gd name="connsiteY13" fmla="*/ 142829 h 268693"/>
                  <a:gd name="connsiteX14" fmla="*/ 692998 w 1310640"/>
                  <a:gd name="connsiteY14" fmla="*/ 137242 h 268693"/>
                  <a:gd name="connsiteX15" fmla="*/ 1068004 w 1310640"/>
                  <a:gd name="connsiteY15" fmla="*/ 12117 h 268693"/>
                  <a:gd name="connsiteX16" fmla="*/ 1087284 w 1310640"/>
                  <a:gd name="connsiteY16" fmla="*/ 0 h 268693"/>
                  <a:gd name="connsiteX17" fmla="*/ 1266124 w 1310640"/>
                  <a:gd name="connsiteY17" fmla="*/ 19737 h 268693"/>
                  <a:gd name="connsiteX18" fmla="*/ 1285404 w 1310640"/>
                  <a:gd name="connsiteY18" fmla="*/ 7620 h 268693"/>
                  <a:gd name="connsiteX19" fmla="*/ 1310640 w 1310640"/>
                  <a:gd name="connsiteY19" fmla="*/ 124977 h 268693"/>
                  <a:gd name="connsiteX20" fmla="*/ 1215512 w 1310640"/>
                  <a:gd name="connsiteY20" fmla="*/ 172383 h 268693"/>
                  <a:gd name="connsiteX21" fmla="*/ 754380 w 1310640"/>
                  <a:gd name="connsiteY21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206930 w 1310640"/>
                  <a:gd name="connsiteY8" fmla="*/ 84007 h 268693"/>
                  <a:gd name="connsiteX9" fmla="*/ 223357 w 1310640"/>
                  <a:gd name="connsiteY9" fmla="*/ 7620 h 268693"/>
                  <a:gd name="connsiteX10" fmla="*/ 242636 w 1310640"/>
                  <a:gd name="connsiteY10" fmla="*/ 19737 h 268693"/>
                  <a:gd name="connsiteX11" fmla="*/ 486069 w 1310640"/>
                  <a:gd name="connsiteY11" fmla="*/ 118819 h 268693"/>
                  <a:gd name="connsiteX12" fmla="*/ 607374 w 1310640"/>
                  <a:gd name="connsiteY12" fmla="*/ 142829 h 268693"/>
                  <a:gd name="connsiteX13" fmla="*/ 692998 w 1310640"/>
                  <a:gd name="connsiteY13" fmla="*/ 137242 h 268693"/>
                  <a:gd name="connsiteX14" fmla="*/ 1068004 w 1310640"/>
                  <a:gd name="connsiteY14" fmla="*/ 12117 h 268693"/>
                  <a:gd name="connsiteX15" fmla="*/ 1087284 w 1310640"/>
                  <a:gd name="connsiteY15" fmla="*/ 0 h 268693"/>
                  <a:gd name="connsiteX16" fmla="*/ 1266124 w 1310640"/>
                  <a:gd name="connsiteY16" fmla="*/ 19737 h 268693"/>
                  <a:gd name="connsiteX17" fmla="*/ 1285404 w 1310640"/>
                  <a:gd name="connsiteY17" fmla="*/ 7620 h 268693"/>
                  <a:gd name="connsiteX18" fmla="*/ 1310640 w 1310640"/>
                  <a:gd name="connsiteY18" fmla="*/ 124977 h 268693"/>
                  <a:gd name="connsiteX19" fmla="*/ 1215512 w 1310640"/>
                  <a:gd name="connsiteY19" fmla="*/ 172383 h 268693"/>
                  <a:gd name="connsiteX20" fmla="*/ 754380 w 1310640"/>
                  <a:gd name="connsiteY20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223357 w 1310640"/>
                  <a:gd name="connsiteY8" fmla="*/ 7620 h 268693"/>
                  <a:gd name="connsiteX9" fmla="*/ 242636 w 1310640"/>
                  <a:gd name="connsiteY9" fmla="*/ 19737 h 268693"/>
                  <a:gd name="connsiteX10" fmla="*/ 486069 w 1310640"/>
                  <a:gd name="connsiteY10" fmla="*/ 118819 h 268693"/>
                  <a:gd name="connsiteX11" fmla="*/ 607374 w 1310640"/>
                  <a:gd name="connsiteY11" fmla="*/ 142829 h 268693"/>
                  <a:gd name="connsiteX12" fmla="*/ 692998 w 1310640"/>
                  <a:gd name="connsiteY12" fmla="*/ 137242 h 268693"/>
                  <a:gd name="connsiteX13" fmla="*/ 1068004 w 1310640"/>
                  <a:gd name="connsiteY13" fmla="*/ 12117 h 268693"/>
                  <a:gd name="connsiteX14" fmla="*/ 1087284 w 1310640"/>
                  <a:gd name="connsiteY14" fmla="*/ 0 h 268693"/>
                  <a:gd name="connsiteX15" fmla="*/ 1266124 w 1310640"/>
                  <a:gd name="connsiteY15" fmla="*/ 19737 h 268693"/>
                  <a:gd name="connsiteX16" fmla="*/ 1285404 w 1310640"/>
                  <a:gd name="connsiteY16" fmla="*/ 7620 h 268693"/>
                  <a:gd name="connsiteX17" fmla="*/ 1310640 w 1310640"/>
                  <a:gd name="connsiteY17" fmla="*/ 124977 h 268693"/>
                  <a:gd name="connsiteX18" fmla="*/ 1215512 w 1310640"/>
                  <a:gd name="connsiteY18" fmla="*/ 172383 h 268693"/>
                  <a:gd name="connsiteX19" fmla="*/ 754380 w 1310640"/>
                  <a:gd name="connsiteY19" fmla="*/ 268693 h 26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10640" h="268693">
                    <a:moveTo>
                      <a:pt x="754380" y="268693"/>
                    </a:moveTo>
                    <a:cubicBezTo>
                      <a:pt x="713487" y="268693"/>
                      <a:pt x="673079" y="266550"/>
                      <a:pt x="633253" y="262366"/>
                    </a:cubicBezTo>
                    <a:lnTo>
                      <a:pt x="607960" y="258372"/>
                    </a:lnTo>
                    <a:lnTo>
                      <a:pt x="556260" y="261073"/>
                    </a:lnTo>
                    <a:cubicBezTo>
                      <a:pt x="392690" y="261073"/>
                      <a:pt x="236862" y="226780"/>
                      <a:pt x="95129" y="164763"/>
                    </a:cubicBezTo>
                    <a:lnTo>
                      <a:pt x="0" y="117357"/>
                    </a:lnTo>
                    <a:lnTo>
                      <a:pt x="25236" y="0"/>
                    </a:lnTo>
                    <a:lnTo>
                      <a:pt x="44516" y="12117"/>
                    </a:lnTo>
                    <a:cubicBezTo>
                      <a:pt x="77536" y="13387"/>
                      <a:pt x="190337" y="6350"/>
                      <a:pt x="223357" y="7620"/>
                    </a:cubicBezTo>
                    <a:lnTo>
                      <a:pt x="242636" y="19737"/>
                    </a:lnTo>
                    <a:cubicBezTo>
                      <a:pt x="318698" y="62481"/>
                      <a:pt x="400310" y="95993"/>
                      <a:pt x="486069" y="118819"/>
                    </a:cubicBezTo>
                    <a:lnTo>
                      <a:pt x="607374" y="142829"/>
                    </a:lnTo>
                    <a:lnTo>
                      <a:pt x="692998" y="137242"/>
                    </a:lnTo>
                    <a:cubicBezTo>
                      <a:pt x="827329" y="119577"/>
                      <a:pt x="953912" y="76233"/>
                      <a:pt x="1068004" y="12117"/>
                    </a:cubicBezTo>
                    <a:lnTo>
                      <a:pt x="1087284" y="0"/>
                    </a:lnTo>
                    <a:lnTo>
                      <a:pt x="1266124" y="19737"/>
                    </a:lnTo>
                    <a:lnTo>
                      <a:pt x="1285404" y="7620"/>
                    </a:lnTo>
                    <a:lnTo>
                      <a:pt x="1310640" y="124977"/>
                    </a:lnTo>
                    <a:lnTo>
                      <a:pt x="1215512" y="172383"/>
                    </a:lnTo>
                    <a:cubicBezTo>
                      <a:pt x="1073778" y="234400"/>
                      <a:pt x="917950" y="268693"/>
                      <a:pt x="754380" y="268693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6" name="フリーフォーム: 図形 1345">
                <a:extLst>
                  <a:ext uri="{FF2B5EF4-FFF2-40B4-BE49-F238E27FC236}">
                    <a16:creationId xmlns:a16="http://schemas.microsoft.com/office/drawing/2014/main" id="{5469322B-BEA8-43F1-BF24-A3DE42B0DC85}"/>
                  </a:ext>
                </a:extLst>
              </p:cNvPr>
              <p:cNvSpPr/>
              <p:nvPr/>
            </p:nvSpPr>
            <p:spPr>
              <a:xfrm rot="10800000">
                <a:off x="3035589" y="2924537"/>
                <a:ext cx="1112520" cy="261073"/>
              </a:xfrm>
              <a:custGeom>
                <a:avLst/>
                <a:gdLst>
                  <a:gd name="connsiteX0" fmla="*/ 575450 w 1150900"/>
                  <a:gd name="connsiteY0" fmla="*/ 261073 h 261073"/>
                  <a:gd name="connsiteX1" fmla="*/ 98411 w 1150900"/>
                  <a:gd name="connsiteY1" fmla="*/ 164763 h 261073"/>
                  <a:gd name="connsiteX2" fmla="*/ 0 w 1150900"/>
                  <a:gd name="connsiteY2" fmla="*/ 117357 h 261073"/>
                  <a:gd name="connsiteX3" fmla="*/ 26107 w 1150900"/>
                  <a:gd name="connsiteY3" fmla="*/ 0 h 261073"/>
                  <a:gd name="connsiteX4" fmla="*/ 46052 w 1150900"/>
                  <a:gd name="connsiteY4" fmla="*/ 12117 h 261073"/>
                  <a:gd name="connsiteX5" fmla="*/ 575450 w 1150900"/>
                  <a:gd name="connsiteY5" fmla="*/ 146165 h 261073"/>
                  <a:gd name="connsiteX6" fmla="*/ 1104848 w 1150900"/>
                  <a:gd name="connsiteY6" fmla="*/ 12117 h 261073"/>
                  <a:gd name="connsiteX7" fmla="*/ 1124793 w 1150900"/>
                  <a:gd name="connsiteY7" fmla="*/ 0 h 261073"/>
                  <a:gd name="connsiteX8" fmla="*/ 1150900 w 1150900"/>
                  <a:gd name="connsiteY8" fmla="*/ 117357 h 261073"/>
                  <a:gd name="connsiteX9" fmla="*/ 1052490 w 1150900"/>
                  <a:gd name="connsiteY9" fmla="*/ 164763 h 261073"/>
                  <a:gd name="connsiteX10" fmla="*/ 575450 w 1150900"/>
                  <a:gd name="connsiteY10" fmla="*/ 261073 h 261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0900" h="261073">
                    <a:moveTo>
                      <a:pt x="575450" y="261073"/>
                    </a:moveTo>
                    <a:cubicBezTo>
                      <a:pt x="406237" y="261073"/>
                      <a:pt x="245033" y="226780"/>
                      <a:pt x="98411" y="164763"/>
                    </a:cubicBezTo>
                    <a:lnTo>
                      <a:pt x="0" y="117357"/>
                    </a:lnTo>
                    <a:lnTo>
                      <a:pt x="26107" y="0"/>
                    </a:lnTo>
                    <a:lnTo>
                      <a:pt x="46052" y="12117"/>
                    </a:lnTo>
                    <a:cubicBezTo>
                      <a:pt x="203423" y="97605"/>
                      <a:pt x="383765" y="146165"/>
                      <a:pt x="575450" y="146165"/>
                    </a:cubicBezTo>
                    <a:cubicBezTo>
                      <a:pt x="767135" y="146165"/>
                      <a:pt x="947478" y="97605"/>
                      <a:pt x="1104848" y="12117"/>
                    </a:cubicBezTo>
                    <a:lnTo>
                      <a:pt x="1124793" y="0"/>
                    </a:lnTo>
                    <a:lnTo>
                      <a:pt x="1150900" y="117357"/>
                    </a:lnTo>
                    <a:lnTo>
                      <a:pt x="1052490" y="164763"/>
                    </a:lnTo>
                    <a:cubicBezTo>
                      <a:pt x="905867" y="226780"/>
                      <a:pt x="744663" y="261073"/>
                      <a:pt x="575450" y="261073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B4D7459D-EF8A-4DD9-8B5D-DBA66999F471}"/>
                  </a:ext>
                </a:extLst>
              </p:cNvPr>
              <p:cNvSpPr/>
              <p:nvPr/>
            </p:nvSpPr>
            <p:spPr>
              <a:xfrm rot="10800000">
                <a:off x="3048848" y="2992804"/>
                <a:ext cx="1086002" cy="192806"/>
              </a:xfrm>
              <a:custGeom>
                <a:avLst/>
                <a:gdLst>
                  <a:gd name="connsiteX0" fmla="*/ 543001 w 1086002"/>
                  <a:gd name="connsiteY0" fmla="*/ 192806 h 192806"/>
                  <a:gd name="connsiteX1" fmla="*/ 81870 w 1086002"/>
                  <a:gd name="connsiteY1" fmla="*/ 96496 h 192806"/>
                  <a:gd name="connsiteX2" fmla="*/ 0 w 1086002"/>
                  <a:gd name="connsiteY2" fmla="*/ 55698 h 192806"/>
                  <a:gd name="connsiteX3" fmla="*/ 11977 w 1086002"/>
                  <a:gd name="connsiteY3" fmla="*/ 0 h 192806"/>
                  <a:gd name="connsiteX4" fmla="*/ 31257 w 1086002"/>
                  <a:gd name="connsiteY4" fmla="*/ 12117 h 192806"/>
                  <a:gd name="connsiteX5" fmla="*/ 543001 w 1086002"/>
                  <a:gd name="connsiteY5" fmla="*/ 146165 h 192806"/>
                  <a:gd name="connsiteX6" fmla="*/ 1054745 w 1086002"/>
                  <a:gd name="connsiteY6" fmla="*/ 12117 h 192806"/>
                  <a:gd name="connsiteX7" fmla="*/ 1074024 w 1086002"/>
                  <a:gd name="connsiteY7" fmla="*/ 0 h 192806"/>
                  <a:gd name="connsiteX8" fmla="*/ 1086002 w 1086002"/>
                  <a:gd name="connsiteY8" fmla="*/ 55698 h 192806"/>
                  <a:gd name="connsiteX9" fmla="*/ 1004133 w 1086002"/>
                  <a:gd name="connsiteY9" fmla="*/ 96496 h 192806"/>
                  <a:gd name="connsiteX10" fmla="*/ 543001 w 1086002"/>
                  <a:gd name="connsiteY10" fmla="*/ 192806 h 19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6002" h="192806">
                    <a:moveTo>
                      <a:pt x="543001" y="192806"/>
                    </a:moveTo>
                    <a:cubicBezTo>
                      <a:pt x="379431" y="192806"/>
                      <a:pt x="223603" y="158513"/>
                      <a:pt x="81870" y="96496"/>
                    </a:cubicBezTo>
                    <a:lnTo>
                      <a:pt x="0" y="55698"/>
                    </a:lnTo>
                    <a:lnTo>
                      <a:pt x="11977" y="0"/>
                    </a:lnTo>
                    <a:lnTo>
                      <a:pt x="31257" y="12117"/>
                    </a:lnTo>
                    <a:cubicBezTo>
                      <a:pt x="183380" y="97605"/>
                      <a:pt x="357708" y="146165"/>
                      <a:pt x="543001" y="146165"/>
                    </a:cubicBezTo>
                    <a:cubicBezTo>
                      <a:pt x="728294" y="146165"/>
                      <a:pt x="902623" y="97605"/>
                      <a:pt x="1054745" y="12117"/>
                    </a:cubicBezTo>
                    <a:lnTo>
                      <a:pt x="1074024" y="0"/>
                    </a:lnTo>
                    <a:lnTo>
                      <a:pt x="1086002" y="55698"/>
                    </a:lnTo>
                    <a:lnTo>
                      <a:pt x="1004133" y="96496"/>
                    </a:lnTo>
                    <a:cubicBezTo>
                      <a:pt x="862399" y="158513"/>
                      <a:pt x="706571" y="192806"/>
                      <a:pt x="543001" y="192806"/>
                    </a:cubicBezTo>
                    <a:close/>
                  </a:path>
                </a:pathLst>
              </a:cu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8" name="台形 1347">
                <a:extLst>
                  <a:ext uri="{FF2B5EF4-FFF2-40B4-BE49-F238E27FC236}">
                    <a16:creationId xmlns:a16="http://schemas.microsoft.com/office/drawing/2014/main" id="{DB8FF8D2-31DF-4C77-8AD1-54536A3F15A3}"/>
                  </a:ext>
                </a:extLst>
              </p:cNvPr>
              <p:cNvSpPr/>
              <p:nvPr/>
            </p:nvSpPr>
            <p:spPr>
              <a:xfrm>
                <a:off x="1637031" y="3053580"/>
                <a:ext cx="357332" cy="494576"/>
              </a:xfrm>
              <a:prstGeom prst="trapezoid">
                <a:avLst/>
              </a:prstGeom>
              <a:solidFill>
                <a:srgbClr val="ED7D31">
                  <a:lumMod val="50000"/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9" name="台形 1348">
                <a:extLst>
                  <a:ext uri="{FF2B5EF4-FFF2-40B4-BE49-F238E27FC236}">
                    <a16:creationId xmlns:a16="http://schemas.microsoft.com/office/drawing/2014/main" id="{7F8F7EB0-858D-48E9-93F1-22E21C568803}"/>
                  </a:ext>
                </a:extLst>
              </p:cNvPr>
              <p:cNvSpPr/>
              <p:nvPr/>
            </p:nvSpPr>
            <p:spPr>
              <a:xfrm>
                <a:off x="2773684" y="3053580"/>
                <a:ext cx="357332" cy="494576"/>
              </a:xfrm>
              <a:prstGeom prst="trapezoid">
                <a:avLst/>
              </a:prstGeom>
              <a:solidFill>
                <a:srgbClr val="ED7D31">
                  <a:lumMod val="50000"/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423" name="テキスト ボックス 1422">
            <a:extLst>
              <a:ext uri="{FF2B5EF4-FFF2-40B4-BE49-F238E27FC236}">
                <a16:creationId xmlns:a16="http://schemas.microsoft.com/office/drawing/2014/main" id="{25754560-DD57-4463-8159-51BAD884E2E7}"/>
              </a:ext>
            </a:extLst>
          </p:cNvPr>
          <p:cNvSpPr txBox="1"/>
          <p:nvPr/>
        </p:nvSpPr>
        <p:spPr>
          <a:xfrm>
            <a:off x="7422949" y="5125760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錦帯橋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（岩国市）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F250862E-0AC6-4934-A08F-ABBF21BA637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フグ</a:t>
            </a:r>
          </a:p>
        </p:txBody>
      </p:sp>
      <p:sp>
        <p:nvSpPr>
          <p:cNvPr id="666" name="テキスト ボックス 665">
            <a:extLst>
              <a:ext uri="{FF2B5EF4-FFF2-40B4-BE49-F238E27FC236}">
                <a16:creationId xmlns:a16="http://schemas.microsoft.com/office/drawing/2014/main" id="{9A59248E-D938-4419-AA9F-A81ECD8C0755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アンコウ</a:t>
            </a:r>
          </a:p>
        </p:txBody>
      </p:sp>
      <p:sp>
        <p:nvSpPr>
          <p:cNvPr id="667" name="テキスト ボックス 666">
            <a:extLst>
              <a:ext uri="{FF2B5EF4-FFF2-40B4-BE49-F238E27FC236}">
                <a16:creationId xmlns:a16="http://schemas.microsoft.com/office/drawing/2014/main" id="{EB5D06FF-9C39-4D83-A22B-B9CE8419684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SL</a:t>
            </a: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やまぐち号</a:t>
            </a:r>
          </a:p>
        </p:txBody>
      </p:sp>
      <p:sp>
        <p:nvSpPr>
          <p:cNvPr id="668" name="テキスト ボックス 667">
            <a:extLst>
              <a:ext uri="{FF2B5EF4-FFF2-40B4-BE49-F238E27FC236}">
                <a16:creationId xmlns:a16="http://schemas.microsoft.com/office/drawing/2014/main" id="{7FB392E2-1E01-406D-B083-9E541DF2817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秋芳洞</a:t>
            </a:r>
          </a:p>
        </p:txBody>
      </p:sp>
      <p:sp>
        <p:nvSpPr>
          <p:cNvPr id="669" name="テキスト ボックス 668">
            <a:extLst>
              <a:ext uri="{FF2B5EF4-FFF2-40B4-BE49-F238E27FC236}">
                <a16:creationId xmlns:a16="http://schemas.microsoft.com/office/drawing/2014/main" id="{92660CFD-C7EE-478F-BA82-874AF07054B5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カルスト台地（秋吉台）</a:t>
            </a:r>
          </a:p>
        </p:txBody>
      </p:sp>
      <p:sp>
        <p:nvSpPr>
          <p:cNvPr id="670" name="テキスト ボックス 669">
            <a:extLst>
              <a:ext uri="{FF2B5EF4-FFF2-40B4-BE49-F238E27FC236}">
                <a16:creationId xmlns:a16="http://schemas.microsoft.com/office/drawing/2014/main" id="{EF869ECB-D030-49E2-A8BD-8BCD82795BBD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瓦そば</a:t>
            </a:r>
          </a:p>
        </p:txBody>
      </p:sp>
      <p:sp>
        <p:nvSpPr>
          <p:cNvPr id="671" name="テキスト ボックス 670">
            <a:extLst>
              <a:ext uri="{FF2B5EF4-FFF2-40B4-BE49-F238E27FC236}">
                <a16:creationId xmlns:a16="http://schemas.microsoft.com/office/drawing/2014/main" id="{426A25AF-0B25-4DC0-90D8-DDFF78C7D47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山口県と言えば・・・</a:t>
            </a:r>
          </a:p>
        </p:txBody>
      </p: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E916EDAD-4202-4FFF-9671-2E9242AB973F}"/>
              </a:ext>
            </a:extLst>
          </p:cNvPr>
          <p:cNvGrpSpPr/>
          <p:nvPr/>
        </p:nvGrpSpPr>
        <p:grpSpPr>
          <a:xfrm>
            <a:off x="736655" y="4570844"/>
            <a:ext cx="2506877" cy="1531995"/>
            <a:chOff x="1869764" y="3283036"/>
            <a:chExt cx="3801497" cy="2323159"/>
          </a:xfrm>
        </p:grpSpPr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A1DBFF58-9E6D-4D7D-A24F-FFE2745FAD7B}"/>
                </a:ext>
              </a:extLst>
            </p:cNvPr>
            <p:cNvGrpSpPr/>
            <p:nvPr/>
          </p:nvGrpSpPr>
          <p:grpSpPr>
            <a:xfrm>
              <a:off x="1869764" y="3283036"/>
              <a:ext cx="3801497" cy="2323159"/>
              <a:chOff x="1869764" y="3283036"/>
              <a:chExt cx="3801497" cy="2323159"/>
            </a:xfrm>
          </p:grpSpPr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32CE74F8-3A06-474B-B8DF-9B47B2B5525A}"/>
                  </a:ext>
                </a:extLst>
              </p:cNvPr>
              <p:cNvSpPr/>
              <p:nvPr/>
            </p:nvSpPr>
            <p:spPr>
              <a:xfrm rot="532499">
                <a:off x="4921300" y="3283036"/>
                <a:ext cx="749961" cy="573468"/>
              </a:xfrm>
              <a:custGeom>
                <a:avLst/>
                <a:gdLst>
                  <a:gd name="connsiteX0" fmla="*/ 358250 w 670149"/>
                  <a:gd name="connsiteY0" fmla="*/ 0 h 728244"/>
                  <a:gd name="connsiteX1" fmla="*/ 408577 w 670149"/>
                  <a:gd name="connsiteY1" fmla="*/ 46241 h 728244"/>
                  <a:gd name="connsiteX2" fmla="*/ 470615 w 670149"/>
                  <a:gd name="connsiteY2" fmla="*/ 36739 h 728244"/>
                  <a:gd name="connsiteX3" fmla="*/ 500096 w 670149"/>
                  <a:gd name="connsiteY3" fmla="*/ 92145 h 728244"/>
                  <a:gd name="connsiteX4" fmla="*/ 567254 w 670149"/>
                  <a:gd name="connsiteY4" fmla="*/ 104833 h 728244"/>
                  <a:gd name="connsiteX5" fmla="*/ 571399 w 670149"/>
                  <a:gd name="connsiteY5" fmla="*/ 160971 h 728244"/>
                  <a:gd name="connsiteX6" fmla="*/ 633456 w 670149"/>
                  <a:gd name="connsiteY6" fmla="*/ 193917 h 728244"/>
                  <a:gd name="connsiteX7" fmla="*/ 612675 w 670149"/>
                  <a:gd name="connsiteY7" fmla="*/ 239928 h 728244"/>
                  <a:gd name="connsiteX8" fmla="*/ 617572 w 670149"/>
                  <a:gd name="connsiteY8" fmla="*/ 244493 h 728244"/>
                  <a:gd name="connsiteX9" fmla="*/ 633242 w 670149"/>
                  <a:gd name="connsiteY9" fmla="*/ 264158 h 728244"/>
                  <a:gd name="connsiteX10" fmla="*/ 659137 w 670149"/>
                  <a:gd name="connsiteY10" fmla="*/ 290427 h 728244"/>
                  <a:gd name="connsiteX11" fmla="*/ 653348 w 670149"/>
                  <a:gd name="connsiteY11" fmla="*/ 294742 h 728244"/>
                  <a:gd name="connsiteX12" fmla="*/ 663307 w 670149"/>
                  <a:gd name="connsiteY12" fmla="*/ 314007 h 728244"/>
                  <a:gd name="connsiteX13" fmla="*/ 664916 w 670149"/>
                  <a:gd name="connsiteY13" fmla="*/ 377326 h 728244"/>
                  <a:gd name="connsiteX14" fmla="*/ 94252 w 670149"/>
                  <a:gd name="connsiteY14" fmla="*/ 719725 h 728244"/>
                  <a:gd name="connsiteX15" fmla="*/ 73143 w 670149"/>
                  <a:gd name="connsiteY15" fmla="*/ 140132 h 728244"/>
                  <a:gd name="connsiteX16" fmla="*/ 96028 w 670149"/>
                  <a:gd name="connsiteY16" fmla="*/ 109646 h 728244"/>
                  <a:gd name="connsiteX17" fmla="*/ 94230 w 670149"/>
                  <a:gd name="connsiteY17" fmla="*/ 105724 h 728244"/>
                  <a:gd name="connsiteX18" fmla="*/ 102950 w 670149"/>
                  <a:gd name="connsiteY18" fmla="*/ 103856 h 728244"/>
                  <a:gd name="connsiteX19" fmla="*/ 128314 w 670149"/>
                  <a:gd name="connsiteY19" fmla="*/ 85607 h 728244"/>
                  <a:gd name="connsiteX20" fmla="*/ 154566 w 670149"/>
                  <a:gd name="connsiteY20" fmla="*/ 76392 h 728244"/>
                  <a:gd name="connsiteX21" fmla="*/ 154549 w 670149"/>
                  <a:gd name="connsiteY21" fmla="*/ 37335 h 728244"/>
                  <a:gd name="connsiteX22" fmla="*/ 221582 w 670149"/>
                  <a:gd name="connsiteY22" fmla="*/ 46594 h 728244"/>
                  <a:gd name="connsiteX23" fmla="*/ 247260 w 670149"/>
                  <a:gd name="connsiteY23" fmla="*/ 207 h 728244"/>
                  <a:gd name="connsiteX24" fmla="*/ 310776 w 670149"/>
                  <a:gd name="connsiteY24" fmla="*/ 30247 h 728244"/>
                  <a:gd name="connsiteX0" fmla="*/ 410539 w 766424"/>
                  <a:gd name="connsiteY0" fmla="*/ 0 h 803551"/>
                  <a:gd name="connsiteX1" fmla="*/ 460866 w 766424"/>
                  <a:gd name="connsiteY1" fmla="*/ 46241 h 803551"/>
                  <a:gd name="connsiteX2" fmla="*/ 522904 w 766424"/>
                  <a:gd name="connsiteY2" fmla="*/ 36739 h 803551"/>
                  <a:gd name="connsiteX3" fmla="*/ 552385 w 766424"/>
                  <a:gd name="connsiteY3" fmla="*/ 92145 h 803551"/>
                  <a:gd name="connsiteX4" fmla="*/ 619543 w 766424"/>
                  <a:gd name="connsiteY4" fmla="*/ 104833 h 803551"/>
                  <a:gd name="connsiteX5" fmla="*/ 623688 w 766424"/>
                  <a:gd name="connsiteY5" fmla="*/ 160971 h 803551"/>
                  <a:gd name="connsiteX6" fmla="*/ 685745 w 766424"/>
                  <a:gd name="connsiteY6" fmla="*/ 193917 h 803551"/>
                  <a:gd name="connsiteX7" fmla="*/ 664964 w 766424"/>
                  <a:gd name="connsiteY7" fmla="*/ 239928 h 803551"/>
                  <a:gd name="connsiteX8" fmla="*/ 669861 w 766424"/>
                  <a:gd name="connsiteY8" fmla="*/ 244493 h 803551"/>
                  <a:gd name="connsiteX9" fmla="*/ 685531 w 766424"/>
                  <a:gd name="connsiteY9" fmla="*/ 264158 h 803551"/>
                  <a:gd name="connsiteX10" fmla="*/ 711426 w 766424"/>
                  <a:gd name="connsiteY10" fmla="*/ 290427 h 803551"/>
                  <a:gd name="connsiteX11" fmla="*/ 705637 w 766424"/>
                  <a:gd name="connsiteY11" fmla="*/ 294742 h 803551"/>
                  <a:gd name="connsiteX12" fmla="*/ 715596 w 766424"/>
                  <a:gd name="connsiteY12" fmla="*/ 314007 h 803551"/>
                  <a:gd name="connsiteX13" fmla="*/ 717205 w 766424"/>
                  <a:gd name="connsiteY13" fmla="*/ 377326 h 803551"/>
                  <a:gd name="connsiteX14" fmla="*/ 70858 w 766424"/>
                  <a:gd name="connsiteY14" fmla="*/ 796406 h 803551"/>
                  <a:gd name="connsiteX15" fmla="*/ 125432 w 766424"/>
                  <a:gd name="connsiteY15" fmla="*/ 140132 h 803551"/>
                  <a:gd name="connsiteX16" fmla="*/ 148317 w 766424"/>
                  <a:gd name="connsiteY16" fmla="*/ 109646 h 803551"/>
                  <a:gd name="connsiteX17" fmla="*/ 146519 w 766424"/>
                  <a:gd name="connsiteY17" fmla="*/ 105724 h 803551"/>
                  <a:gd name="connsiteX18" fmla="*/ 155239 w 766424"/>
                  <a:gd name="connsiteY18" fmla="*/ 103856 h 803551"/>
                  <a:gd name="connsiteX19" fmla="*/ 180603 w 766424"/>
                  <a:gd name="connsiteY19" fmla="*/ 85607 h 803551"/>
                  <a:gd name="connsiteX20" fmla="*/ 206855 w 766424"/>
                  <a:gd name="connsiteY20" fmla="*/ 76392 h 803551"/>
                  <a:gd name="connsiteX21" fmla="*/ 206838 w 766424"/>
                  <a:gd name="connsiteY21" fmla="*/ 37335 h 803551"/>
                  <a:gd name="connsiteX22" fmla="*/ 273871 w 766424"/>
                  <a:gd name="connsiteY22" fmla="*/ 46594 h 803551"/>
                  <a:gd name="connsiteX23" fmla="*/ 299549 w 766424"/>
                  <a:gd name="connsiteY23" fmla="*/ 207 h 803551"/>
                  <a:gd name="connsiteX24" fmla="*/ 363065 w 766424"/>
                  <a:gd name="connsiteY24" fmla="*/ 30247 h 803551"/>
                  <a:gd name="connsiteX25" fmla="*/ 410539 w 766424"/>
                  <a:gd name="connsiteY25" fmla="*/ 0 h 803551"/>
                  <a:gd name="connsiteX0" fmla="*/ 387139 w 743024"/>
                  <a:gd name="connsiteY0" fmla="*/ 0 h 796639"/>
                  <a:gd name="connsiteX1" fmla="*/ 437466 w 743024"/>
                  <a:gd name="connsiteY1" fmla="*/ 46241 h 796639"/>
                  <a:gd name="connsiteX2" fmla="*/ 499504 w 743024"/>
                  <a:gd name="connsiteY2" fmla="*/ 36739 h 796639"/>
                  <a:gd name="connsiteX3" fmla="*/ 528985 w 743024"/>
                  <a:gd name="connsiteY3" fmla="*/ 92145 h 796639"/>
                  <a:gd name="connsiteX4" fmla="*/ 596143 w 743024"/>
                  <a:gd name="connsiteY4" fmla="*/ 104833 h 796639"/>
                  <a:gd name="connsiteX5" fmla="*/ 600288 w 743024"/>
                  <a:gd name="connsiteY5" fmla="*/ 160971 h 796639"/>
                  <a:gd name="connsiteX6" fmla="*/ 662345 w 743024"/>
                  <a:gd name="connsiteY6" fmla="*/ 193917 h 796639"/>
                  <a:gd name="connsiteX7" fmla="*/ 641564 w 743024"/>
                  <a:gd name="connsiteY7" fmla="*/ 239928 h 796639"/>
                  <a:gd name="connsiteX8" fmla="*/ 646461 w 743024"/>
                  <a:gd name="connsiteY8" fmla="*/ 244493 h 796639"/>
                  <a:gd name="connsiteX9" fmla="*/ 662131 w 743024"/>
                  <a:gd name="connsiteY9" fmla="*/ 264158 h 796639"/>
                  <a:gd name="connsiteX10" fmla="*/ 688026 w 743024"/>
                  <a:gd name="connsiteY10" fmla="*/ 290427 h 796639"/>
                  <a:gd name="connsiteX11" fmla="*/ 682237 w 743024"/>
                  <a:gd name="connsiteY11" fmla="*/ 294742 h 796639"/>
                  <a:gd name="connsiteX12" fmla="*/ 692196 w 743024"/>
                  <a:gd name="connsiteY12" fmla="*/ 314007 h 796639"/>
                  <a:gd name="connsiteX13" fmla="*/ 693805 w 743024"/>
                  <a:gd name="connsiteY13" fmla="*/ 377326 h 796639"/>
                  <a:gd name="connsiteX14" fmla="*/ 47458 w 743024"/>
                  <a:gd name="connsiteY14" fmla="*/ 796406 h 796639"/>
                  <a:gd name="connsiteX15" fmla="*/ 54782 w 743024"/>
                  <a:gd name="connsiteY15" fmla="*/ 432387 h 796639"/>
                  <a:gd name="connsiteX16" fmla="*/ 102032 w 743024"/>
                  <a:gd name="connsiteY16" fmla="*/ 140132 h 796639"/>
                  <a:gd name="connsiteX17" fmla="*/ 124917 w 743024"/>
                  <a:gd name="connsiteY17" fmla="*/ 109646 h 796639"/>
                  <a:gd name="connsiteX18" fmla="*/ 123119 w 743024"/>
                  <a:gd name="connsiteY18" fmla="*/ 105724 h 796639"/>
                  <a:gd name="connsiteX19" fmla="*/ 131839 w 743024"/>
                  <a:gd name="connsiteY19" fmla="*/ 103856 h 796639"/>
                  <a:gd name="connsiteX20" fmla="*/ 157203 w 743024"/>
                  <a:gd name="connsiteY20" fmla="*/ 85607 h 796639"/>
                  <a:gd name="connsiteX21" fmla="*/ 183455 w 743024"/>
                  <a:gd name="connsiteY21" fmla="*/ 76392 h 796639"/>
                  <a:gd name="connsiteX22" fmla="*/ 183438 w 743024"/>
                  <a:gd name="connsiteY22" fmla="*/ 37335 h 796639"/>
                  <a:gd name="connsiteX23" fmla="*/ 250471 w 743024"/>
                  <a:gd name="connsiteY23" fmla="*/ 46594 h 796639"/>
                  <a:gd name="connsiteX24" fmla="*/ 276149 w 743024"/>
                  <a:gd name="connsiteY24" fmla="*/ 207 h 796639"/>
                  <a:gd name="connsiteX25" fmla="*/ 339665 w 743024"/>
                  <a:gd name="connsiteY25" fmla="*/ 30247 h 796639"/>
                  <a:gd name="connsiteX26" fmla="*/ 387139 w 743024"/>
                  <a:gd name="connsiteY26" fmla="*/ 0 h 796639"/>
                  <a:gd name="connsiteX0" fmla="*/ 387770 w 749961"/>
                  <a:gd name="connsiteY0" fmla="*/ 0 h 796406"/>
                  <a:gd name="connsiteX1" fmla="*/ 438097 w 749961"/>
                  <a:gd name="connsiteY1" fmla="*/ 46241 h 796406"/>
                  <a:gd name="connsiteX2" fmla="*/ 500135 w 749961"/>
                  <a:gd name="connsiteY2" fmla="*/ 36739 h 796406"/>
                  <a:gd name="connsiteX3" fmla="*/ 529616 w 749961"/>
                  <a:gd name="connsiteY3" fmla="*/ 92145 h 796406"/>
                  <a:gd name="connsiteX4" fmla="*/ 596774 w 749961"/>
                  <a:gd name="connsiteY4" fmla="*/ 104833 h 796406"/>
                  <a:gd name="connsiteX5" fmla="*/ 600919 w 749961"/>
                  <a:gd name="connsiteY5" fmla="*/ 160971 h 796406"/>
                  <a:gd name="connsiteX6" fmla="*/ 662976 w 749961"/>
                  <a:gd name="connsiteY6" fmla="*/ 193917 h 796406"/>
                  <a:gd name="connsiteX7" fmla="*/ 642195 w 749961"/>
                  <a:gd name="connsiteY7" fmla="*/ 239928 h 796406"/>
                  <a:gd name="connsiteX8" fmla="*/ 647092 w 749961"/>
                  <a:gd name="connsiteY8" fmla="*/ 244493 h 796406"/>
                  <a:gd name="connsiteX9" fmla="*/ 662762 w 749961"/>
                  <a:gd name="connsiteY9" fmla="*/ 264158 h 796406"/>
                  <a:gd name="connsiteX10" fmla="*/ 688657 w 749961"/>
                  <a:gd name="connsiteY10" fmla="*/ 290427 h 796406"/>
                  <a:gd name="connsiteX11" fmla="*/ 682868 w 749961"/>
                  <a:gd name="connsiteY11" fmla="*/ 294742 h 796406"/>
                  <a:gd name="connsiteX12" fmla="*/ 692827 w 749961"/>
                  <a:gd name="connsiteY12" fmla="*/ 314007 h 796406"/>
                  <a:gd name="connsiteX13" fmla="*/ 702961 w 749961"/>
                  <a:gd name="connsiteY13" fmla="*/ 429102 h 796406"/>
                  <a:gd name="connsiteX14" fmla="*/ 48089 w 749961"/>
                  <a:gd name="connsiteY14" fmla="*/ 796406 h 796406"/>
                  <a:gd name="connsiteX15" fmla="*/ 55413 w 749961"/>
                  <a:gd name="connsiteY15" fmla="*/ 432387 h 796406"/>
                  <a:gd name="connsiteX16" fmla="*/ 102663 w 749961"/>
                  <a:gd name="connsiteY16" fmla="*/ 140132 h 796406"/>
                  <a:gd name="connsiteX17" fmla="*/ 125548 w 749961"/>
                  <a:gd name="connsiteY17" fmla="*/ 109646 h 796406"/>
                  <a:gd name="connsiteX18" fmla="*/ 123750 w 749961"/>
                  <a:gd name="connsiteY18" fmla="*/ 105724 h 796406"/>
                  <a:gd name="connsiteX19" fmla="*/ 132470 w 749961"/>
                  <a:gd name="connsiteY19" fmla="*/ 103856 h 796406"/>
                  <a:gd name="connsiteX20" fmla="*/ 157834 w 749961"/>
                  <a:gd name="connsiteY20" fmla="*/ 85607 h 796406"/>
                  <a:gd name="connsiteX21" fmla="*/ 184086 w 749961"/>
                  <a:gd name="connsiteY21" fmla="*/ 76392 h 796406"/>
                  <a:gd name="connsiteX22" fmla="*/ 184069 w 749961"/>
                  <a:gd name="connsiteY22" fmla="*/ 37335 h 796406"/>
                  <a:gd name="connsiteX23" fmla="*/ 251102 w 749961"/>
                  <a:gd name="connsiteY23" fmla="*/ 46594 h 796406"/>
                  <a:gd name="connsiteX24" fmla="*/ 276780 w 749961"/>
                  <a:gd name="connsiteY24" fmla="*/ 207 h 796406"/>
                  <a:gd name="connsiteX25" fmla="*/ 340296 w 749961"/>
                  <a:gd name="connsiteY25" fmla="*/ 30247 h 796406"/>
                  <a:gd name="connsiteX26" fmla="*/ 387770 w 749961"/>
                  <a:gd name="connsiteY26" fmla="*/ 0 h 796406"/>
                  <a:gd name="connsiteX0" fmla="*/ 387770 w 749961"/>
                  <a:gd name="connsiteY0" fmla="*/ 0 h 796406"/>
                  <a:gd name="connsiteX1" fmla="*/ 438097 w 749961"/>
                  <a:gd name="connsiteY1" fmla="*/ 46241 h 796406"/>
                  <a:gd name="connsiteX2" fmla="*/ 500135 w 749961"/>
                  <a:gd name="connsiteY2" fmla="*/ 36739 h 796406"/>
                  <a:gd name="connsiteX3" fmla="*/ 529616 w 749961"/>
                  <a:gd name="connsiteY3" fmla="*/ 92145 h 796406"/>
                  <a:gd name="connsiteX4" fmla="*/ 596774 w 749961"/>
                  <a:gd name="connsiteY4" fmla="*/ 104833 h 796406"/>
                  <a:gd name="connsiteX5" fmla="*/ 600919 w 749961"/>
                  <a:gd name="connsiteY5" fmla="*/ 160971 h 796406"/>
                  <a:gd name="connsiteX6" fmla="*/ 662976 w 749961"/>
                  <a:gd name="connsiteY6" fmla="*/ 193917 h 796406"/>
                  <a:gd name="connsiteX7" fmla="*/ 642195 w 749961"/>
                  <a:gd name="connsiteY7" fmla="*/ 239928 h 796406"/>
                  <a:gd name="connsiteX8" fmla="*/ 647092 w 749961"/>
                  <a:gd name="connsiteY8" fmla="*/ 244493 h 796406"/>
                  <a:gd name="connsiteX9" fmla="*/ 662762 w 749961"/>
                  <a:gd name="connsiteY9" fmla="*/ 264158 h 796406"/>
                  <a:gd name="connsiteX10" fmla="*/ 688657 w 749961"/>
                  <a:gd name="connsiteY10" fmla="*/ 290427 h 796406"/>
                  <a:gd name="connsiteX11" fmla="*/ 682868 w 749961"/>
                  <a:gd name="connsiteY11" fmla="*/ 294742 h 796406"/>
                  <a:gd name="connsiteX12" fmla="*/ 692827 w 749961"/>
                  <a:gd name="connsiteY12" fmla="*/ 314007 h 796406"/>
                  <a:gd name="connsiteX13" fmla="*/ 702961 w 749961"/>
                  <a:gd name="connsiteY13" fmla="*/ 429102 h 796406"/>
                  <a:gd name="connsiteX14" fmla="*/ 48089 w 749961"/>
                  <a:gd name="connsiteY14" fmla="*/ 796406 h 796406"/>
                  <a:gd name="connsiteX15" fmla="*/ 55413 w 749961"/>
                  <a:gd name="connsiteY15" fmla="*/ 432387 h 796406"/>
                  <a:gd name="connsiteX16" fmla="*/ 102663 w 749961"/>
                  <a:gd name="connsiteY16" fmla="*/ 140132 h 796406"/>
                  <a:gd name="connsiteX17" fmla="*/ 125548 w 749961"/>
                  <a:gd name="connsiteY17" fmla="*/ 109646 h 796406"/>
                  <a:gd name="connsiteX18" fmla="*/ 123750 w 749961"/>
                  <a:gd name="connsiteY18" fmla="*/ 105724 h 796406"/>
                  <a:gd name="connsiteX19" fmla="*/ 132470 w 749961"/>
                  <a:gd name="connsiteY19" fmla="*/ 103856 h 796406"/>
                  <a:gd name="connsiteX20" fmla="*/ 157834 w 749961"/>
                  <a:gd name="connsiteY20" fmla="*/ 85607 h 796406"/>
                  <a:gd name="connsiteX21" fmla="*/ 184086 w 749961"/>
                  <a:gd name="connsiteY21" fmla="*/ 76392 h 796406"/>
                  <a:gd name="connsiteX22" fmla="*/ 184069 w 749961"/>
                  <a:gd name="connsiteY22" fmla="*/ 37335 h 796406"/>
                  <a:gd name="connsiteX23" fmla="*/ 251102 w 749961"/>
                  <a:gd name="connsiteY23" fmla="*/ 46594 h 796406"/>
                  <a:gd name="connsiteX24" fmla="*/ 276780 w 749961"/>
                  <a:gd name="connsiteY24" fmla="*/ 207 h 796406"/>
                  <a:gd name="connsiteX25" fmla="*/ 340296 w 749961"/>
                  <a:gd name="connsiteY25" fmla="*/ 30247 h 796406"/>
                  <a:gd name="connsiteX26" fmla="*/ 387770 w 749961"/>
                  <a:gd name="connsiteY26" fmla="*/ 0 h 79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49961" h="796406">
                    <a:moveTo>
                      <a:pt x="387770" y="0"/>
                    </a:moveTo>
                    <a:lnTo>
                      <a:pt x="438097" y="46241"/>
                    </a:lnTo>
                    <a:lnTo>
                      <a:pt x="500135" y="36739"/>
                    </a:lnTo>
                    <a:lnTo>
                      <a:pt x="529616" y="92145"/>
                    </a:lnTo>
                    <a:lnTo>
                      <a:pt x="596774" y="104833"/>
                    </a:lnTo>
                    <a:lnTo>
                      <a:pt x="600919" y="160971"/>
                    </a:lnTo>
                    <a:lnTo>
                      <a:pt x="662976" y="193917"/>
                    </a:lnTo>
                    <a:lnTo>
                      <a:pt x="642195" y="239928"/>
                    </a:lnTo>
                    <a:lnTo>
                      <a:pt x="647092" y="244493"/>
                    </a:lnTo>
                    <a:lnTo>
                      <a:pt x="662762" y="264158"/>
                    </a:lnTo>
                    <a:lnTo>
                      <a:pt x="688657" y="290427"/>
                    </a:lnTo>
                    <a:lnTo>
                      <a:pt x="682868" y="294742"/>
                    </a:lnTo>
                    <a:lnTo>
                      <a:pt x="692827" y="314007"/>
                    </a:lnTo>
                    <a:cubicBezTo>
                      <a:pt x="701148" y="336606"/>
                      <a:pt x="810417" y="348702"/>
                      <a:pt x="702961" y="429102"/>
                    </a:cubicBezTo>
                    <a:cubicBezTo>
                      <a:pt x="487378" y="520528"/>
                      <a:pt x="156014" y="795859"/>
                      <a:pt x="48089" y="796406"/>
                    </a:cubicBezTo>
                    <a:cubicBezTo>
                      <a:pt x="-59836" y="796954"/>
                      <a:pt x="46317" y="541766"/>
                      <a:pt x="55413" y="432387"/>
                    </a:cubicBezTo>
                    <a:cubicBezTo>
                      <a:pt x="64509" y="323008"/>
                      <a:pt x="82364" y="193523"/>
                      <a:pt x="102663" y="140132"/>
                    </a:cubicBezTo>
                    <a:lnTo>
                      <a:pt x="125548" y="109646"/>
                    </a:lnTo>
                    <a:lnTo>
                      <a:pt x="123750" y="105724"/>
                    </a:lnTo>
                    <a:lnTo>
                      <a:pt x="132470" y="103856"/>
                    </a:lnTo>
                    <a:lnTo>
                      <a:pt x="157834" y="85607"/>
                    </a:lnTo>
                    <a:lnTo>
                      <a:pt x="184086" y="76392"/>
                    </a:lnTo>
                    <a:cubicBezTo>
                      <a:pt x="184080" y="63373"/>
                      <a:pt x="184075" y="50354"/>
                      <a:pt x="184069" y="37335"/>
                    </a:cubicBezTo>
                    <a:lnTo>
                      <a:pt x="251102" y="46594"/>
                    </a:lnTo>
                    <a:lnTo>
                      <a:pt x="276780" y="207"/>
                    </a:lnTo>
                    <a:lnTo>
                      <a:pt x="340296" y="30247"/>
                    </a:lnTo>
                    <a:lnTo>
                      <a:pt x="387770" y="0"/>
                    </a:ln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03218ED0-6F19-487F-8B4B-367FDB2AF156}"/>
                  </a:ext>
                </a:extLst>
              </p:cNvPr>
              <p:cNvSpPr/>
              <p:nvPr/>
            </p:nvSpPr>
            <p:spPr>
              <a:xfrm rot="5400000">
                <a:off x="2404772" y="3512437"/>
                <a:ext cx="779622" cy="635621"/>
              </a:xfrm>
              <a:custGeom>
                <a:avLst/>
                <a:gdLst>
                  <a:gd name="connsiteX0" fmla="*/ 0 w 779622"/>
                  <a:gd name="connsiteY0" fmla="*/ 326562 h 635621"/>
                  <a:gd name="connsiteX1" fmla="*/ 36308 w 779622"/>
                  <a:gd name="connsiteY1" fmla="*/ 275369 h 635621"/>
                  <a:gd name="connsiteX2" fmla="*/ 17539 w 779622"/>
                  <a:gd name="connsiteY2" fmla="*/ 209651 h 635621"/>
                  <a:gd name="connsiteX3" fmla="*/ 65860 w 779622"/>
                  <a:gd name="connsiteY3" fmla="*/ 180777 h 635621"/>
                  <a:gd name="connsiteX4" fmla="*/ 67486 w 779622"/>
                  <a:gd name="connsiteY4" fmla="*/ 110535 h 635621"/>
                  <a:gd name="connsiteX5" fmla="*/ 117931 w 779622"/>
                  <a:gd name="connsiteY5" fmla="*/ 108482 h 635621"/>
                  <a:gd name="connsiteX6" fmla="*/ 119816 w 779622"/>
                  <a:gd name="connsiteY6" fmla="*/ 102058 h 635621"/>
                  <a:gd name="connsiteX7" fmla="*/ 130368 w 779622"/>
                  <a:gd name="connsiteY7" fmla="*/ 79234 h 635621"/>
                  <a:gd name="connsiteX8" fmla="*/ 142239 w 779622"/>
                  <a:gd name="connsiteY8" fmla="*/ 44310 h 635621"/>
                  <a:gd name="connsiteX9" fmla="*/ 148691 w 779622"/>
                  <a:gd name="connsiteY9" fmla="*/ 47550 h 635621"/>
                  <a:gd name="connsiteX10" fmla="*/ 161446 w 779622"/>
                  <a:gd name="connsiteY10" fmla="*/ 30011 h 635621"/>
                  <a:gd name="connsiteX11" fmla="*/ 217324 w 779622"/>
                  <a:gd name="connsiteY11" fmla="*/ 184 h 635621"/>
                  <a:gd name="connsiteX12" fmla="*/ 779235 w 779622"/>
                  <a:gd name="connsiteY12" fmla="*/ 356765 h 635621"/>
                  <a:gd name="connsiteX13" fmla="*/ 270623 w 779622"/>
                  <a:gd name="connsiteY13" fmla="*/ 635491 h 635621"/>
                  <a:gd name="connsiteX14" fmla="*/ 233113 w 779622"/>
                  <a:gd name="connsiteY14" fmla="*/ 628703 h 635621"/>
                  <a:gd name="connsiteX15" fmla="*/ 230413 w 779622"/>
                  <a:gd name="connsiteY15" fmla="*/ 632069 h 635621"/>
                  <a:gd name="connsiteX16" fmla="*/ 224834 w 779622"/>
                  <a:gd name="connsiteY16" fmla="*/ 625112 h 635621"/>
                  <a:gd name="connsiteX17" fmla="*/ 197150 w 779622"/>
                  <a:gd name="connsiteY17" fmla="*/ 610622 h 635621"/>
                  <a:gd name="connsiteX18" fmla="*/ 177144 w 779622"/>
                  <a:gd name="connsiteY18" fmla="*/ 591288 h 635621"/>
                  <a:gd name="connsiteX19" fmla="*/ 142239 w 779622"/>
                  <a:gd name="connsiteY19" fmla="*/ 608814 h 635621"/>
                  <a:gd name="connsiteX20" fmla="*/ 120462 w 779622"/>
                  <a:gd name="connsiteY20" fmla="*/ 544745 h 635621"/>
                  <a:gd name="connsiteX21" fmla="*/ 67486 w 779622"/>
                  <a:gd name="connsiteY21" fmla="*/ 542589 h 635621"/>
                  <a:gd name="connsiteX22" fmla="*/ 65860 w 779622"/>
                  <a:gd name="connsiteY22" fmla="*/ 472347 h 635621"/>
                  <a:gd name="connsiteX23" fmla="*/ 17539 w 779622"/>
                  <a:gd name="connsiteY23" fmla="*/ 443473 h 635621"/>
                  <a:gd name="connsiteX24" fmla="*/ 36308 w 779622"/>
                  <a:gd name="connsiteY24" fmla="*/ 377755 h 635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9622" h="635621">
                    <a:moveTo>
                      <a:pt x="0" y="326562"/>
                    </a:moveTo>
                    <a:lnTo>
                      <a:pt x="36308" y="275369"/>
                    </a:lnTo>
                    <a:lnTo>
                      <a:pt x="17539" y="209651"/>
                    </a:lnTo>
                    <a:lnTo>
                      <a:pt x="65860" y="180777"/>
                    </a:lnTo>
                    <a:lnTo>
                      <a:pt x="67486" y="110535"/>
                    </a:lnTo>
                    <a:lnTo>
                      <a:pt x="117931" y="108482"/>
                    </a:lnTo>
                    <a:lnTo>
                      <a:pt x="119816" y="102058"/>
                    </a:lnTo>
                    <a:lnTo>
                      <a:pt x="130368" y="79234"/>
                    </a:lnTo>
                    <a:lnTo>
                      <a:pt x="142239" y="44310"/>
                    </a:lnTo>
                    <a:lnTo>
                      <a:pt x="148691" y="47550"/>
                    </a:lnTo>
                    <a:lnTo>
                      <a:pt x="161446" y="30011"/>
                    </a:lnTo>
                    <a:cubicBezTo>
                      <a:pt x="177916" y="12441"/>
                      <a:pt x="196761" y="1909"/>
                      <a:pt x="217324" y="184"/>
                    </a:cubicBezTo>
                    <a:cubicBezTo>
                      <a:pt x="299579" y="-6717"/>
                      <a:pt x="764517" y="181330"/>
                      <a:pt x="779235" y="356765"/>
                    </a:cubicBezTo>
                    <a:cubicBezTo>
                      <a:pt x="793953" y="532200"/>
                      <a:pt x="384656" y="639896"/>
                      <a:pt x="270623" y="635491"/>
                    </a:cubicBezTo>
                    <a:lnTo>
                      <a:pt x="233113" y="628703"/>
                    </a:lnTo>
                    <a:lnTo>
                      <a:pt x="230413" y="632069"/>
                    </a:lnTo>
                    <a:lnTo>
                      <a:pt x="224834" y="625112"/>
                    </a:lnTo>
                    <a:lnTo>
                      <a:pt x="197150" y="610622"/>
                    </a:lnTo>
                    <a:lnTo>
                      <a:pt x="177144" y="591288"/>
                    </a:lnTo>
                    <a:lnTo>
                      <a:pt x="142239" y="608814"/>
                    </a:lnTo>
                    <a:lnTo>
                      <a:pt x="120462" y="544745"/>
                    </a:lnTo>
                    <a:lnTo>
                      <a:pt x="67486" y="542589"/>
                    </a:lnTo>
                    <a:lnTo>
                      <a:pt x="65860" y="472347"/>
                    </a:lnTo>
                    <a:lnTo>
                      <a:pt x="17539" y="443473"/>
                    </a:lnTo>
                    <a:lnTo>
                      <a:pt x="36308" y="377755"/>
                    </a:lnTo>
                    <a:close/>
                  </a:path>
                </a:pathLst>
              </a:custGeom>
              <a:pattFill prst="dkVert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F7191971-EEA0-4BAA-AEEB-8CA6F5D425ED}"/>
                  </a:ext>
                </a:extLst>
              </p:cNvPr>
              <p:cNvSpPr/>
              <p:nvPr/>
            </p:nvSpPr>
            <p:spPr>
              <a:xfrm>
                <a:off x="1872048" y="3610609"/>
                <a:ext cx="3287849" cy="1845226"/>
              </a:xfrm>
              <a:custGeom>
                <a:avLst/>
                <a:gdLst>
                  <a:gd name="connsiteX0" fmla="*/ 3145700 w 3287849"/>
                  <a:gd name="connsiteY0" fmla="*/ 17 h 1845226"/>
                  <a:gd name="connsiteX1" fmla="*/ 3258227 w 3287849"/>
                  <a:gd name="connsiteY1" fmla="*/ 139304 h 1845226"/>
                  <a:gd name="connsiteX2" fmla="*/ 2966554 w 3287849"/>
                  <a:gd name="connsiteY2" fmla="*/ 467722 h 1845226"/>
                  <a:gd name="connsiteX3" fmla="*/ 2873052 w 3287849"/>
                  <a:gd name="connsiteY3" fmla="*/ 577317 h 1845226"/>
                  <a:gd name="connsiteX4" fmla="*/ 2874797 w 3287849"/>
                  <a:gd name="connsiteY4" fmla="*/ 585785 h 1845226"/>
                  <a:gd name="connsiteX5" fmla="*/ 2950255 w 3287849"/>
                  <a:gd name="connsiteY5" fmla="*/ 728595 h 1845226"/>
                  <a:gd name="connsiteX6" fmla="*/ 2870016 w 3287849"/>
                  <a:gd name="connsiteY6" fmla="*/ 898181 h 1845226"/>
                  <a:gd name="connsiteX7" fmla="*/ 2833126 w 3287849"/>
                  <a:gd name="connsiteY7" fmla="*/ 1065153 h 1845226"/>
                  <a:gd name="connsiteX8" fmla="*/ 2652881 w 3287849"/>
                  <a:gd name="connsiteY8" fmla="*/ 1223374 h 1845226"/>
                  <a:gd name="connsiteX9" fmla="*/ 2509236 w 3287849"/>
                  <a:gd name="connsiteY9" fmla="*/ 1389090 h 1845226"/>
                  <a:gd name="connsiteX10" fmla="*/ 2256447 w 3287849"/>
                  <a:gd name="connsiteY10" fmla="*/ 1511861 h 1845226"/>
                  <a:gd name="connsiteX11" fmla="*/ 2027927 w 3287849"/>
                  <a:gd name="connsiteY11" fmla="*/ 1651084 h 1845226"/>
                  <a:gd name="connsiteX12" fmla="*/ 1741062 w 3287849"/>
                  <a:gd name="connsiteY12" fmla="*/ 1719716 h 1845226"/>
                  <a:gd name="connsiteX13" fmla="*/ 1462459 w 3287849"/>
                  <a:gd name="connsiteY13" fmla="*/ 1811256 h 1845226"/>
                  <a:gd name="connsiteX14" fmla="*/ 1185188 w 3287849"/>
                  <a:gd name="connsiteY14" fmla="*/ 1815297 h 1845226"/>
                  <a:gd name="connsiteX15" fmla="*/ 898909 w 3287849"/>
                  <a:gd name="connsiteY15" fmla="*/ 1845226 h 1845226"/>
                  <a:gd name="connsiteX16" fmla="*/ 673457 w 3287849"/>
                  <a:gd name="connsiteY16" fmla="*/ 1784058 h 1845226"/>
                  <a:gd name="connsiteX17" fmla="*/ 423090 w 3287849"/>
                  <a:gd name="connsiteY17" fmla="*/ 1747805 h 1845226"/>
                  <a:gd name="connsiteX18" fmla="*/ 283768 w 3287849"/>
                  <a:gd name="connsiteY18" fmla="*/ 1630752 h 1845226"/>
                  <a:gd name="connsiteX19" fmla="*/ 107435 w 3287849"/>
                  <a:gd name="connsiteY19" fmla="*/ 1533843 h 1845226"/>
                  <a:gd name="connsiteX20" fmla="*/ 75458 w 3287849"/>
                  <a:gd name="connsiteY20" fmla="*/ 1378716 h 1845226"/>
                  <a:gd name="connsiteX21" fmla="*/ 0 w 3287849"/>
                  <a:gd name="connsiteY21" fmla="*/ 1235907 h 1845226"/>
                  <a:gd name="connsiteX22" fmla="*/ 80239 w 3287849"/>
                  <a:gd name="connsiteY22" fmla="*/ 1066320 h 1845226"/>
                  <a:gd name="connsiteX23" fmla="*/ 117130 w 3287849"/>
                  <a:gd name="connsiteY23" fmla="*/ 899348 h 1845226"/>
                  <a:gd name="connsiteX24" fmla="*/ 297374 w 3287849"/>
                  <a:gd name="connsiteY24" fmla="*/ 741128 h 1845226"/>
                  <a:gd name="connsiteX25" fmla="*/ 441019 w 3287849"/>
                  <a:gd name="connsiteY25" fmla="*/ 575412 h 1845226"/>
                  <a:gd name="connsiteX26" fmla="*/ 693809 w 3287849"/>
                  <a:gd name="connsiteY26" fmla="*/ 452641 h 1845226"/>
                  <a:gd name="connsiteX27" fmla="*/ 922330 w 3287849"/>
                  <a:gd name="connsiteY27" fmla="*/ 313417 h 1845226"/>
                  <a:gd name="connsiteX28" fmla="*/ 1209195 w 3287849"/>
                  <a:gd name="connsiteY28" fmla="*/ 244785 h 1845226"/>
                  <a:gd name="connsiteX29" fmla="*/ 1487797 w 3287849"/>
                  <a:gd name="connsiteY29" fmla="*/ 153245 h 1845226"/>
                  <a:gd name="connsiteX30" fmla="*/ 1765068 w 3287849"/>
                  <a:gd name="connsiteY30" fmla="*/ 149204 h 1845226"/>
                  <a:gd name="connsiteX31" fmla="*/ 2051346 w 3287849"/>
                  <a:gd name="connsiteY31" fmla="*/ 119275 h 1845226"/>
                  <a:gd name="connsiteX32" fmla="*/ 2276798 w 3287849"/>
                  <a:gd name="connsiteY32" fmla="*/ 180444 h 1845226"/>
                  <a:gd name="connsiteX33" fmla="*/ 2527166 w 3287849"/>
                  <a:gd name="connsiteY33" fmla="*/ 216697 h 1845226"/>
                  <a:gd name="connsiteX34" fmla="*/ 2544691 w 3287849"/>
                  <a:gd name="connsiteY34" fmla="*/ 231421 h 1845226"/>
                  <a:gd name="connsiteX35" fmla="*/ 2706543 w 3287849"/>
                  <a:gd name="connsiteY35" fmla="*/ 172436 h 1845226"/>
                  <a:gd name="connsiteX36" fmla="*/ 3060169 w 3287849"/>
                  <a:gd name="connsiteY36" fmla="*/ 23983 h 1845226"/>
                  <a:gd name="connsiteX37" fmla="*/ 3145700 w 3287849"/>
                  <a:gd name="connsiteY37" fmla="*/ 17 h 1845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287849" h="1845226">
                    <a:moveTo>
                      <a:pt x="3145700" y="17"/>
                    </a:moveTo>
                    <a:cubicBezTo>
                      <a:pt x="3239719" y="-1203"/>
                      <a:pt x="3338711" y="60668"/>
                      <a:pt x="3258227" y="139304"/>
                    </a:cubicBezTo>
                    <a:cubicBezTo>
                      <a:pt x="3204571" y="191728"/>
                      <a:pt x="3092824" y="320216"/>
                      <a:pt x="2966554" y="467722"/>
                    </a:cubicBezTo>
                    <a:lnTo>
                      <a:pt x="2873052" y="577317"/>
                    </a:lnTo>
                    <a:lnTo>
                      <a:pt x="2874797" y="585785"/>
                    </a:lnTo>
                    <a:lnTo>
                      <a:pt x="2950255" y="728595"/>
                    </a:lnTo>
                    <a:lnTo>
                      <a:pt x="2870016" y="898181"/>
                    </a:lnTo>
                    <a:lnTo>
                      <a:pt x="2833126" y="1065153"/>
                    </a:lnTo>
                    <a:lnTo>
                      <a:pt x="2652881" y="1223374"/>
                    </a:lnTo>
                    <a:lnTo>
                      <a:pt x="2509236" y="1389090"/>
                    </a:lnTo>
                    <a:lnTo>
                      <a:pt x="2256447" y="1511861"/>
                    </a:lnTo>
                    <a:lnTo>
                      <a:pt x="2027927" y="1651084"/>
                    </a:lnTo>
                    <a:lnTo>
                      <a:pt x="1741062" y="1719716"/>
                    </a:lnTo>
                    <a:lnTo>
                      <a:pt x="1462459" y="1811256"/>
                    </a:lnTo>
                    <a:lnTo>
                      <a:pt x="1185188" y="1815297"/>
                    </a:lnTo>
                    <a:lnTo>
                      <a:pt x="898909" y="1845226"/>
                    </a:lnTo>
                    <a:lnTo>
                      <a:pt x="673457" y="1784058"/>
                    </a:lnTo>
                    <a:lnTo>
                      <a:pt x="423090" y="1747805"/>
                    </a:lnTo>
                    <a:lnTo>
                      <a:pt x="283768" y="1630752"/>
                    </a:lnTo>
                    <a:lnTo>
                      <a:pt x="107435" y="1533843"/>
                    </a:lnTo>
                    <a:lnTo>
                      <a:pt x="75458" y="1378716"/>
                    </a:lnTo>
                    <a:lnTo>
                      <a:pt x="0" y="1235907"/>
                    </a:lnTo>
                    <a:lnTo>
                      <a:pt x="80239" y="1066320"/>
                    </a:lnTo>
                    <a:lnTo>
                      <a:pt x="117130" y="899348"/>
                    </a:lnTo>
                    <a:lnTo>
                      <a:pt x="297374" y="741128"/>
                    </a:lnTo>
                    <a:lnTo>
                      <a:pt x="441019" y="575412"/>
                    </a:lnTo>
                    <a:lnTo>
                      <a:pt x="693809" y="452641"/>
                    </a:lnTo>
                    <a:lnTo>
                      <a:pt x="922330" y="313417"/>
                    </a:lnTo>
                    <a:lnTo>
                      <a:pt x="1209195" y="244785"/>
                    </a:lnTo>
                    <a:lnTo>
                      <a:pt x="1487797" y="153245"/>
                    </a:lnTo>
                    <a:lnTo>
                      <a:pt x="1765068" y="149204"/>
                    </a:lnTo>
                    <a:lnTo>
                      <a:pt x="2051346" y="119275"/>
                    </a:lnTo>
                    <a:lnTo>
                      <a:pt x="2276798" y="180444"/>
                    </a:lnTo>
                    <a:lnTo>
                      <a:pt x="2527166" y="216697"/>
                    </a:lnTo>
                    <a:lnTo>
                      <a:pt x="2544691" y="231421"/>
                    </a:lnTo>
                    <a:lnTo>
                      <a:pt x="2706543" y="172436"/>
                    </a:lnTo>
                    <a:cubicBezTo>
                      <a:pt x="2871798" y="111486"/>
                      <a:pt x="3013363" y="56269"/>
                      <a:pt x="3060169" y="23983"/>
                    </a:cubicBezTo>
                    <a:cubicBezTo>
                      <a:pt x="3083572" y="7841"/>
                      <a:pt x="3114360" y="424"/>
                      <a:pt x="3145700" y="17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70399D2C-E65E-4E8A-ACCE-D776954E8B7E}"/>
                  </a:ext>
                </a:extLst>
              </p:cNvPr>
              <p:cNvSpPr/>
              <p:nvPr/>
            </p:nvSpPr>
            <p:spPr>
              <a:xfrm>
                <a:off x="1869764" y="3729885"/>
                <a:ext cx="2766012" cy="1503792"/>
              </a:xfrm>
              <a:custGeom>
                <a:avLst/>
                <a:gdLst>
                  <a:gd name="connsiteX0" fmla="*/ 2051346 w 2766012"/>
                  <a:gd name="connsiteY0" fmla="*/ 0 h 1503792"/>
                  <a:gd name="connsiteX1" fmla="*/ 2276798 w 2766012"/>
                  <a:gd name="connsiteY1" fmla="*/ 61169 h 1503792"/>
                  <a:gd name="connsiteX2" fmla="*/ 2527166 w 2766012"/>
                  <a:gd name="connsiteY2" fmla="*/ 97422 h 1503792"/>
                  <a:gd name="connsiteX3" fmla="*/ 2666487 w 2766012"/>
                  <a:gd name="connsiteY3" fmla="*/ 214475 h 1503792"/>
                  <a:gd name="connsiteX4" fmla="*/ 2766012 w 2766012"/>
                  <a:gd name="connsiteY4" fmla="*/ 269171 h 1503792"/>
                  <a:gd name="connsiteX5" fmla="*/ 2501271 w 2766012"/>
                  <a:gd name="connsiteY5" fmla="*/ 296666 h 1503792"/>
                  <a:gd name="connsiteX6" fmla="*/ 2134086 w 2766012"/>
                  <a:gd name="connsiteY6" fmla="*/ 301982 h 1503792"/>
                  <a:gd name="connsiteX7" fmla="*/ 1765137 w 2766012"/>
                  <a:gd name="connsiteY7" fmla="*/ 422408 h 1503792"/>
                  <a:gd name="connsiteX8" fmla="*/ 1385247 w 2766012"/>
                  <a:gd name="connsiteY8" fmla="*/ 512696 h 1503792"/>
                  <a:gd name="connsiteX9" fmla="*/ 1082620 w 2766012"/>
                  <a:gd name="connsiteY9" fmla="*/ 695851 h 1503792"/>
                  <a:gd name="connsiteX10" fmla="*/ 747854 w 2766012"/>
                  <a:gd name="connsiteY10" fmla="*/ 857362 h 1503792"/>
                  <a:gd name="connsiteX11" fmla="*/ 557628 w 2766012"/>
                  <a:gd name="connsiteY11" fmla="*/ 1075369 h 1503792"/>
                  <a:gd name="connsiteX12" fmla="*/ 318934 w 2766012"/>
                  <a:gd name="connsiteY12" fmla="*/ 1283516 h 1503792"/>
                  <a:gd name="connsiteX13" fmla="*/ 270079 w 2766012"/>
                  <a:gd name="connsiteY13" fmla="*/ 1503175 h 1503792"/>
                  <a:gd name="connsiteX14" fmla="*/ 269785 w 2766012"/>
                  <a:gd name="connsiteY14" fmla="*/ 1503792 h 1503792"/>
                  <a:gd name="connsiteX15" fmla="*/ 107436 w 2766012"/>
                  <a:gd name="connsiteY15" fmla="*/ 1414568 h 1503792"/>
                  <a:gd name="connsiteX16" fmla="*/ 75458 w 2766012"/>
                  <a:gd name="connsiteY16" fmla="*/ 1259441 h 1503792"/>
                  <a:gd name="connsiteX17" fmla="*/ 0 w 2766012"/>
                  <a:gd name="connsiteY17" fmla="*/ 1116632 h 1503792"/>
                  <a:gd name="connsiteX18" fmla="*/ 80239 w 2766012"/>
                  <a:gd name="connsiteY18" fmla="*/ 947045 h 1503792"/>
                  <a:gd name="connsiteX19" fmla="*/ 117130 w 2766012"/>
                  <a:gd name="connsiteY19" fmla="*/ 780073 h 1503792"/>
                  <a:gd name="connsiteX20" fmla="*/ 297374 w 2766012"/>
                  <a:gd name="connsiteY20" fmla="*/ 621853 h 1503792"/>
                  <a:gd name="connsiteX21" fmla="*/ 441019 w 2766012"/>
                  <a:gd name="connsiteY21" fmla="*/ 456137 h 1503792"/>
                  <a:gd name="connsiteX22" fmla="*/ 693809 w 2766012"/>
                  <a:gd name="connsiteY22" fmla="*/ 333366 h 1503792"/>
                  <a:gd name="connsiteX23" fmla="*/ 922330 w 2766012"/>
                  <a:gd name="connsiteY23" fmla="*/ 194142 h 1503792"/>
                  <a:gd name="connsiteX24" fmla="*/ 1209195 w 2766012"/>
                  <a:gd name="connsiteY24" fmla="*/ 125510 h 1503792"/>
                  <a:gd name="connsiteX25" fmla="*/ 1487797 w 2766012"/>
                  <a:gd name="connsiteY25" fmla="*/ 33970 h 1503792"/>
                  <a:gd name="connsiteX26" fmla="*/ 1765068 w 2766012"/>
                  <a:gd name="connsiteY26" fmla="*/ 29929 h 150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766012" h="1503792">
                    <a:moveTo>
                      <a:pt x="2051346" y="0"/>
                    </a:moveTo>
                    <a:lnTo>
                      <a:pt x="2276798" y="61169"/>
                    </a:lnTo>
                    <a:lnTo>
                      <a:pt x="2527166" y="97422"/>
                    </a:lnTo>
                    <a:lnTo>
                      <a:pt x="2666487" y="214475"/>
                    </a:lnTo>
                    <a:lnTo>
                      <a:pt x="2766012" y="269171"/>
                    </a:lnTo>
                    <a:lnTo>
                      <a:pt x="2501271" y="296666"/>
                    </a:lnTo>
                    <a:lnTo>
                      <a:pt x="2134086" y="301982"/>
                    </a:lnTo>
                    <a:lnTo>
                      <a:pt x="1765137" y="422408"/>
                    </a:lnTo>
                    <a:lnTo>
                      <a:pt x="1385247" y="512696"/>
                    </a:lnTo>
                    <a:lnTo>
                      <a:pt x="1082620" y="695851"/>
                    </a:lnTo>
                    <a:lnTo>
                      <a:pt x="747854" y="857362"/>
                    </a:lnTo>
                    <a:lnTo>
                      <a:pt x="557628" y="1075369"/>
                    </a:lnTo>
                    <a:lnTo>
                      <a:pt x="318934" y="1283516"/>
                    </a:lnTo>
                    <a:lnTo>
                      <a:pt x="270079" y="1503175"/>
                    </a:lnTo>
                    <a:lnTo>
                      <a:pt x="269785" y="1503792"/>
                    </a:lnTo>
                    <a:lnTo>
                      <a:pt x="107436" y="1414568"/>
                    </a:lnTo>
                    <a:lnTo>
                      <a:pt x="75458" y="1259441"/>
                    </a:lnTo>
                    <a:lnTo>
                      <a:pt x="0" y="1116632"/>
                    </a:lnTo>
                    <a:lnTo>
                      <a:pt x="80239" y="947045"/>
                    </a:lnTo>
                    <a:lnTo>
                      <a:pt x="117130" y="780073"/>
                    </a:lnTo>
                    <a:lnTo>
                      <a:pt x="297374" y="621853"/>
                    </a:lnTo>
                    <a:lnTo>
                      <a:pt x="441019" y="456137"/>
                    </a:lnTo>
                    <a:lnTo>
                      <a:pt x="693809" y="333366"/>
                    </a:lnTo>
                    <a:lnTo>
                      <a:pt x="922330" y="194142"/>
                    </a:lnTo>
                    <a:lnTo>
                      <a:pt x="1209195" y="125510"/>
                    </a:lnTo>
                    <a:lnTo>
                      <a:pt x="1487797" y="33970"/>
                    </a:lnTo>
                    <a:lnTo>
                      <a:pt x="1765068" y="29929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38AD5EF9-990D-4BB7-88D4-5E484301758C}"/>
                  </a:ext>
                </a:extLst>
              </p:cNvPr>
              <p:cNvSpPr/>
              <p:nvPr/>
            </p:nvSpPr>
            <p:spPr>
              <a:xfrm rot="941278">
                <a:off x="1946677" y="4775224"/>
                <a:ext cx="1067294" cy="476807"/>
              </a:xfrm>
              <a:custGeom>
                <a:avLst/>
                <a:gdLst>
                  <a:gd name="connsiteX0" fmla="*/ 362679 w 1397949"/>
                  <a:gd name="connsiteY0" fmla="*/ 166 h 1039064"/>
                  <a:gd name="connsiteX1" fmla="*/ 910608 w 1397949"/>
                  <a:gd name="connsiteY1" fmla="*/ 152973 h 1039064"/>
                  <a:gd name="connsiteX2" fmla="*/ 1397949 w 1397949"/>
                  <a:gd name="connsiteY2" fmla="*/ 818827 h 1039064"/>
                  <a:gd name="connsiteX3" fmla="*/ 1389285 w 1397949"/>
                  <a:gd name="connsiteY3" fmla="*/ 918082 h 1039064"/>
                  <a:gd name="connsiteX4" fmla="*/ 1307659 w 1397949"/>
                  <a:gd name="connsiteY4" fmla="*/ 975215 h 1039064"/>
                  <a:gd name="connsiteX5" fmla="*/ 487343 w 1397949"/>
                  <a:gd name="connsiteY5" fmla="*/ 886090 h 1039064"/>
                  <a:gd name="connsiteX6" fmla="*/ 0 w 1397949"/>
                  <a:gd name="connsiteY6" fmla="*/ 220237 h 1039064"/>
                  <a:gd name="connsiteX7" fmla="*/ 8666 w 1397949"/>
                  <a:gd name="connsiteY7" fmla="*/ 120982 h 1039064"/>
                  <a:gd name="connsiteX8" fmla="*/ 90291 w 1397949"/>
                  <a:gd name="connsiteY8" fmla="*/ 63850 h 1039064"/>
                  <a:gd name="connsiteX9" fmla="*/ 362679 w 1397949"/>
                  <a:gd name="connsiteY9" fmla="*/ 166 h 1039064"/>
                  <a:gd name="connsiteX0" fmla="*/ 90291 w 1397949"/>
                  <a:gd name="connsiteY0" fmla="*/ 2635 h 977849"/>
                  <a:gd name="connsiteX1" fmla="*/ 910608 w 1397949"/>
                  <a:gd name="connsiteY1" fmla="*/ 91758 h 977849"/>
                  <a:gd name="connsiteX2" fmla="*/ 1397949 w 1397949"/>
                  <a:gd name="connsiteY2" fmla="*/ 757612 h 977849"/>
                  <a:gd name="connsiteX3" fmla="*/ 1389285 w 1397949"/>
                  <a:gd name="connsiteY3" fmla="*/ 856867 h 977849"/>
                  <a:gd name="connsiteX4" fmla="*/ 1307659 w 1397949"/>
                  <a:gd name="connsiteY4" fmla="*/ 914000 h 977849"/>
                  <a:gd name="connsiteX5" fmla="*/ 487343 w 1397949"/>
                  <a:gd name="connsiteY5" fmla="*/ 824875 h 977849"/>
                  <a:gd name="connsiteX6" fmla="*/ 0 w 1397949"/>
                  <a:gd name="connsiteY6" fmla="*/ 159022 h 977849"/>
                  <a:gd name="connsiteX7" fmla="*/ 8666 w 1397949"/>
                  <a:gd name="connsiteY7" fmla="*/ 59767 h 977849"/>
                  <a:gd name="connsiteX8" fmla="*/ 90291 w 1397949"/>
                  <a:gd name="connsiteY8" fmla="*/ 2635 h 977849"/>
                  <a:gd name="connsiteX0" fmla="*/ 90291 w 1397949"/>
                  <a:gd name="connsiteY0" fmla="*/ 158887 h 1134101"/>
                  <a:gd name="connsiteX1" fmla="*/ 739820 w 1397949"/>
                  <a:gd name="connsiteY1" fmla="*/ 34915 h 1134101"/>
                  <a:gd name="connsiteX2" fmla="*/ 1397949 w 1397949"/>
                  <a:gd name="connsiteY2" fmla="*/ 913864 h 1134101"/>
                  <a:gd name="connsiteX3" fmla="*/ 1389285 w 1397949"/>
                  <a:gd name="connsiteY3" fmla="*/ 1013119 h 1134101"/>
                  <a:gd name="connsiteX4" fmla="*/ 1307659 w 1397949"/>
                  <a:gd name="connsiteY4" fmla="*/ 1070252 h 1134101"/>
                  <a:gd name="connsiteX5" fmla="*/ 487343 w 1397949"/>
                  <a:gd name="connsiteY5" fmla="*/ 981127 h 1134101"/>
                  <a:gd name="connsiteX6" fmla="*/ 0 w 1397949"/>
                  <a:gd name="connsiteY6" fmla="*/ 315274 h 1134101"/>
                  <a:gd name="connsiteX7" fmla="*/ 8666 w 1397949"/>
                  <a:gd name="connsiteY7" fmla="*/ 216019 h 1134101"/>
                  <a:gd name="connsiteX8" fmla="*/ 90291 w 1397949"/>
                  <a:gd name="connsiteY8" fmla="*/ 158887 h 1134101"/>
                  <a:gd name="connsiteX0" fmla="*/ 90291 w 1397949"/>
                  <a:gd name="connsiteY0" fmla="*/ 143305 h 1118519"/>
                  <a:gd name="connsiteX1" fmla="*/ 739820 w 1397949"/>
                  <a:gd name="connsiteY1" fmla="*/ 19333 h 1118519"/>
                  <a:gd name="connsiteX2" fmla="*/ 1397949 w 1397949"/>
                  <a:gd name="connsiteY2" fmla="*/ 898282 h 1118519"/>
                  <a:gd name="connsiteX3" fmla="*/ 1389285 w 1397949"/>
                  <a:gd name="connsiteY3" fmla="*/ 997537 h 1118519"/>
                  <a:gd name="connsiteX4" fmla="*/ 1307659 w 1397949"/>
                  <a:gd name="connsiteY4" fmla="*/ 1054670 h 1118519"/>
                  <a:gd name="connsiteX5" fmla="*/ 487343 w 1397949"/>
                  <a:gd name="connsiteY5" fmla="*/ 965545 h 1118519"/>
                  <a:gd name="connsiteX6" fmla="*/ 0 w 1397949"/>
                  <a:gd name="connsiteY6" fmla="*/ 299692 h 1118519"/>
                  <a:gd name="connsiteX7" fmla="*/ 8666 w 1397949"/>
                  <a:gd name="connsiteY7" fmla="*/ 200437 h 1118519"/>
                  <a:gd name="connsiteX8" fmla="*/ 90291 w 1397949"/>
                  <a:gd name="connsiteY8" fmla="*/ 143305 h 1118519"/>
                  <a:gd name="connsiteX0" fmla="*/ 90291 w 1397949"/>
                  <a:gd name="connsiteY0" fmla="*/ 143305 h 1133981"/>
                  <a:gd name="connsiteX1" fmla="*/ 739820 w 1397949"/>
                  <a:gd name="connsiteY1" fmla="*/ 19333 h 1133981"/>
                  <a:gd name="connsiteX2" fmla="*/ 1397949 w 1397949"/>
                  <a:gd name="connsiteY2" fmla="*/ 898282 h 1133981"/>
                  <a:gd name="connsiteX3" fmla="*/ 1389285 w 1397949"/>
                  <a:gd name="connsiteY3" fmla="*/ 997537 h 1133981"/>
                  <a:gd name="connsiteX4" fmla="*/ 1307659 w 1397949"/>
                  <a:gd name="connsiteY4" fmla="*/ 1054670 h 1133981"/>
                  <a:gd name="connsiteX5" fmla="*/ 561105 w 1397949"/>
                  <a:gd name="connsiteY5" fmla="*/ 1004602 h 1133981"/>
                  <a:gd name="connsiteX6" fmla="*/ 0 w 1397949"/>
                  <a:gd name="connsiteY6" fmla="*/ 299692 h 1133981"/>
                  <a:gd name="connsiteX7" fmla="*/ 8666 w 1397949"/>
                  <a:gd name="connsiteY7" fmla="*/ 200437 h 1133981"/>
                  <a:gd name="connsiteX8" fmla="*/ 90291 w 1397949"/>
                  <a:gd name="connsiteY8" fmla="*/ 143305 h 1133981"/>
                  <a:gd name="connsiteX0" fmla="*/ 90291 w 1389285"/>
                  <a:gd name="connsiteY0" fmla="*/ 165290 h 1155966"/>
                  <a:gd name="connsiteX1" fmla="*/ 739820 w 1389285"/>
                  <a:gd name="connsiteY1" fmla="*/ 41318 h 1155966"/>
                  <a:gd name="connsiteX2" fmla="*/ 1389285 w 1389285"/>
                  <a:gd name="connsiteY2" fmla="*/ 1019522 h 1155966"/>
                  <a:gd name="connsiteX3" fmla="*/ 1307659 w 1389285"/>
                  <a:gd name="connsiteY3" fmla="*/ 1076655 h 1155966"/>
                  <a:gd name="connsiteX4" fmla="*/ 561105 w 1389285"/>
                  <a:gd name="connsiteY4" fmla="*/ 1026587 h 1155966"/>
                  <a:gd name="connsiteX5" fmla="*/ 0 w 1389285"/>
                  <a:gd name="connsiteY5" fmla="*/ 321677 h 1155966"/>
                  <a:gd name="connsiteX6" fmla="*/ 8666 w 1389285"/>
                  <a:gd name="connsiteY6" fmla="*/ 222422 h 1155966"/>
                  <a:gd name="connsiteX7" fmla="*/ 90291 w 1389285"/>
                  <a:gd name="connsiteY7" fmla="*/ 165290 h 1155966"/>
                  <a:gd name="connsiteX0" fmla="*/ 90291 w 1506446"/>
                  <a:gd name="connsiteY0" fmla="*/ 154874 h 1145550"/>
                  <a:gd name="connsiteX1" fmla="*/ 739820 w 1506446"/>
                  <a:gd name="connsiteY1" fmla="*/ 30902 h 1145550"/>
                  <a:gd name="connsiteX2" fmla="*/ 1506447 w 1506446"/>
                  <a:gd name="connsiteY2" fmla="*/ 846265 h 1145550"/>
                  <a:gd name="connsiteX3" fmla="*/ 1307659 w 1506446"/>
                  <a:gd name="connsiteY3" fmla="*/ 1066239 h 1145550"/>
                  <a:gd name="connsiteX4" fmla="*/ 561105 w 1506446"/>
                  <a:gd name="connsiteY4" fmla="*/ 1016171 h 1145550"/>
                  <a:gd name="connsiteX5" fmla="*/ 0 w 1506446"/>
                  <a:gd name="connsiteY5" fmla="*/ 311261 h 1145550"/>
                  <a:gd name="connsiteX6" fmla="*/ 8666 w 1506446"/>
                  <a:gd name="connsiteY6" fmla="*/ 212006 h 1145550"/>
                  <a:gd name="connsiteX7" fmla="*/ 90291 w 1506446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8666 w 1506447"/>
                  <a:gd name="connsiteY6" fmla="*/ 212006 h 1145550"/>
                  <a:gd name="connsiteX7" fmla="*/ 90291 w 1506447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90291 w 1506447"/>
                  <a:gd name="connsiteY6" fmla="*/ 154874 h 1145550"/>
                  <a:gd name="connsiteX0" fmla="*/ 249798 w 1506447"/>
                  <a:gd name="connsiteY0" fmla="*/ 170173 h 1142829"/>
                  <a:gd name="connsiteX1" fmla="*/ 739820 w 1506447"/>
                  <a:gd name="connsiteY1" fmla="*/ 28181 h 1142829"/>
                  <a:gd name="connsiteX2" fmla="*/ 1506447 w 1506447"/>
                  <a:gd name="connsiteY2" fmla="*/ 843544 h 1142829"/>
                  <a:gd name="connsiteX3" fmla="*/ 1307659 w 1506447"/>
                  <a:gd name="connsiteY3" fmla="*/ 1063518 h 1142829"/>
                  <a:gd name="connsiteX4" fmla="*/ 561105 w 1506447"/>
                  <a:gd name="connsiteY4" fmla="*/ 1013450 h 1142829"/>
                  <a:gd name="connsiteX5" fmla="*/ 0 w 1506447"/>
                  <a:gd name="connsiteY5" fmla="*/ 308540 h 1142829"/>
                  <a:gd name="connsiteX6" fmla="*/ 249798 w 1506447"/>
                  <a:gd name="connsiteY6" fmla="*/ 170173 h 1142829"/>
                  <a:gd name="connsiteX0" fmla="*/ 249798 w 1506447"/>
                  <a:gd name="connsiteY0" fmla="*/ 186811 h 1159467"/>
                  <a:gd name="connsiteX1" fmla="*/ 739820 w 1506447"/>
                  <a:gd name="connsiteY1" fmla="*/ 44819 h 1159467"/>
                  <a:gd name="connsiteX2" fmla="*/ 1506447 w 1506447"/>
                  <a:gd name="connsiteY2" fmla="*/ 860182 h 1159467"/>
                  <a:gd name="connsiteX3" fmla="*/ 1307659 w 1506447"/>
                  <a:gd name="connsiteY3" fmla="*/ 1080156 h 1159467"/>
                  <a:gd name="connsiteX4" fmla="*/ 561105 w 1506447"/>
                  <a:gd name="connsiteY4" fmla="*/ 1030088 h 1159467"/>
                  <a:gd name="connsiteX5" fmla="*/ 0 w 1506447"/>
                  <a:gd name="connsiteY5" fmla="*/ 325178 h 1159467"/>
                  <a:gd name="connsiteX6" fmla="*/ 249798 w 1506447"/>
                  <a:gd name="connsiteY6" fmla="*/ 186811 h 1159467"/>
                  <a:gd name="connsiteX0" fmla="*/ 249798 w 1506447"/>
                  <a:gd name="connsiteY0" fmla="*/ 190199 h 1162855"/>
                  <a:gd name="connsiteX1" fmla="*/ 736913 w 1506447"/>
                  <a:gd name="connsiteY1" fmla="*/ 31333 h 1162855"/>
                  <a:gd name="connsiteX2" fmla="*/ 1506447 w 1506447"/>
                  <a:gd name="connsiteY2" fmla="*/ 863570 h 1162855"/>
                  <a:gd name="connsiteX3" fmla="*/ 1307659 w 1506447"/>
                  <a:gd name="connsiteY3" fmla="*/ 1083544 h 1162855"/>
                  <a:gd name="connsiteX4" fmla="*/ 561105 w 1506447"/>
                  <a:gd name="connsiteY4" fmla="*/ 1033476 h 1162855"/>
                  <a:gd name="connsiteX5" fmla="*/ 0 w 1506447"/>
                  <a:gd name="connsiteY5" fmla="*/ 328566 h 1162855"/>
                  <a:gd name="connsiteX6" fmla="*/ 249798 w 1506447"/>
                  <a:gd name="connsiteY6" fmla="*/ 190199 h 1162855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022003"/>
                  <a:gd name="connsiteX1" fmla="*/ 736913 w 1506447"/>
                  <a:gd name="connsiteY1" fmla="*/ 19861 h 1022003"/>
                  <a:gd name="connsiteX2" fmla="*/ 1506447 w 1506447"/>
                  <a:gd name="connsiteY2" fmla="*/ 852098 h 1022003"/>
                  <a:gd name="connsiteX3" fmla="*/ 561105 w 1506447"/>
                  <a:gd name="connsiteY3" fmla="*/ 1022004 h 1022003"/>
                  <a:gd name="connsiteX4" fmla="*/ 0 w 1506447"/>
                  <a:gd name="connsiteY4" fmla="*/ 317094 h 1022003"/>
                  <a:gd name="connsiteX5" fmla="*/ 249798 w 1506447"/>
                  <a:gd name="connsiteY5" fmla="*/ 178727 h 1022003"/>
                  <a:gd name="connsiteX0" fmla="*/ 249798 w 1506447"/>
                  <a:gd name="connsiteY0" fmla="*/ 178727 h 1065950"/>
                  <a:gd name="connsiteX1" fmla="*/ 736913 w 1506447"/>
                  <a:gd name="connsiteY1" fmla="*/ 19861 h 1065950"/>
                  <a:gd name="connsiteX2" fmla="*/ 1506447 w 1506447"/>
                  <a:gd name="connsiteY2" fmla="*/ 852098 h 1065950"/>
                  <a:gd name="connsiteX3" fmla="*/ 561105 w 1506447"/>
                  <a:gd name="connsiteY3" fmla="*/ 1022004 h 1065950"/>
                  <a:gd name="connsiteX4" fmla="*/ 0 w 1506447"/>
                  <a:gd name="connsiteY4" fmla="*/ 317094 h 1065950"/>
                  <a:gd name="connsiteX5" fmla="*/ 249798 w 1506447"/>
                  <a:gd name="connsiteY5" fmla="*/ 178727 h 1065950"/>
                  <a:gd name="connsiteX0" fmla="*/ 0 w 1506447"/>
                  <a:gd name="connsiteY0" fmla="*/ 317814 h 1066670"/>
                  <a:gd name="connsiteX1" fmla="*/ 736913 w 1506447"/>
                  <a:gd name="connsiteY1" fmla="*/ 20581 h 1066670"/>
                  <a:gd name="connsiteX2" fmla="*/ 1506447 w 1506447"/>
                  <a:gd name="connsiteY2" fmla="*/ 852818 h 1066670"/>
                  <a:gd name="connsiteX3" fmla="*/ 561105 w 1506447"/>
                  <a:gd name="connsiteY3" fmla="*/ 1022724 h 1066670"/>
                  <a:gd name="connsiteX4" fmla="*/ 0 w 1506447"/>
                  <a:gd name="connsiteY4" fmla="*/ 317814 h 1066670"/>
                  <a:gd name="connsiteX0" fmla="*/ 0 w 1506447"/>
                  <a:gd name="connsiteY0" fmla="*/ 312023 h 1060879"/>
                  <a:gd name="connsiteX1" fmla="*/ 736913 w 1506447"/>
                  <a:gd name="connsiteY1" fmla="*/ 14790 h 1060879"/>
                  <a:gd name="connsiteX2" fmla="*/ 1506447 w 1506447"/>
                  <a:gd name="connsiteY2" fmla="*/ 847027 h 1060879"/>
                  <a:gd name="connsiteX3" fmla="*/ 561105 w 1506447"/>
                  <a:gd name="connsiteY3" fmla="*/ 1016933 h 1060879"/>
                  <a:gd name="connsiteX4" fmla="*/ 0 w 1506447"/>
                  <a:gd name="connsiteY4" fmla="*/ 312023 h 1060879"/>
                  <a:gd name="connsiteX0" fmla="*/ 0 w 1506447"/>
                  <a:gd name="connsiteY0" fmla="*/ 347761 h 1096617"/>
                  <a:gd name="connsiteX1" fmla="*/ 618824 w 1506447"/>
                  <a:gd name="connsiteY1" fmla="*/ 13554 h 1096617"/>
                  <a:gd name="connsiteX2" fmla="*/ 1506447 w 1506447"/>
                  <a:gd name="connsiteY2" fmla="*/ 882765 h 1096617"/>
                  <a:gd name="connsiteX3" fmla="*/ 561105 w 1506447"/>
                  <a:gd name="connsiteY3" fmla="*/ 1052671 h 1096617"/>
                  <a:gd name="connsiteX4" fmla="*/ 0 w 1506447"/>
                  <a:gd name="connsiteY4" fmla="*/ 347761 h 109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447" h="1096617">
                    <a:moveTo>
                      <a:pt x="0" y="347761"/>
                    </a:moveTo>
                    <a:cubicBezTo>
                      <a:pt x="240230" y="302646"/>
                      <a:pt x="367750" y="-75613"/>
                      <a:pt x="618824" y="13554"/>
                    </a:cubicBezTo>
                    <a:cubicBezTo>
                      <a:pt x="856421" y="94694"/>
                      <a:pt x="1217051" y="617304"/>
                      <a:pt x="1506447" y="882765"/>
                    </a:cubicBezTo>
                    <a:cubicBezTo>
                      <a:pt x="1191333" y="939400"/>
                      <a:pt x="911117" y="1198507"/>
                      <a:pt x="561105" y="1052671"/>
                    </a:cubicBezTo>
                    <a:cubicBezTo>
                      <a:pt x="211093" y="906835"/>
                      <a:pt x="9885" y="579415"/>
                      <a:pt x="0" y="347761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9AE0A83B-2CFC-44AB-A86D-9BE871F3E9D6}"/>
                  </a:ext>
                </a:extLst>
              </p:cNvPr>
              <p:cNvSpPr/>
              <p:nvPr/>
            </p:nvSpPr>
            <p:spPr>
              <a:xfrm>
                <a:off x="1965664" y="3851128"/>
                <a:ext cx="2600714" cy="1376915"/>
              </a:xfrm>
              <a:custGeom>
                <a:avLst/>
                <a:gdLst>
                  <a:gd name="connsiteX0" fmla="*/ 1205985 w 2600714"/>
                  <a:gd name="connsiteY0" fmla="*/ 1336054 h 1376915"/>
                  <a:gd name="connsiteX1" fmla="*/ 1241331 w 2600714"/>
                  <a:gd name="connsiteY1" fmla="*/ 1356485 h 1376915"/>
                  <a:gd name="connsiteX2" fmla="*/ 1205985 w 2600714"/>
                  <a:gd name="connsiteY2" fmla="*/ 1376915 h 1376915"/>
                  <a:gd name="connsiteX3" fmla="*/ 1170639 w 2600714"/>
                  <a:gd name="connsiteY3" fmla="*/ 1356485 h 1376915"/>
                  <a:gd name="connsiteX4" fmla="*/ 1205985 w 2600714"/>
                  <a:gd name="connsiteY4" fmla="*/ 1336054 h 1376915"/>
                  <a:gd name="connsiteX5" fmla="*/ 1543180 w 2600714"/>
                  <a:gd name="connsiteY5" fmla="*/ 1283036 h 1376915"/>
                  <a:gd name="connsiteX6" fmla="*/ 1578526 w 2600714"/>
                  <a:gd name="connsiteY6" fmla="*/ 1303467 h 1376915"/>
                  <a:gd name="connsiteX7" fmla="*/ 1543180 w 2600714"/>
                  <a:gd name="connsiteY7" fmla="*/ 1323897 h 1376915"/>
                  <a:gd name="connsiteX8" fmla="*/ 1507834 w 2600714"/>
                  <a:gd name="connsiteY8" fmla="*/ 1303467 h 1376915"/>
                  <a:gd name="connsiteX9" fmla="*/ 1543180 w 2600714"/>
                  <a:gd name="connsiteY9" fmla="*/ 1283036 h 1376915"/>
                  <a:gd name="connsiteX10" fmla="*/ 682167 w 2600714"/>
                  <a:gd name="connsiteY10" fmla="*/ 1244863 h 1376915"/>
                  <a:gd name="connsiteX11" fmla="*/ 717513 w 2600714"/>
                  <a:gd name="connsiteY11" fmla="*/ 1265294 h 1376915"/>
                  <a:gd name="connsiteX12" fmla="*/ 682167 w 2600714"/>
                  <a:gd name="connsiteY12" fmla="*/ 1285724 h 1376915"/>
                  <a:gd name="connsiteX13" fmla="*/ 646820 w 2600714"/>
                  <a:gd name="connsiteY13" fmla="*/ 1265294 h 1376915"/>
                  <a:gd name="connsiteX14" fmla="*/ 682167 w 2600714"/>
                  <a:gd name="connsiteY14" fmla="*/ 1244863 h 1376915"/>
                  <a:gd name="connsiteX15" fmla="*/ 1848564 w 2600714"/>
                  <a:gd name="connsiteY15" fmla="*/ 1183362 h 1376915"/>
                  <a:gd name="connsiteX16" fmla="*/ 1883910 w 2600714"/>
                  <a:gd name="connsiteY16" fmla="*/ 1203793 h 1376915"/>
                  <a:gd name="connsiteX17" fmla="*/ 1848564 w 2600714"/>
                  <a:gd name="connsiteY17" fmla="*/ 1224223 h 1376915"/>
                  <a:gd name="connsiteX18" fmla="*/ 1813218 w 2600714"/>
                  <a:gd name="connsiteY18" fmla="*/ 1203793 h 1376915"/>
                  <a:gd name="connsiteX19" fmla="*/ 1848564 w 2600714"/>
                  <a:gd name="connsiteY19" fmla="*/ 1183362 h 1376915"/>
                  <a:gd name="connsiteX20" fmla="*/ 943016 w 2600714"/>
                  <a:gd name="connsiteY20" fmla="*/ 1181242 h 1376915"/>
                  <a:gd name="connsiteX21" fmla="*/ 978362 w 2600714"/>
                  <a:gd name="connsiteY21" fmla="*/ 1201672 h 1376915"/>
                  <a:gd name="connsiteX22" fmla="*/ 943016 w 2600714"/>
                  <a:gd name="connsiteY22" fmla="*/ 1222102 h 1376915"/>
                  <a:gd name="connsiteX23" fmla="*/ 907669 w 2600714"/>
                  <a:gd name="connsiteY23" fmla="*/ 1201672 h 1376915"/>
                  <a:gd name="connsiteX24" fmla="*/ 943016 w 2600714"/>
                  <a:gd name="connsiteY24" fmla="*/ 1181242 h 1376915"/>
                  <a:gd name="connsiteX25" fmla="*/ 1146605 w 2600714"/>
                  <a:gd name="connsiteY25" fmla="*/ 1034912 h 1376915"/>
                  <a:gd name="connsiteX26" fmla="*/ 1181951 w 2600714"/>
                  <a:gd name="connsiteY26" fmla="*/ 1055342 h 1376915"/>
                  <a:gd name="connsiteX27" fmla="*/ 1146605 w 2600714"/>
                  <a:gd name="connsiteY27" fmla="*/ 1075773 h 1376915"/>
                  <a:gd name="connsiteX28" fmla="*/ 1111259 w 2600714"/>
                  <a:gd name="connsiteY28" fmla="*/ 1055342 h 1376915"/>
                  <a:gd name="connsiteX29" fmla="*/ 1146605 w 2600714"/>
                  <a:gd name="connsiteY29" fmla="*/ 1034912 h 1376915"/>
                  <a:gd name="connsiteX30" fmla="*/ 298316 w 2600714"/>
                  <a:gd name="connsiteY30" fmla="*/ 1009463 h 1376915"/>
                  <a:gd name="connsiteX31" fmla="*/ 333662 w 2600714"/>
                  <a:gd name="connsiteY31" fmla="*/ 1029894 h 1376915"/>
                  <a:gd name="connsiteX32" fmla="*/ 298316 w 2600714"/>
                  <a:gd name="connsiteY32" fmla="*/ 1050324 h 1376915"/>
                  <a:gd name="connsiteX33" fmla="*/ 262970 w 2600714"/>
                  <a:gd name="connsiteY33" fmla="*/ 1029894 h 1376915"/>
                  <a:gd name="connsiteX34" fmla="*/ 298316 w 2600714"/>
                  <a:gd name="connsiteY34" fmla="*/ 1009463 h 1376915"/>
                  <a:gd name="connsiteX35" fmla="*/ 635511 w 2600714"/>
                  <a:gd name="connsiteY35" fmla="*/ 956445 h 1376915"/>
                  <a:gd name="connsiteX36" fmla="*/ 670857 w 2600714"/>
                  <a:gd name="connsiteY36" fmla="*/ 976876 h 1376915"/>
                  <a:gd name="connsiteX37" fmla="*/ 635511 w 2600714"/>
                  <a:gd name="connsiteY37" fmla="*/ 997306 h 1376915"/>
                  <a:gd name="connsiteX38" fmla="*/ 600165 w 2600714"/>
                  <a:gd name="connsiteY38" fmla="*/ 976876 h 1376915"/>
                  <a:gd name="connsiteX39" fmla="*/ 635511 w 2600714"/>
                  <a:gd name="connsiteY39" fmla="*/ 956445 h 1376915"/>
                  <a:gd name="connsiteX40" fmla="*/ 1464713 w 2600714"/>
                  <a:gd name="connsiteY40" fmla="*/ 947962 h 1376915"/>
                  <a:gd name="connsiteX41" fmla="*/ 1500059 w 2600714"/>
                  <a:gd name="connsiteY41" fmla="*/ 968393 h 1376915"/>
                  <a:gd name="connsiteX42" fmla="*/ 1464713 w 2600714"/>
                  <a:gd name="connsiteY42" fmla="*/ 988823 h 1376915"/>
                  <a:gd name="connsiteX43" fmla="*/ 1429367 w 2600714"/>
                  <a:gd name="connsiteY43" fmla="*/ 968393 h 1376915"/>
                  <a:gd name="connsiteX44" fmla="*/ 1464713 w 2600714"/>
                  <a:gd name="connsiteY44" fmla="*/ 947962 h 1376915"/>
                  <a:gd name="connsiteX45" fmla="*/ 1801908 w 2600714"/>
                  <a:gd name="connsiteY45" fmla="*/ 894944 h 1376915"/>
                  <a:gd name="connsiteX46" fmla="*/ 1837254 w 2600714"/>
                  <a:gd name="connsiteY46" fmla="*/ 915375 h 1376915"/>
                  <a:gd name="connsiteX47" fmla="*/ 1801908 w 2600714"/>
                  <a:gd name="connsiteY47" fmla="*/ 935805 h 1376915"/>
                  <a:gd name="connsiteX48" fmla="*/ 1766562 w 2600714"/>
                  <a:gd name="connsiteY48" fmla="*/ 915375 h 1376915"/>
                  <a:gd name="connsiteX49" fmla="*/ 1801908 w 2600714"/>
                  <a:gd name="connsiteY49" fmla="*/ 894944 h 1376915"/>
                  <a:gd name="connsiteX50" fmla="*/ 940895 w 2600714"/>
                  <a:gd name="connsiteY50" fmla="*/ 856771 h 1376915"/>
                  <a:gd name="connsiteX51" fmla="*/ 976241 w 2600714"/>
                  <a:gd name="connsiteY51" fmla="*/ 877202 h 1376915"/>
                  <a:gd name="connsiteX52" fmla="*/ 940895 w 2600714"/>
                  <a:gd name="connsiteY52" fmla="*/ 897632 h 1376915"/>
                  <a:gd name="connsiteX53" fmla="*/ 905549 w 2600714"/>
                  <a:gd name="connsiteY53" fmla="*/ 877202 h 1376915"/>
                  <a:gd name="connsiteX54" fmla="*/ 940895 w 2600714"/>
                  <a:gd name="connsiteY54" fmla="*/ 856771 h 1376915"/>
                  <a:gd name="connsiteX55" fmla="*/ 35347 w 2600714"/>
                  <a:gd name="connsiteY55" fmla="*/ 854650 h 1376915"/>
                  <a:gd name="connsiteX56" fmla="*/ 70693 w 2600714"/>
                  <a:gd name="connsiteY56" fmla="*/ 875081 h 1376915"/>
                  <a:gd name="connsiteX57" fmla="*/ 35347 w 2600714"/>
                  <a:gd name="connsiteY57" fmla="*/ 895511 h 1376915"/>
                  <a:gd name="connsiteX58" fmla="*/ 0 w 2600714"/>
                  <a:gd name="connsiteY58" fmla="*/ 875081 h 1376915"/>
                  <a:gd name="connsiteX59" fmla="*/ 35347 w 2600714"/>
                  <a:gd name="connsiteY59" fmla="*/ 854650 h 1376915"/>
                  <a:gd name="connsiteX60" fmla="*/ 2228173 w 2600714"/>
                  <a:gd name="connsiteY60" fmla="*/ 767701 h 1376915"/>
                  <a:gd name="connsiteX61" fmla="*/ 2263519 w 2600714"/>
                  <a:gd name="connsiteY61" fmla="*/ 788131 h 1376915"/>
                  <a:gd name="connsiteX62" fmla="*/ 2228173 w 2600714"/>
                  <a:gd name="connsiteY62" fmla="*/ 808562 h 1376915"/>
                  <a:gd name="connsiteX63" fmla="*/ 2192827 w 2600714"/>
                  <a:gd name="connsiteY63" fmla="*/ 788131 h 1376915"/>
                  <a:gd name="connsiteX64" fmla="*/ 2228173 w 2600714"/>
                  <a:gd name="connsiteY64" fmla="*/ 767701 h 1376915"/>
                  <a:gd name="connsiteX65" fmla="*/ 2565368 w 2600714"/>
                  <a:gd name="connsiteY65" fmla="*/ 714683 h 1376915"/>
                  <a:gd name="connsiteX66" fmla="*/ 2600714 w 2600714"/>
                  <a:gd name="connsiteY66" fmla="*/ 735113 h 1376915"/>
                  <a:gd name="connsiteX67" fmla="*/ 2565368 w 2600714"/>
                  <a:gd name="connsiteY67" fmla="*/ 755544 h 1376915"/>
                  <a:gd name="connsiteX68" fmla="*/ 2530022 w 2600714"/>
                  <a:gd name="connsiteY68" fmla="*/ 735113 h 1376915"/>
                  <a:gd name="connsiteX69" fmla="*/ 2565368 w 2600714"/>
                  <a:gd name="connsiteY69" fmla="*/ 714683 h 1376915"/>
                  <a:gd name="connsiteX70" fmla="*/ 238936 w 2600714"/>
                  <a:gd name="connsiteY70" fmla="*/ 708321 h 1376915"/>
                  <a:gd name="connsiteX71" fmla="*/ 274282 w 2600714"/>
                  <a:gd name="connsiteY71" fmla="*/ 728751 h 1376915"/>
                  <a:gd name="connsiteX72" fmla="*/ 238936 w 2600714"/>
                  <a:gd name="connsiteY72" fmla="*/ 749181 h 1376915"/>
                  <a:gd name="connsiteX73" fmla="*/ 203590 w 2600714"/>
                  <a:gd name="connsiteY73" fmla="*/ 728751 h 1376915"/>
                  <a:gd name="connsiteX74" fmla="*/ 238936 w 2600714"/>
                  <a:gd name="connsiteY74" fmla="*/ 708321 h 1376915"/>
                  <a:gd name="connsiteX75" fmla="*/ 1704355 w 2600714"/>
                  <a:gd name="connsiteY75" fmla="*/ 676510 h 1376915"/>
                  <a:gd name="connsiteX76" fmla="*/ 1739701 w 2600714"/>
                  <a:gd name="connsiteY76" fmla="*/ 696940 h 1376915"/>
                  <a:gd name="connsiteX77" fmla="*/ 1704355 w 2600714"/>
                  <a:gd name="connsiteY77" fmla="*/ 717371 h 1376915"/>
                  <a:gd name="connsiteX78" fmla="*/ 1669008 w 2600714"/>
                  <a:gd name="connsiteY78" fmla="*/ 696940 h 1376915"/>
                  <a:gd name="connsiteX79" fmla="*/ 1704355 w 2600714"/>
                  <a:gd name="connsiteY79" fmla="*/ 676510 h 1376915"/>
                  <a:gd name="connsiteX80" fmla="*/ 1405333 w 2600714"/>
                  <a:gd name="connsiteY80" fmla="*/ 646820 h 1376915"/>
                  <a:gd name="connsiteX81" fmla="*/ 1440679 w 2600714"/>
                  <a:gd name="connsiteY81" fmla="*/ 667250 h 1376915"/>
                  <a:gd name="connsiteX82" fmla="*/ 1405333 w 2600714"/>
                  <a:gd name="connsiteY82" fmla="*/ 687681 h 1376915"/>
                  <a:gd name="connsiteX83" fmla="*/ 1369987 w 2600714"/>
                  <a:gd name="connsiteY83" fmla="*/ 667250 h 1376915"/>
                  <a:gd name="connsiteX84" fmla="*/ 1405333 w 2600714"/>
                  <a:gd name="connsiteY84" fmla="*/ 646820 h 1376915"/>
                  <a:gd name="connsiteX85" fmla="*/ 557044 w 2600714"/>
                  <a:gd name="connsiteY85" fmla="*/ 621371 h 1376915"/>
                  <a:gd name="connsiteX86" fmla="*/ 592390 w 2600714"/>
                  <a:gd name="connsiteY86" fmla="*/ 641802 h 1376915"/>
                  <a:gd name="connsiteX87" fmla="*/ 557044 w 2600714"/>
                  <a:gd name="connsiteY87" fmla="*/ 662232 h 1376915"/>
                  <a:gd name="connsiteX88" fmla="*/ 521698 w 2600714"/>
                  <a:gd name="connsiteY88" fmla="*/ 641802 h 1376915"/>
                  <a:gd name="connsiteX89" fmla="*/ 557044 w 2600714"/>
                  <a:gd name="connsiteY89" fmla="*/ 621371 h 1376915"/>
                  <a:gd name="connsiteX90" fmla="*/ 1965204 w 2600714"/>
                  <a:gd name="connsiteY90" fmla="*/ 612888 h 1376915"/>
                  <a:gd name="connsiteX91" fmla="*/ 2000550 w 2600714"/>
                  <a:gd name="connsiteY91" fmla="*/ 633319 h 1376915"/>
                  <a:gd name="connsiteX92" fmla="*/ 1965204 w 2600714"/>
                  <a:gd name="connsiteY92" fmla="*/ 653749 h 1376915"/>
                  <a:gd name="connsiteX93" fmla="*/ 1929857 w 2600714"/>
                  <a:gd name="connsiteY93" fmla="*/ 633319 h 1376915"/>
                  <a:gd name="connsiteX94" fmla="*/ 1965204 w 2600714"/>
                  <a:gd name="connsiteY94" fmla="*/ 612888 h 1376915"/>
                  <a:gd name="connsiteX95" fmla="*/ 894239 w 2600714"/>
                  <a:gd name="connsiteY95" fmla="*/ 568353 h 1376915"/>
                  <a:gd name="connsiteX96" fmla="*/ 929585 w 2600714"/>
                  <a:gd name="connsiteY96" fmla="*/ 588783 h 1376915"/>
                  <a:gd name="connsiteX97" fmla="*/ 894239 w 2600714"/>
                  <a:gd name="connsiteY97" fmla="*/ 609214 h 1376915"/>
                  <a:gd name="connsiteX98" fmla="*/ 858893 w 2600714"/>
                  <a:gd name="connsiteY98" fmla="*/ 588783 h 1376915"/>
                  <a:gd name="connsiteX99" fmla="*/ 894239 w 2600714"/>
                  <a:gd name="connsiteY99" fmla="*/ 568353 h 1376915"/>
                  <a:gd name="connsiteX100" fmla="*/ 2168793 w 2600714"/>
                  <a:gd name="connsiteY100" fmla="*/ 466558 h 1376915"/>
                  <a:gd name="connsiteX101" fmla="*/ 2204139 w 2600714"/>
                  <a:gd name="connsiteY101" fmla="*/ 486989 h 1376915"/>
                  <a:gd name="connsiteX102" fmla="*/ 2168793 w 2600714"/>
                  <a:gd name="connsiteY102" fmla="*/ 507419 h 1376915"/>
                  <a:gd name="connsiteX103" fmla="*/ 2133447 w 2600714"/>
                  <a:gd name="connsiteY103" fmla="*/ 486989 h 1376915"/>
                  <a:gd name="connsiteX104" fmla="*/ 2168793 w 2600714"/>
                  <a:gd name="connsiteY104" fmla="*/ 466558 h 1376915"/>
                  <a:gd name="connsiteX105" fmla="*/ 1320504 w 2600714"/>
                  <a:gd name="connsiteY105" fmla="*/ 441110 h 1376915"/>
                  <a:gd name="connsiteX106" fmla="*/ 1355850 w 2600714"/>
                  <a:gd name="connsiteY106" fmla="*/ 461540 h 1376915"/>
                  <a:gd name="connsiteX107" fmla="*/ 1320504 w 2600714"/>
                  <a:gd name="connsiteY107" fmla="*/ 481971 h 1376915"/>
                  <a:gd name="connsiteX108" fmla="*/ 1285158 w 2600714"/>
                  <a:gd name="connsiteY108" fmla="*/ 461540 h 1376915"/>
                  <a:gd name="connsiteX109" fmla="*/ 1320504 w 2600714"/>
                  <a:gd name="connsiteY109" fmla="*/ 441110 h 1376915"/>
                  <a:gd name="connsiteX110" fmla="*/ 1657699 w 2600714"/>
                  <a:gd name="connsiteY110" fmla="*/ 388092 h 1376915"/>
                  <a:gd name="connsiteX111" fmla="*/ 1693045 w 2600714"/>
                  <a:gd name="connsiteY111" fmla="*/ 408522 h 1376915"/>
                  <a:gd name="connsiteX112" fmla="*/ 1657699 w 2600714"/>
                  <a:gd name="connsiteY112" fmla="*/ 428953 h 1376915"/>
                  <a:gd name="connsiteX113" fmla="*/ 1622353 w 2600714"/>
                  <a:gd name="connsiteY113" fmla="*/ 408522 h 1376915"/>
                  <a:gd name="connsiteX114" fmla="*/ 1657699 w 2600714"/>
                  <a:gd name="connsiteY114" fmla="*/ 388092 h 1376915"/>
                  <a:gd name="connsiteX115" fmla="*/ 2486901 w 2600714"/>
                  <a:gd name="connsiteY115" fmla="*/ 379609 h 1376915"/>
                  <a:gd name="connsiteX116" fmla="*/ 2522247 w 2600714"/>
                  <a:gd name="connsiteY116" fmla="*/ 400039 h 1376915"/>
                  <a:gd name="connsiteX117" fmla="*/ 2486901 w 2600714"/>
                  <a:gd name="connsiteY117" fmla="*/ 420470 h 1376915"/>
                  <a:gd name="connsiteX118" fmla="*/ 2451555 w 2600714"/>
                  <a:gd name="connsiteY118" fmla="*/ 400039 h 1376915"/>
                  <a:gd name="connsiteX119" fmla="*/ 2486901 w 2600714"/>
                  <a:gd name="connsiteY119" fmla="*/ 379609 h 1376915"/>
                  <a:gd name="connsiteX120" fmla="*/ 497664 w 2600714"/>
                  <a:gd name="connsiteY120" fmla="*/ 320229 h 1376915"/>
                  <a:gd name="connsiteX121" fmla="*/ 533010 w 2600714"/>
                  <a:gd name="connsiteY121" fmla="*/ 340659 h 1376915"/>
                  <a:gd name="connsiteX122" fmla="*/ 497664 w 2600714"/>
                  <a:gd name="connsiteY122" fmla="*/ 361089 h 1376915"/>
                  <a:gd name="connsiteX123" fmla="*/ 462318 w 2600714"/>
                  <a:gd name="connsiteY123" fmla="*/ 340659 h 1376915"/>
                  <a:gd name="connsiteX124" fmla="*/ 497664 w 2600714"/>
                  <a:gd name="connsiteY124" fmla="*/ 320229 h 1376915"/>
                  <a:gd name="connsiteX125" fmla="*/ 1963083 w 2600714"/>
                  <a:gd name="connsiteY125" fmla="*/ 288418 h 1376915"/>
                  <a:gd name="connsiteX126" fmla="*/ 1998429 w 2600714"/>
                  <a:gd name="connsiteY126" fmla="*/ 308848 h 1376915"/>
                  <a:gd name="connsiteX127" fmla="*/ 1963083 w 2600714"/>
                  <a:gd name="connsiteY127" fmla="*/ 329279 h 1376915"/>
                  <a:gd name="connsiteX128" fmla="*/ 1927737 w 2600714"/>
                  <a:gd name="connsiteY128" fmla="*/ 308848 h 1376915"/>
                  <a:gd name="connsiteX129" fmla="*/ 1963083 w 2600714"/>
                  <a:gd name="connsiteY129" fmla="*/ 288418 h 1376915"/>
                  <a:gd name="connsiteX130" fmla="*/ 1057535 w 2600714"/>
                  <a:gd name="connsiteY130" fmla="*/ 286297 h 1376915"/>
                  <a:gd name="connsiteX131" fmla="*/ 1092881 w 2600714"/>
                  <a:gd name="connsiteY131" fmla="*/ 306727 h 1376915"/>
                  <a:gd name="connsiteX132" fmla="*/ 1057535 w 2600714"/>
                  <a:gd name="connsiteY132" fmla="*/ 327158 h 1376915"/>
                  <a:gd name="connsiteX133" fmla="*/ 1022188 w 2600714"/>
                  <a:gd name="connsiteY133" fmla="*/ 306727 h 1376915"/>
                  <a:gd name="connsiteX134" fmla="*/ 1057535 w 2600714"/>
                  <a:gd name="connsiteY134" fmla="*/ 286297 h 1376915"/>
                  <a:gd name="connsiteX135" fmla="*/ 1261124 w 2600714"/>
                  <a:gd name="connsiteY135" fmla="*/ 139967 h 1376915"/>
                  <a:gd name="connsiteX136" fmla="*/ 1296470 w 2600714"/>
                  <a:gd name="connsiteY136" fmla="*/ 160398 h 1376915"/>
                  <a:gd name="connsiteX137" fmla="*/ 1261124 w 2600714"/>
                  <a:gd name="connsiteY137" fmla="*/ 180828 h 1376915"/>
                  <a:gd name="connsiteX138" fmla="*/ 1225778 w 2600714"/>
                  <a:gd name="connsiteY138" fmla="*/ 160398 h 1376915"/>
                  <a:gd name="connsiteX139" fmla="*/ 1261124 w 2600714"/>
                  <a:gd name="connsiteY139" fmla="*/ 139967 h 1376915"/>
                  <a:gd name="connsiteX140" fmla="*/ 2427521 w 2600714"/>
                  <a:gd name="connsiteY140" fmla="*/ 78466 h 1376915"/>
                  <a:gd name="connsiteX141" fmla="*/ 2462867 w 2600714"/>
                  <a:gd name="connsiteY141" fmla="*/ 98897 h 1376915"/>
                  <a:gd name="connsiteX142" fmla="*/ 2427521 w 2600714"/>
                  <a:gd name="connsiteY142" fmla="*/ 119327 h 1376915"/>
                  <a:gd name="connsiteX143" fmla="*/ 2392174 w 2600714"/>
                  <a:gd name="connsiteY143" fmla="*/ 98897 h 1376915"/>
                  <a:gd name="connsiteX144" fmla="*/ 2427521 w 2600714"/>
                  <a:gd name="connsiteY144" fmla="*/ 78466 h 1376915"/>
                  <a:gd name="connsiteX145" fmla="*/ 1579232 w 2600714"/>
                  <a:gd name="connsiteY145" fmla="*/ 53018 h 1376915"/>
                  <a:gd name="connsiteX146" fmla="*/ 1614578 w 2600714"/>
                  <a:gd name="connsiteY146" fmla="*/ 73448 h 1376915"/>
                  <a:gd name="connsiteX147" fmla="*/ 1579232 w 2600714"/>
                  <a:gd name="connsiteY147" fmla="*/ 93878 h 1376915"/>
                  <a:gd name="connsiteX148" fmla="*/ 1543886 w 2600714"/>
                  <a:gd name="connsiteY148" fmla="*/ 73448 h 1376915"/>
                  <a:gd name="connsiteX149" fmla="*/ 1579232 w 2600714"/>
                  <a:gd name="connsiteY149" fmla="*/ 53018 h 1376915"/>
                  <a:gd name="connsiteX150" fmla="*/ 1916427 w 2600714"/>
                  <a:gd name="connsiteY150" fmla="*/ 0 h 1376915"/>
                  <a:gd name="connsiteX151" fmla="*/ 1951773 w 2600714"/>
                  <a:gd name="connsiteY151" fmla="*/ 20430 h 1376915"/>
                  <a:gd name="connsiteX152" fmla="*/ 1916427 w 2600714"/>
                  <a:gd name="connsiteY152" fmla="*/ 40860 h 1376915"/>
                  <a:gd name="connsiteX153" fmla="*/ 1881081 w 2600714"/>
                  <a:gd name="connsiteY153" fmla="*/ 20430 h 1376915"/>
                  <a:gd name="connsiteX154" fmla="*/ 1916427 w 2600714"/>
                  <a:gd name="connsiteY154" fmla="*/ 0 h 1376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2600714" h="1376915">
                    <a:moveTo>
                      <a:pt x="1205985" y="1336054"/>
                    </a:moveTo>
                    <a:cubicBezTo>
                      <a:pt x="1225506" y="1336054"/>
                      <a:pt x="1241331" y="1345201"/>
                      <a:pt x="1241331" y="1356485"/>
                    </a:cubicBezTo>
                    <a:cubicBezTo>
                      <a:pt x="1241331" y="1367768"/>
                      <a:pt x="1225506" y="1376915"/>
                      <a:pt x="1205985" y="1376915"/>
                    </a:cubicBezTo>
                    <a:cubicBezTo>
                      <a:pt x="1186464" y="1376915"/>
                      <a:pt x="1170639" y="1367768"/>
                      <a:pt x="1170639" y="1356485"/>
                    </a:cubicBezTo>
                    <a:cubicBezTo>
                      <a:pt x="1170639" y="1345201"/>
                      <a:pt x="1186464" y="1336054"/>
                      <a:pt x="1205985" y="1336054"/>
                    </a:cubicBezTo>
                    <a:close/>
                    <a:moveTo>
                      <a:pt x="1543180" y="1283036"/>
                    </a:moveTo>
                    <a:cubicBezTo>
                      <a:pt x="1562701" y="1283036"/>
                      <a:pt x="1578526" y="1292183"/>
                      <a:pt x="1578526" y="1303467"/>
                    </a:cubicBezTo>
                    <a:cubicBezTo>
                      <a:pt x="1578526" y="1314750"/>
                      <a:pt x="1562701" y="1323897"/>
                      <a:pt x="1543180" y="1323897"/>
                    </a:cubicBezTo>
                    <a:cubicBezTo>
                      <a:pt x="1523659" y="1323897"/>
                      <a:pt x="1507834" y="1314750"/>
                      <a:pt x="1507834" y="1303467"/>
                    </a:cubicBezTo>
                    <a:cubicBezTo>
                      <a:pt x="1507834" y="1292183"/>
                      <a:pt x="1523659" y="1283036"/>
                      <a:pt x="1543180" y="1283036"/>
                    </a:cubicBezTo>
                    <a:close/>
                    <a:moveTo>
                      <a:pt x="682167" y="1244863"/>
                    </a:moveTo>
                    <a:cubicBezTo>
                      <a:pt x="701688" y="1244863"/>
                      <a:pt x="717513" y="1254010"/>
                      <a:pt x="717513" y="1265294"/>
                    </a:cubicBezTo>
                    <a:cubicBezTo>
                      <a:pt x="717513" y="1276577"/>
                      <a:pt x="701688" y="1285724"/>
                      <a:pt x="682167" y="1285724"/>
                    </a:cubicBezTo>
                    <a:cubicBezTo>
                      <a:pt x="662645" y="1285724"/>
                      <a:pt x="646820" y="1276577"/>
                      <a:pt x="646820" y="1265294"/>
                    </a:cubicBezTo>
                    <a:cubicBezTo>
                      <a:pt x="646820" y="1254010"/>
                      <a:pt x="662645" y="1244863"/>
                      <a:pt x="682167" y="1244863"/>
                    </a:cubicBezTo>
                    <a:close/>
                    <a:moveTo>
                      <a:pt x="1848564" y="1183362"/>
                    </a:moveTo>
                    <a:cubicBezTo>
                      <a:pt x="1868085" y="1183362"/>
                      <a:pt x="1883910" y="1192509"/>
                      <a:pt x="1883910" y="1203793"/>
                    </a:cubicBezTo>
                    <a:cubicBezTo>
                      <a:pt x="1883910" y="1215076"/>
                      <a:pt x="1868085" y="1224223"/>
                      <a:pt x="1848564" y="1224223"/>
                    </a:cubicBezTo>
                    <a:cubicBezTo>
                      <a:pt x="1829043" y="1224223"/>
                      <a:pt x="1813218" y="1215076"/>
                      <a:pt x="1813218" y="1203793"/>
                    </a:cubicBezTo>
                    <a:cubicBezTo>
                      <a:pt x="1813218" y="1192509"/>
                      <a:pt x="1829043" y="1183362"/>
                      <a:pt x="1848564" y="1183362"/>
                    </a:cubicBezTo>
                    <a:close/>
                    <a:moveTo>
                      <a:pt x="943016" y="1181242"/>
                    </a:moveTo>
                    <a:cubicBezTo>
                      <a:pt x="962537" y="1181242"/>
                      <a:pt x="978362" y="1190388"/>
                      <a:pt x="978362" y="1201672"/>
                    </a:cubicBezTo>
                    <a:cubicBezTo>
                      <a:pt x="978362" y="1212956"/>
                      <a:pt x="962537" y="1222102"/>
                      <a:pt x="943016" y="1222102"/>
                    </a:cubicBezTo>
                    <a:cubicBezTo>
                      <a:pt x="923494" y="1222102"/>
                      <a:pt x="907669" y="1212956"/>
                      <a:pt x="907669" y="1201672"/>
                    </a:cubicBezTo>
                    <a:cubicBezTo>
                      <a:pt x="907669" y="1190388"/>
                      <a:pt x="923494" y="1181242"/>
                      <a:pt x="943016" y="1181242"/>
                    </a:cubicBezTo>
                    <a:close/>
                    <a:moveTo>
                      <a:pt x="1146605" y="1034912"/>
                    </a:moveTo>
                    <a:cubicBezTo>
                      <a:pt x="1166126" y="1034912"/>
                      <a:pt x="1181951" y="1044059"/>
                      <a:pt x="1181951" y="1055342"/>
                    </a:cubicBezTo>
                    <a:cubicBezTo>
                      <a:pt x="1181951" y="1066626"/>
                      <a:pt x="1166126" y="1075773"/>
                      <a:pt x="1146605" y="1075773"/>
                    </a:cubicBezTo>
                    <a:cubicBezTo>
                      <a:pt x="1127084" y="1075773"/>
                      <a:pt x="1111259" y="1066626"/>
                      <a:pt x="1111259" y="1055342"/>
                    </a:cubicBezTo>
                    <a:cubicBezTo>
                      <a:pt x="1111259" y="1044059"/>
                      <a:pt x="1127084" y="1034912"/>
                      <a:pt x="1146605" y="1034912"/>
                    </a:cubicBezTo>
                    <a:close/>
                    <a:moveTo>
                      <a:pt x="298316" y="1009463"/>
                    </a:moveTo>
                    <a:cubicBezTo>
                      <a:pt x="317837" y="1009463"/>
                      <a:pt x="333662" y="1018610"/>
                      <a:pt x="333662" y="1029894"/>
                    </a:cubicBezTo>
                    <a:cubicBezTo>
                      <a:pt x="333662" y="1041177"/>
                      <a:pt x="317837" y="1050324"/>
                      <a:pt x="298316" y="1050324"/>
                    </a:cubicBezTo>
                    <a:cubicBezTo>
                      <a:pt x="278795" y="1050324"/>
                      <a:pt x="262970" y="1041177"/>
                      <a:pt x="262970" y="1029894"/>
                    </a:cubicBezTo>
                    <a:cubicBezTo>
                      <a:pt x="262970" y="1018610"/>
                      <a:pt x="278795" y="1009463"/>
                      <a:pt x="298316" y="1009463"/>
                    </a:cubicBezTo>
                    <a:close/>
                    <a:moveTo>
                      <a:pt x="635511" y="956445"/>
                    </a:moveTo>
                    <a:cubicBezTo>
                      <a:pt x="655032" y="956445"/>
                      <a:pt x="670857" y="965592"/>
                      <a:pt x="670857" y="976876"/>
                    </a:cubicBezTo>
                    <a:cubicBezTo>
                      <a:pt x="670857" y="988159"/>
                      <a:pt x="655032" y="997306"/>
                      <a:pt x="635511" y="997306"/>
                    </a:cubicBezTo>
                    <a:cubicBezTo>
                      <a:pt x="615990" y="997306"/>
                      <a:pt x="600165" y="988159"/>
                      <a:pt x="600165" y="976876"/>
                    </a:cubicBezTo>
                    <a:cubicBezTo>
                      <a:pt x="600165" y="965592"/>
                      <a:pt x="615990" y="956445"/>
                      <a:pt x="635511" y="956445"/>
                    </a:cubicBezTo>
                    <a:close/>
                    <a:moveTo>
                      <a:pt x="1464713" y="947962"/>
                    </a:moveTo>
                    <a:cubicBezTo>
                      <a:pt x="1484234" y="947962"/>
                      <a:pt x="1500059" y="957109"/>
                      <a:pt x="1500059" y="968393"/>
                    </a:cubicBezTo>
                    <a:cubicBezTo>
                      <a:pt x="1500059" y="979676"/>
                      <a:pt x="1484234" y="988823"/>
                      <a:pt x="1464713" y="988823"/>
                    </a:cubicBezTo>
                    <a:cubicBezTo>
                      <a:pt x="1445192" y="988823"/>
                      <a:pt x="1429367" y="979676"/>
                      <a:pt x="1429367" y="968393"/>
                    </a:cubicBezTo>
                    <a:cubicBezTo>
                      <a:pt x="1429367" y="957109"/>
                      <a:pt x="1445192" y="947962"/>
                      <a:pt x="1464713" y="947962"/>
                    </a:cubicBezTo>
                    <a:close/>
                    <a:moveTo>
                      <a:pt x="1801908" y="894944"/>
                    </a:moveTo>
                    <a:cubicBezTo>
                      <a:pt x="1821429" y="894944"/>
                      <a:pt x="1837254" y="904091"/>
                      <a:pt x="1837254" y="915375"/>
                    </a:cubicBezTo>
                    <a:cubicBezTo>
                      <a:pt x="1837254" y="926658"/>
                      <a:pt x="1821429" y="935805"/>
                      <a:pt x="1801908" y="935805"/>
                    </a:cubicBezTo>
                    <a:cubicBezTo>
                      <a:pt x="1782387" y="935805"/>
                      <a:pt x="1766562" y="926658"/>
                      <a:pt x="1766562" y="915375"/>
                    </a:cubicBezTo>
                    <a:cubicBezTo>
                      <a:pt x="1766562" y="904091"/>
                      <a:pt x="1782387" y="894944"/>
                      <a:pt x="1801908" y="894944"/>
                    </a:cubicBezTo>
                    <a:close/>
                    <a:moveTo>
                      <a:pt x="940895" y="856771"/>
                    </a:moveTo>
                    <a:cubicBezTo>
                      <a:pt x="960416" y="856771"/>
                      <a:pt x="976241" y="865918"/>
                      <a:pt x="976241" y="877202"/>
                    </a:cubicBezTo>
                    <a:cubicBezTo>
                      <a:pt x="976241" y="888485"/>
                      <a:pt x="960416" y="897632"/>
                      <a:pt x="940895" y="897632"/>
                    </a:cubicBezTo>
                    <a:cubicBezTo>
                      <a:pt x="921373" y="897632"/>
                      <a:pt x="905549" y="888485"/>
                      <a:pt x="905549" y="877202"/>
                    </a:cubicBezTo>
                    <a:cubicBezTo>
                      <a:pt x="905549" y="865918"/>
                      <a:pt x="921373" y="856771"/>
                      <a:pt x="940895" y="856771"/>
                    </a:cubicBezTo>
                    <a:close/>
                    <a:moveTo>
                      <a:pt x="35347" y="854650"/>
                    </a:moveTo>
                    <a:cubicBezTo>
                      <a:pt x="54868" y="854650"/>
                      <a:pt x="70693" y="863797"/>
                      <a:pt x="70693" y="875081"/>
                    </a:cubicBezTo>
                    <a:cubicBezTo>
                      <a:pt x="70693" y="886364"/>
                      <a:pt x="54868" y="895511"/>
                      <a:pt x="35347" y="895511"/>
                    </a:cubicBezTo>
                    <a:cubicBezTo>
                      <a:pt x="15825" y="895511"/>
                      <a:pt x="0" y="886364"/>
                      <a:pt x="0" y="875081"/>
                    </a:cubicBezTo>
                    <a:cubicBezTo>
                      <a:pt x="0" y="863797"/>
                      <a:pt x="15825" y="854650"/>
                      <a:pt x="35347" y="854650"/>
                    </a:cubicBezTo>
                    <a:close/>
                    <a:moveTo>
                      <a:pt x="2228173" y="767701"/>
                    </a:moveTo>
                    <a:cubicBezTo>
                      <a:pt x="2247694" y="767701"/>
                      <a:pt x="2263519" y="776848"/>
                      <a:pt x="2263519" y="788131"/>
                    </a:cubicBezTo>
                    <a:cubicBezTo>
                      <a:pt x="2263519" y="799415"/>
                      <a:pt x="2247694" y="808562"/>
                      <a:pt x="2228173" y="808562"/>
                    </a:cubicBezTo>
                    <a:cubicBezTo>
                      <a:pt x="2208652" y="808562"/>
                      <a:pt x="2192827" y="799415"/>
                      <a:pt x="2192827" y="788131"/>
                    </a:cubicBezTo>
                    <a:cubicBezTo>
                      <a:pt x="2192827" y="776848"/>
                      <a:pt x="2208652" y="767701"/>
                      <a:pt x="2228173" y="767701"/>
                    </a:cubicBezTo>
                    <a:close/>
                    <a:moveTo>
                      <a:pt x="2565368" y="714683"/>
                    </a:moveTo>
                    <a:cubicBezTo>
                      <a:pt x="2584889" y="714683"/>
                      <a:pt x="2600714" y="723830"/>
                      <a:pt x="2600714" y="735113"/>
                    </a:cubicBezTo>
                    <a:cubicBezTo>
                      <a:pt x="2600714" y="746397"/>
                      <a:pt x="2584889" y="755544"/>
                      <a:pt x="2565368" y="755544"/>
                    </a:cubicBezTo>
                    <a:cubicBezTo>
                      <a:pt x="2545846" y="755544"/>
                      <a:pt x="2530022" y="746397"/>
                      <a:pt x="2530022" y="735113"/>
                    </a:cubicBezTo>
                    <a:cubicBezTo>
                      <a:pt x="2530022" y="723830"/>
                      <a:pt x="2545846" y="714683"/>
                      <a:pt x="2565368" y="714683"/>
                    </a:cubicBezTo>
                    <a:close/>
                    <a:moveTo>
                      <a:pt x="238936" y="708321"/>
                    </a:moveTo>
                    <a:cubicBezTo>
                      <a:pt x="258457" y="708321"/>
                      <a:pt x="274282" y="717468"/>
                      <a:pt x="274282" y="728751"/>
                    </a:cubicBezTo>
                    <a:cubicBezTo>
                      <a:pt x="274282" y="740035"/>
                      <a:pt x="258457" y="749181"/>
                      <a:pt x="238936" y="749181"/>
                    </a:cubicBezTo>
                    <a:cubicBezTo>
                      <a:pt x="219414" y="749181"/>
                      <a:pt x="203590" y="740035"/>
                      <a:pt x="203590" y="728751"/>
                    </a:cubicBezTo>
                    <a:cubicBezTo>
                      <a:pt x="203590" y="717468"/>
                      <a:pt x="219414" y="708321"/>
                      <a:pt x="238936" y="708321"/>
                    </a:cubicBezTo>
                    <a:close/>
                    <a:moveTo>
                      <a:pt x="1704355" y="676510"/>
                    </a:moveTo>
                    <a:cubicBezTo>
                      <a:pt x="1723876" y="676510"/>
                      <a:pt x="1739701" y="685657"/>
                      <a:pt x="1739701" y="696940"/>
                    </a:cubicBezTo>
                    <a:cubicBezTo>
                      <a:pt x="1739701" y="708224"/>
                      <a:pt x="1723876" y="717371"/>
                      <a:pt x="1704355" y="717371"/>
                    </a:cubicBezTo>
                    <a:cubicBezTo>
                      <a:pt x="1684833" y="717371"/>
                      <a:pt x="1669008" y="708224"/>
                      <a:pt x="1669008" y="696940"/>
                    </a:cubicBezTo>
                    <a:cubicBezTo>
                      <a:pt x="1669008" y="685657"/>
                      <a:pt x="1684833" y="676510"/>
                      <a:pt x="1704355" y="676510"/>
                    </a:cubicBezTo>
                    <a:close/>
                    <a:moveTo>
                      <a:pt x="1405333" y="646820"/>
                    </a:moveTo>
                    <a:cubicBezTo>
                      <a:pt x="1424854" y="646820"/>
                      <a:pt x="1440679" y="655967"/>
                      <a:pt x="1440679" y="667250"/>
                    </a:cubicBezTo>
                    <a:cubicBezTo>
                      <a:pt x="1440679" y="678534"/>
                      <a:pt x="1424854" y="687681"/>
                      <a:pt x="1405333" y="687681"/>
                    </a:cubicBezTo>
                    <a:cubicBezTo>
                      <a:pt x="1385812" y="687681"/>
                      <a:pt x="1369987" y="678534"/>
                      <a:pt x="1369987" y="667250"/>
                    </a:cubicBezTo>
                    <a:cubicBezTo>
                      <a:pt x="1369987" y="655967"/>
                      <a:pt x="1385812" y="646820"/>
                      <a:pt x="1405333" y="646820"/>
                    </a:cubicBezTo>
                    <a:close/>
                    <a:moveTo>
                      <a:pt x="557044" y="621371"/>
                    </a:moveTo>
                    <a:cubicBezTo>
                      <a:pt x="576565" y="621371"/>
                      <a:pt x="592390" y="630518"/>
                      <a:pt x="592390" y="641802"/>
                    </a:cubicBezTo>
                    <a:cubicBezTo>
                      <a:pt x="592390" y="653085"/>
                      <a:pt x="576565" y="662232"/>
                      <a:pt x="557044" y="662232"/>
                    </a:cubicBezTo>
                    <a:cubicBezTo>
                      <a:pt x="537523" y="662232"/>
                      <a:pt x="521698" y="653085"/>
                      <a:pt x="521698" y="641802"/>
                    </a:cubicBezTo>
                    <a:cubicBezTo>
                      <a:pt x="521698" y="630518"/>
                      <a:pt x="537523" y="621371"/>
                      <a:pt x="557044" y="621371"/>
                    </a:cubicBezTo>
                    <a:close/>
                    <a:moveTo>
                      <a:pt x="1965204" y="612888"/>
                    </a:moveTo>
                    <a:cubicBezTo>
                      <a:pt x="1984725" y="612888"/>
                      <a:pt x="2000550" y="622035"/>
                      <a:pt x="2000550" y="633319"/>
                    </a:cubicBezTo>
                    <a:cubicBezTo>
                      <a:pt x="2000550" y="644602"/>
                      <a:pt x="1984725" y="653749"/>
                      <a:pt x="1965204" y="653749"/>
                    </a:cubicBezTo>
                    <a:cubicBezTo>
                      <a:pt x="1945682" y="653749"/>
                      <a:pt x="1929857" y="644602"/>
                      <a:pt x="1929857" y="633319"/>
                    </a:cubicBezTo>
                    <a:cubicBezTo>
                      <a:pt x="1929857" y="622035"/>
                      <a:pt x="1945682" y="612888"/>
                      <a:pt x="1965204" y="612888"/>
                    </a:cubicBezTo>
                    <a:close/>
                    <a:moveTo>
                      <a:pt x="894239" y="568353"/>
                    </a:moveTo>
                    <a:cubicBezTo>
                      <a:pt x="913760" y="568353"/>
                      <a:pt x="929585" y="577500"/>
                      <a:pt x="929585" y="588783"/>
                    </a:cubicBezTo>
                    <a:cubicBezTo>
                      <a:pt x="929585" y="600067"/>
                      <a:pt x="913760" y="609214"/>
                      <a:pt x="894239" y="609214"/>
                    </a:cubicBezTo>
                    <a:cubicBezTo>
                      <a:pt x="874718" y="609214"/>
                      <a:pt x="858893" y="600067"/>
                      <a:pt x="858893" y="588783"/>
                    </a:cubicBezTo>
                    <a:cubicBezTo>
                      <a:pt x="858893" y="577500"/>
                      <a:pt x="874718" y="568353"/>
                      <a:pt x="894239" y="568353"/>
                    </a:cubicBezTo>
                    <a:close/>
                    <a:moveTo>
                      <a:pt x="2168793" y="466558"/>
                    </a:moveTo>
                    <a:cubicBezTo>
                      <a:pt x="2188314" y="466558"/>
                      <a:pt x="2204139" y="475705"/>
                      <a:pt x="2204139" y="486989"/>
                    </a:cubicBezTo>
                    <a:cubicBezTo>
                      <a:pt x="2204139" y="498272"/>
                      <a:pt x="2188314" y="507419"/>
                      <a:pt x="2168793" y="507419"/>
                    </a:cubicBezTo>
                    <a:cubicBezTo>
                      <a:pt x="2149272" y="507419"/>
                      <a:pt x="2133447" y="498272"/>
                      <a:pt x="2133447" y="486989"/>
                    </a:cubicBezTo>
                    <a:cubicBezTo>
                      <a:pt x="2133447" y="475705"/>
                      <a:pt x="2149272" y="466558"/>
                      <a:pt x="2168793" y="466558"/>
                    </a:cubicBezTo>
                    <a:close/>
                    <a:moveTo>
                      <a:pt x="1320504" y="441110"/>
                    </a:moveTo>
                    <a:cubicBezTo>
                      <a:pt x="1340025" y="441110"/>
                      <a:pt x="1355850" y="450257"/>
                      <a:pt x="1355850" y="461540"/>
                    </a:cubicBezTo>
                    <a:cubicBezTo>
                      <a:pt x="1355850" y="472824"/>
                      <a:pt x="1340025" y="481971"/>
                      <a:pt x="1320504" y="481971"/>
                    </a:cubicBezTo>
                    <a:cubicBezTo>
                      <a:pt x="1300983" y="481971"/>
                      <a:pt x="1285158" y="472824"/>
                      <a:pt x="1285158" y="461540"/>
                    </a:cubicBezTo>
                    <a:cubicBezTo>
                      <a:pt x="1285158" y="450257"/>
                      <a:pt x="1300983" y="441110"/>
                      <a:pt x="1320504" y="441110"/>
                    </a:cubicBezTo>
                    <a:close/>
                    <a:moveTo>
                      <a:pt x="1657699" y="388092"/>
                    </a:moveTo>
                    <a:cubicBezTo>
                      <a:pt x="1677220" y="388092"/>
                      <a:pt x="1693045" y="397239"/>
                      <a:pt x="1693045" y="408522"/>
                    </a:cubicBezTo>
                    <a:cubicBezTo>
                      <a:pt x="1693045" y="419806"/>
                      <a:pt x="1677220" y="428953"/>
                      <a:pt x="1657699" y="428953"/>
                    </a:cubicBezTo>
                    <a:cubicBezTo>
                      <a:pt x="1638178" y="428953"/>
                      <a:pt x="1622353" y="419806"/>
                      <a:pt x="1622353" y="408522"/>
                    </a:cubicBezTo>
                    <a:cubicBezTo>
                      <a:pt x="1622353" y="397239"/>
                      <a:pt x="1638178" y="388092"/>
                      <a:pt x="1657699" y="388092"/>
                    </a:cubicBezTo>
                    <a:close/>
                    <a:moveTo>
                      <a:pt x="2486901" y="379609"/>
                    </a:moveTo>
                    <a:cubicBezTo>
                      <a:pt x="2506422" y="379609"/>
                      <a:pt x="2522247" y="388756"/>
                      <a:pt x="2522247" y="400039"/>
                    </a:cubicBezTo>
                    <a:cubicBezTo>
                      <a:pt x="2522247" y="411323"/>
                      <a:pt x="2506422" y="420470"/>
                      <a:pt x="2486901" y="420470"/>
                    </a:cubicBezTo>
                    <a:cubicBezTo>
                      <a:pt x="2467380" y="420470"/>
                      <a:pt x="2451555" y="411323"/>
                      <a:pt x="2451555" y="400039"/>
                    </a:cubicBezTo>
                    <a:cubicBezTo>
                      <a:pt x="2451555" y="388756"/>
                      <a:pt x="2467380" y="379609"/>
                      <a:pt x="2486901" y="379609"/>
                    </a:cubicBezTo>
                    <a:close/>
                    <a:moveTo>
                      <a:pt x="497664" y="320229"/>
                    </a:moveTo>
                    <a:cubicBezTo>
                      <a:pt x="517185" y="320229"/>
                      <a:pt x="533010" y="329375"/>
                      <a:pt x="533010" y="340659"/>
                    </a:cubicBezTo>
                    <a:cubicBezTo>
                      <a:pt x="533010" y="351943"/>
                      <a:pt x="517185" y="361089"/>
                      <a:pt x="497664" y="361089"/>
                    </a:cubicBezTo>
                    <a:cubicBezTo>
                      <a:pt x="478143" y="361089"/>
                      <a:pt x="462318" y="351943"/>
                      <a:pt x="462318" y="340659"/>
                    </a:cubicBezTo>
                    <a:cubicBezTo>
                      <a:pt x="462318" y="329375"/>
                      <a:pt x="478143" y="320229"/>
                      <a:pt x="497664" y="320229"/>
                    </a:cubicBezTo>
                    <a:close/>
                    <a:moveTo>
                      <a:pt x="1963083" y="288418"/>
                    </a:moveTo>
                    <a:cubicBezTo>
                      <a:pt x="1982604" y="288418"/>
                      <a:pt x="1998429" y="297565"/>
                      <a:pt x="1998429" y="308848"/>
                    </a:cubicBezTo>
                    <a:cubicBezTo>
                      <a:pt x="1998429" y="320132"/>
                      <a:pt x="1982604" y="329279"/>
                      <a:pt x="1963083" y="329279"/>
                    </a:cubicBezTo>
                    <a:cubicBezTo>
                      <a:pt x="1943562" y="329279"/>
                      <a:pt x="1927737" y="320132"/>
                      <a:pt x="1927737" y="308848"/>
                    </a:cubicBezTo>
                    <a:cubicBezTo>
                      <a:pt x="1927737" y="297565"/>
                      <a:pt x="1943562" y="288418"/>
                      <a:pt x="1963083" y="288418"/>
                    </a:cubicBezTo>
                    <a:close/>
                    <a:moveTo>
                      <a:pt x="1057535" y="286297"/>
                    </a:moveTo>
                    <a:cubicBezTo>
                      <a:pt x="1077056" y="286297"/>
                      <a:pt x="1092881" y="295444"/>
                      <a:pt x="1092881" y="306727"/>
                    </a:cubicBezTo>
                    <a:cubicBezTo>
                      <a:pt x="1092881" y="318011"/>
                      <a:pt x="1077056" y="327158"/>
                      <a:pt x="1057535" y="327158"/>
                    </a:cubicBezTo>
                    <a:cubicBezTo>
                      <a:pt x="1038013" y="327158"/>
                      <a:pt x="1022188" y="318011"/>
                      <a:pt x="1022188" y="306727"/>
                    </a:cubicBezTo>
                    <a:cubicBezTo>
                      <a:pt x="1022188" y="295444"/>
                      <a:pt x="1038013" y="286297"/>
                      <a:pt x="1057535" y="286297"/>
                    </a:cubicBezTo>
                    <a:close/>
                    <a:moveTo>
                      <a:pt x="1261124" y="139967"/>
                    </a:moveTo>
                    <a:cubicBezTo>
                      <a:pt x="1280645" y="139967"/>
                      <a:pt x="1296470" y="149114"/>
                      <a:pt x="1296470" y="160398"/>
                    </a:cubicBezTo>
                    <a:cubicBezTo>
                      <a:pt x="1296470" y="171681"/>
                      <a:pt x="1280645" y="180828"/>
                      <a:pt x="1261124" y="180828"/>
                    </a:cubicBezTo>
                    <a:cubicBezTo>
                      <a:pt x="1241603" y="180828"/>
                      <a:pt x="1225778" y="171681"/>
                      <a:pt x="1225778" y="160398"/>
                    </a:cubicBezTo>
                    <a:cubicBezTo>
                      <a:pt x="1225778" y="149114"/>
                      <a:pt x="1241603" y="139967"/>
                      <a:pt x="1261124" y="139967"/>
                    </a:cubicBezTo>
                    <a:close/>
                    <a:moveTo>
                      <a:pt x="2427521" y="78466"/>
                    </a:moveTo>
                    <a:cubicBezTo>
                      <a:pt x="2447042" y="78466"/>
                      <a:pt x="2462867" y="87613"/>
                      <a:pt x="2462867" y="98897"/>
                    </a:cubicBezTo>
                    <a:cubicBezTo>
                      <a:pt x="2462867" y="110180"/>
                      <a:pt x="2447042" y="119327"/>
                      <a:pt x="2427521" y="119327"/>
                    </a:cubicBezTo>
                    <a:cubicBezTo>
                      <a:pt x="2408000" y="119327"/>
                      <a:pt x="2392174" y="110180"/>
                      <a:pt x="2392174" y="98897"/>
                    </a:cubicBezTo>
                    <a:cubicBezTo>
                      <a:pt x="2392174" y="87613"/>
                      <a:pt x="2408000" y="78466"/>
                      <a:pt x="2427521" y="78466"/>
                    </a:cubicBezTo>
                    <a:close/>
                    <a:moveTo>
                      <a:pt x="1579232" y="53018"/>
                    </a:moveTo>
                    <a:cubicBezTo>
                      <a:pt x="1598753" y="53018"/>
                      <a:pt x="1614578" y="62164"/>
                      <a:pt x="1614578" y="73448"/>
                    </a:cubicBezTo>
                    <a:cubicBezTo>
                      <a:pt x="1614578" y="84732"/>
                      <a:pt x="1598753" y="93878"/>
                      <a:pt x="1579232" y="93878"/>
                    </a:cubicBezTo>
                    <a:cubicBezTo>
                      <a:pt x="1559711" y="93878"/>
                      <a:pt x="1543886" y="84732"/>
                      <a:pt x="1543886" y="73448"/>
                    </a:cubicBezTo>
                    <a:cubicBezTo>
                      <a:pt x="1543886" y="62164"/>
                      <a:pt x="1559711" y="53018"/>
                      <a:pt x="1579232" y="53018"/>
                    </a:cubicBezTo>
                    <a:close/>
                    <a:moveTo>
                      <a:pt x="1916427" y="0"/>
                    </a:moveTo>
                    <a:cubicBezTo>
                      <a:pt x="1935948" y="0"/>
                      <a:pt x="1951773" y="9146"/>
                      <a:pt x="1951773" y="20430"/>
                    </a:cubicBezTo>
                    <a:cubicBezTo>
                      <a:pt x="1951773" y="31714"/>
                      <a:pt x="1935948" y="40860"/>
                      <a:pt x="1916427" y="40860"/>
                    </a:cubicBezTo>
                    <a:cubicBezTo>
                      <a:pt x="1896906" y="40860"/>
                      <a:pt x="1881081" y="31714"/>
                      <a:pt x="1881081" y="20430"/>
                    </a:cubicBezTo>
                    <a:cubicBezTo>
                      <a:pt x="1881081" y="9146"/>
                      <a:pt x="1896906" y="0"/>
                      <a:pt x="1916427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37DAEA35-9D44-4E68-AEC6-0DB3ACC893FA}"/>
                  </a:ext>
                </a:extLst>
              </p:cNvPr>
              <p:cNvSpPr/>
              <p:nvPr/>
            </p:nvSpPr>
            <p:spPr>
              <a:xfrm rot="941278">
                <a:off x="1982018" y="4862690"/>
                <a:ext cx="947146" cy="295446"/>
              </a:xfrm>
              <a:custGeom>
                <a:avLst/>
                <a:gdLst>
                  <a:gd name="connsiteX0" fmla="*/ 362679 w 1397949"/>
                  <a:gd name="connsiteY0" fmla="*/ 166 h 1039064"/>
                  <a:gd name="connsiteX1" fmla="*/ 910608 w 1397949"/>
                  <a:gd name="connsiteY1" fmla="*/ 152973 h 1039064"/>
                  <a:gd name="connsiteX2" fmla="*/ 1397949 w 1397949"/>
                  <a:gd name="connsiteY2" fmla="*/ 818827 h 1039064"/>
                  <a:gd name="connsiteX3" fmla="*/ 1389285 w 1397949"/>
                  <a:gd name="connsiteY3" fmla="*/ 918082 h 1039064"/>
                  <a:gd name="connsiteX4" fmla="*/ 1307659 w 1397949"/>
                  <a:gd name="connsiteY4" fmla="*/ 975215 h 1039064"/>
                  <a:gd name="connsiteX5" fmla="*/ 487343 w 1397949"/>
                  <a:gd name="connsiteY5" fmla="*/ 886090 h 1039064"/>
                  <a:gd name="connsiteX6" fmla="*/ 0 w 1397949"/>
                  <a:gd name="connsiteY6" fmla="*/ 220237 h 1039064"/>
                  <a:gd name="connsiteX7" fmla="*/ 8666 w 1397949"/>
                  <a:gd name="connsiteY7" fmla="*/ 120982 h 1039064"/>
                  <a:gd name="connsiteX8" fmla="*/ 90291 w 1397949"/>
                  <a:gd name="connsiteY8" fmla="*/ 63850 h 1039064"/>
                  <a:gd name="connsiteX9" fmla="*/ 362679 w 1397949"/>
                  <a:gd name="connsiteY9" fmla="*/ 166 h 1039064"/>
                  <a:gd name="connsiteX0" fmla="*/ 90291 w 1397949"/>
                  <a:gd name="connsiteY0" fmla="*/ 2635 h 977849"/>
                  <a:gd name="connsiteX1" fmla="*/ 910608 w 1397949"/>
                  <a:gd name="connsiteY1" fmla="*/ 91758 h 977849"/>
                  <a:gd name="connsiteX2" fmla="*/ 1397949 w 1397949"/>
                  <a:gd name="connsiteY2" fmla="*/ 757612 h 977849"/>
                  <a:gd name="connsiteX3" fmla="*/ 1389285 w 1397949"/>
                  <a:gd name="connsiteY3" fmla="*/ 856867 h 977849"/>
                  <a:gd name="connsiteX4" fmla="*/ 1307659 w 1397949"/>
                  <a:gd name="connsiteY4" fmla="*/ 914000 h 977849"/>
                  <a:gd name="connsiteX5" fmla="*/ 487343 w 1397949"/>
                  <a:gd name="connsiteY5" fmla="*/ 824875 h 977849"/>
                  <a:gd name="connsiteX6" fmla="*/ 0 w 1397949"/>
                  <a:gd name="connsiteY6" fmla="*/ 159022 h 977849"/>
                  <a:gd name="connsiteX7" fmla="*/ 8666 w 1397949"/>
                  <a:gd name="connsiteY7" fmla="*/ 59767 h 977849"/>
                  <a:gd name="connsiteX8" fmla="*/ 90291 w 1397949"/>
                  <a:gd name="connsiteY8" fmla="*/ 2635 h 977849"/>
                  <a:gd name="connsiteX0" fmla="*/ 90291 w 1397949"/>
                  <a:gd name="connsiteY0" fmla="*/ 158887 h 1134101"/>
                  <a:gd name="connsiteX1" fmla="*/ 739820 w 1397949"/>
                  <a:gd name="connsiteY1" fmla="*/ 34915 h 1134101"/>
                  <a:gd name="connsiteX2" fmla="*/ 1397949 w 1397949"/>
                  <a:gd name="connsiteY2" fmla="*/ 913864 h 1134101"/>
                  <a:gd name="connsiteX3" fmla="*/ 1389285 w 1397949"/>
                  <a:gd name="connsiteY3" fmla="*/ 1013119 h 1134101"/>
                  <a:gd name="connsiteX4" fmla="*/ 1307659 w 1397949"/>
                  <a:gd name="connsiteY4" fmla="*/ 1070252 h 1134101"/>
                  <a:gd name="connsiteX5" fmla="*/ 487343 w 1397949"/>
                  <a:gd name="connsiteY5" fmla="*/ 981127 h 1134101"/>
                  <a:gd name="connsiteX6" fmla="*/ 0 w 1397949"/>
                  <a:gd name="connsiteY6" fmla="*/ 315274 h 1134101"/>
                  <a:gd name="connsiteX7" fmla="*/ 8666 w 1397949"/>
                  <a:gd name="connsiteY7" fmla="*/ 216019 h 1134101"/>
                  <a:gd name="connsiteX8" fmla="*/ 90291 w 1397949"/>
                  <a:gd name="connsiteY8" fmla="*/ 158887 h 1134101"/>
                  <a:gd name="connsiteX0" fmla="*/ 90291 w 1397949"/>
                  <a:gd name="connsiteY0" fmla="*/ 143305 h 1118519"/>
                  <a:gd name="connsiteX1" fmla="*/ 739820 w 1397949"/>
                  <a:gd name="connsiteY1" fmla="*/ 19333 h 1118519"/>
                  <a:gd name="connsiteX2" fmla="*/ 1397949 w 1397949"/>
                  <a:gd name="connsiteY2" fmla="*/ 898282 h 1118519"/>
                  <a:gd name="connsiteX3" fmla="*/ 1389285 w 1397949"/>
                  <a:gd name="connsiteY3" fmla="*/ 997537 h 1118519"/>
                  <a:gd name="connsiteX4" fmla="*/ 1307659 w 1397949"/>
                  <a:gd name="connsiteY4" fmla="*/ 1054670 h 1118519"/>
                  <a:gd name="connsiteX5" fmla="*/ 487343 w 1397949"/>
                  <a:gd name="connsiteY5" fmla="*/ 965545 h 1118519"/>
                  <a:gd name="connsiteX6" fmla="*/ 0 w 1397949"/>
                  <a:gd name="connsiteY6" fmla="*/ 299692 h 1118519"/>
                  <a:gd name="connsiteX7" fmla="*/ 8666 w 1397949"/>
                  <a:gd name="connsiteY7" fmla="*/ 200437 h 1118519"/>
                  <a:gd name="connsiteX8" fmla="*/ 90291 w 1397949"/>
                  <a:gd name="connsiteY8" fmla="*/ 143305 h 1118519"/>
                  <a:gd name="connsiteX0" fmla="*/ 90291 w 1397949"/>
                  <a:gd name="connsiteY0" fmla="*/ 143305 h 1133981"/>
                  <a:gd name="connsiteX1" fmla="*/ 739820 w 1397949"/>
                  <a:gd name="connsiteY1" fmla="*/ 19333 h 1133981"/>
                  <a:gd name="connsiteX2" fmla="*/ 1397949 w 1397949"/>
                  <a:gd name="connsiteY2" fmla="*/ 898282 h 1133981"/>
                  <a:gd name="connsiteX3" fmla="*/ 1389285 w 1397949"/>
                  <a:gd name="connsiteY3" fmla="*/ 997537 h 1133981"/>
                  <a:gd name="connsiteX4" fmla="*/ 1307659 w 1397949"/>
                  <a:gd name="connsiteY4" fmla="*/ 1054670 h 1133981"/>
                  <a:gd name="connsiteX5" fmla="*/ 561105 w 1397949"/>
                  <a:gd name="connsiteY5" fmla="*/ 1004602 h 1133981"/>
                  <a:gd name="connsiteX6" fmla="*/ 0 w 1397949"/>
                  <a:gd name="connsiteY6" fmla="*/ 299692 h 1133981"/>
                  <a:gd name="connsiteX7" fmla="*/ 8666 w 1397949"/>
                  <a:gd name="connsiteY7" fmla="*/ 200437 h 1133981"/>
                  <a:gd name="connsiteX8" fmla="*/ 90291 w 1397949"/>
                  <a:gd name="connsiteY8" fmla="*/ 143305 h 1133981"/>
                  <a:gd name="connsiteX0" fmla="*/ 90291 w 1389285"/>
                  <a:gd name="connsiteY0" fmla="*/ 165290 h 1155966"/>
                  <a:gd name="connsiteX1" fmla="*/ 739820 w 1389285"/>
                  <a:gd name="connsiteY1" fmla="*/ 41318 h 1155966"/>
                  <a:gd name="connsiteX2" fmla="*/ 1389285 w 1389285"/>
                  <a:gd name="connsiteY2" fmla="*/ 1019522 h 1155966"/>
                  <a:gd name="connsiteX3" fmla="*/ 1307659 w 1389285"/>
                  <a:gd name="connsiteY3" fmla="*/ 1076655 h 1155966"/>
                  <a:gd name="connsiteX4" fmla="*/ 561105 w 1389285"/>
                  <a:gd name="connsiteY4" fmla="*/ 1026587 h 1155966"/>
                  <a:gd name="connsiteX5" fmla="*/ 0 w 1389285"/>
                  <a:gd name="connsiteY5" fmla="*/ 321677 h 1155966"/>
                  <a:gd name="connsiteX6" fmla="*/ 8666 w 1389285"/>
                  <a:gd name="connsiteY6" fmla="*/ 222422 h 1155966"/>
                  <a:gd name="connsiteX7" fmla="*/ 90291 w 1389285"/>
                  <a:gd name="connsiteY7" fmla="*/ 165290 h 1155966"/>
                  <a:gd name="connsiteX0" fmla="*/ 90291 w 1506446"/>
                  <a:gd name="connsiteY0" fmla="*/ 154874 h 1145550"/>
                  <a:gd name="connsiteX1" fmla="*/ 739820 w 1506446"/>
                  <a:gd name="connsiteY1" fmla="*/ 30902 h 1145550"/>
                  <a:gd name="connsiteX2" fmla="*/ 1506447 w 1506446"/>
                  <a:gd name="connsiteY2" fmla="*/ 846265 h 1145550"/>
                  <a:gd name="connsiteX3" fmla="*/ 1307659 w 1506446"/>
                  <a:gd name="connsiteY3" fmla="*/ 1066239 h 1145550"/>
                  <a:gd name="connsiteX4" fmla="*/ 561105 w 1506446"/>
                  <a:gd name="connsiteY4" fmla="*/ 1016171 h 1145550"/>
                  <a:gd name="connsiteX5" fmla="*/ 0 w 1506446"/>
                  <a:gd name="connsiteY5" fmla="*/ 311261 h 1145550"/>
                  <a:gd name="connsiteX6" fmla="*/ 8666 w 1506446"/>
                  <a:gd name="connsiteY6" fmla="*/ 212006 h 1145550"/>
                  <a:gd name="connsiteX7" fmla="*/ 90291 w 1506446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8666 w 1506447"/>
                  <a:gd name="connsiteY6" fmla="*/ 212006 h 1145550"/>
                  <a:gd name="connsiteX7" fmla="*/ 90291 w 1506447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90291 w 1506447"/>
                  <a:gd name="connsiteY6" fmla="*/ 154874 h 1145550"/>
                  <a:gd name="connsiteX0" fmla="*/ 249798 w 1506447"/>
                  <a:gd name="connsiteY0" fmla="*/ 170173 h 1142829"/>
                  <a:gd name="connsiteX1" fmla="*/ 739820 w 1506447"/>
                  <a:gd name="connsiteY1" fmla="*/ 28181 h 1142829"/>
                  <a:gd name="connsiteX2" fmla="*/ 1506447 w 1506447"/>
                  <a:gd name="connsiteY2" fmla="*/ 843544 h 1142829"/>
                  <a:gd name="connsiteX3" fmla="*/ 1307659 w 1506447"/>
                  <a:gd name="connsiteY3" fmla="*/ 1063518 h 1142829"/>
                  <a:gd name="connsiteX4" fmla="*/ 561105 w 1506447"/>
                  <a:gd name="connsiteY4" fmla="*/ 1013450 h 1142829"/>
                  <a:gd name="connsiteX5" fmla="*/ 0 w 1506447"/>
                  <a:gd name="connsiteY5" fmla="*/ 308540 h 1142829"/>
                  <a:gd name="connsiteX6" fmla="*/ 249798 w 1506447"/>
                  <a:gd name="connsiteY6" fmla="*/ 170173 h 1142829"/>
                  <a:gd name="connsiteX0" fmla="*/ 249798 w 1506447"/>
                  <a:gd name="connsiteY0" fmla="*/ 186811 h 1159467"/>
                  <a:gd name="connsiteX1" fmla="*/ 739820 w 1506447"/>
                  <a:gd name="connsiteY1" fmla="*/ 44819 h 1159467"/>
                  <a:gd name="connsiteX2" fmla="*/ 1506447 w 1506447"/>
                  <a:gd name="connsiteY2" fmla="*/ 860182 h 1159467"/>
                  <a:gd name="connsiteX3" fmla="*/ 1307659 w 1506447"/>
                  <a:gd name="connsiteY3" fmla="*/ 1080156 h 1159467"/>
                  <a:gd name="connsiteX4" fmla="*/ 561105 w 1506447"/>
                  <a:gd name="connsiteY4" fmla="*/ 1030088 h 1159467"/>
                  <a:gd name="connsiteX5" fmla="*/ 0 w 1506447"/>
                  <a:gd name="connsiteY5" fmla="*/ 325178 h 1159467"/>
                  <a:gd name="connsiteX6" fmla="*/ 249798 w 1506447"/>
                  <a:gd name="connsiteY6" fmla="*/ 186811 h 1159467"/>
                  <a:gd name="connsiteX0" fmla="*/ 249798 w 1506447"/>
                  <a:gd name="connsiteY0" fmla="*/ 190199 h 1162855"/>
                  <a:gd name="connsiteX1" fmla="*/ 736913 w 1506447"/>
                  <a:gd name="connsiteY1" fmla="*/ 31333 h 1162855"/>
                  <a:gd name="connsiteX2" fmla="*/ 1506447 w 1506447"/>
                  <a:gd name="connsiteY2" fmla="*/ 863570 h 1162855"/>
                  <a:gd name="connsiteX3" fmla="*/ 1307659 w 1506447"/>
                  <a:gd name="connsiteY3" fmla="*/ 1083544 h 1162855"/>
                  <a:gd name="connsiteX4" fmla="*/ 561105 w 1506447"/>
                  <a:gd name="connsiteY4" fmla="*/ 1033476 h 1162855"/>
                  <a:gd name="connsiteX5" fmla="*/ 0 w 1506447"/>
                  <a:gd name="connsiteY5" fmla="*/ 328566 h 1162855"/>
                  <a:gd name="connsiteX6" fmla="*/ 249798 w 1506447"/>
                  <a:gd name="connsiteY6" fmla="*/ 190199 h 1162855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022003"/>
                  <a:gd name="connsiteX1" fmla="*/ 736913 w 1506447"/>
                  <a:gd name="connsiteY1" fmla="*/ 19861 h 1022003"/>
                  <a:gd name="connsiteX2" fmla="*/ 1506447 w 1506447"/>
                  <a:gd name="connsiteY2" fmla="*/ 852098 h 1022003"/>
                  <a:gd name="connsiteX3" fmla="*/ 561105 w 1506447"/>
                  <a:gd name="connsiteY3" fmla="*/ 1022004 h 1022003"/>
                  <a:gd name="connsiteX4" fmla="*/ 0 w 1506447"/>
                  <a:gd name="connsiteY4" fmla="*/ 317094 h 1022003"/>
                  <a:gd name="connsiteX5" fmla="*/ 249798 w 1506447"/>
                  <a:gd name="connsiteY5" fmla="*/ 178727 h 1022003"/>
                  <a:gd name="connsiteX0" fmla="*/ 249798 w 1506447"/>
                  <a:gd name="connsiteY0" fmla="*/ 178727 h 1065950"/>
                  <a:gd name="connsiteX1" fmla="*/ 736913 w 1506447"/>
                  <a:gd name="connsiteY1" fmla="*/ 19861 h 1065950"/>
                  <a:gd name="connsiteX2" fmla="*/ 1506447 w 1506447"/>
                  <a:gd name="connsiteY2" fmla="*/ 852098 h 1065950"/>
                  <a:gd name="connsiteX3" fmla="*/ 561105 w 1506447"/>
                  <a:gd name="connsiteY3" fmla="*/ 1022004 h 1065950"/>
                  <a:gd name="connsiteX4" fmla="*/ 0 w 1506447"/>
                  <a:gd name="connsiteY4" fmla="*/ 317094 h 1065950"/>
                  <a:gd name="connsiteX5" fmla="*/ 249798 w 1506447"/>
                  <a:gd name="connsiteY5" fmla="*/ 178727 h 1065950"/>
                  <a:gd name="connsiteX0" fmla="*/ 0 w 1506447"/>
                  <a:gd name="connsiteY0" fmla="*/ 317814 h 1066670"/>
                  <a:gd name="connsiteX1" fmla="*/ 736913 w 1506447"/>
                  <a:gd name="connsiteY1" fmla="*/ 20581 h 1066670"/>
                  <a:gd name="connsiteX2" fmla="*/ 1506447 w 1506447"/>
                  <a:gd name="connsiteY2" fmla="*/ 852818 h 1066670"/>
                  <a:gd name="connsiteX3" fmla="*/ 561105 w 1506447"/>
                  <a:gd name="connsiteY3" fmla="*/ 1022724 h 1066670"/>
                  <a:gd name="connsiteX4" fmla="*/ 0 w 1506447"/>
                  <a:gd name="connsiteY4" fmla="*/ 317814 h 1066670"/>
                  <a:gd name="connsiteX0" fmla="*/ 0 w 1506447"/>
                  <a:gd name="connsiteY0" fmla="*/ 312023 h 1060879"/>
                  <a:gd name="connsiteX1" fmla="*/ 736913 w 1506447"/>
                  <a:gd name="connsiteY1" fmla="*/ 14790 h 1060879"/>
                  <a:gd name="connsiteX2" fmla="*/ 1506447 w 1506447"/>
                  <a:gd name="connsiteY2" fmla="*/ 847027 h 1060879"/>
                  <a:gd name="connsiteX3" fmla="*/ 561105 w 1506447"/>
                  <a:gd name="connsiteY3" fmla="*/ 1016933 h 1060879"/>
                  <a:gd name="connsiteX4" fmla="*/ 0 w 1506447"/>
                  <a:gd name="connsiteY4" fmla="*/ 312023 h 1060879"/>
                  <a:gd name="connsiteX0" fmla="*/ 0 w 1506447"/>
                  <a:gd name="connsiteY0" fmla="*/ 347761 h 1096617"/>
                  <a:gd name="connsiteX1" fmla="*/ 618824 w 1506447"/>
                  <a:gd name="connsiteY1" fmla="*/ 13554 h 1096617"/>
                  <a:gd name="connsiteX2" fmla="*/ 1506447 w 1506447"/>
                  <a:gd name="connsiteY2" fmla="*/ 882765 h 1096617"/>
                  <a:gd name="connsiteX3" fmla="*/ 561105 w 1506447"/>
                  <a:gd name="connsiteY3" fmla="*/ 1052671 h 1096617"/>
                  <a:gd name="connsiteX4" fmla="*/ 0 w 1506447"/>
                  <a:gd name="connsiteY4" fmla="*/ 347761 h 1096617"/>
                  <a:gd name="connsiteX0" fmla="*/ 0 w 1506447"/>
                  <a:gd name="connsiteY0" fmla="*/ 347761 h 947842"/>
                  <a:gd name="connsiteX1" fmla="*/ 618824 w 1506447"/>
                  <a:gd name="connsiteY1" fmla="*/ 13554 h 947842"/>
                  <a:gd name="connsiteX2" fmla="*/ 1506447 w 1506447"/>
                  <a:gd name="connsiteY2" fmla="*/ 882765 h 947842"/>
                  <a:gd name="connsiteX3" fmla="*/ 561577 w 1506447"/>
                  <a:gd name="connsiteY3" fmla="*/ 859450 h 947842"/>
                  <a:gd name="connsiteX4" fmla="*/ 0 w 1506447"/>
                  <a:gd name="connsiteY4" fmla="*/ 347761 h 947842"/>
                  <a:gd name="connsiteX0" fmla="*/ 0 w 1494409"/>
                  <a:gd name="connsiteY0" fmla="*/ 329324 h 928618"/>
                  <a:gd name="connsiteX1" fmla="*/ 606786 w 1494409"/>
                  <a:gd name="connsiteY1" fmla="*/ 15070 h 928618"/>
                  <a:gd name="connsiteX2" fmla="*/ 1494409 w 1494409"/>
                  <a:gd name="connsiteY2" fmla="*/ 884281 h 928618"/>
                  <a:gd name="connsiteX3" fmla="*/ 549539 w 1494409"/>
                  <a:gd name="connsiteY3" fmla="*/ 860966 h 928618"/>
                  <a:gd name="connsiteX4" fmla="*/ 0 w 1494409"/>
                  <a:gd name="connsiteY4" fmla="*/ 329324 h 928618"/>
                  <a:gd name="connsiteX0" fmla="*/ 0 w 1446494"/>
                  <a:gd name="connsiteY0" fmla="*/ 328586 h 918612"/>
                  <a:gd name="connsiteX1" fmla="*/ 606786 w 1446494"/>
                  <a:gd name="connsiteY1" fmla="*/ 14332 h 918612"/>
                  <a:gd name="connsiteX2" fmla="*/ 1446494 w 1446494"/>
                  <a:gd name="connsiteY2" fmla="*/ 866746 h 918612"/>
                  <a:gd name="connsiteX3" fmla="*/ 549539 w 1446494"/>
                  <a:gd name="connsiteY3" fmla="*/ 860228 h 918612"/>
                  <a:gd name="connsiteX4" fmla="*/ 0 w 1446494"/>
                  <a:gd name="connsiteY4" fmla="*/ 328586 h 918612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6494" h="823251">
                    <a:moveTo>
                      <a:pt x="0" y="233225"/>
                    </a:moveTo>
                    <a:cubicBezTo>
                      <a:pt x="240230" y="188110"/>
                      <a:pt x="305514" y="-70957"/>
                      <a:pt x="546596" y="18736"/>
                    </a:cubicBezTo>
                    <a:cubicBezTo>
                      <a:pt x="797749" y="75701"/>
                      <a:pt x="1018154" y="535772"/>
                      <a:pt x="1446494" y="771385"/>
                    </a:cubicBezTo>
                    <a:cubicBezTo>
                      <a:pt x="1131380" y="828020"/>
                      <a:pt x="790621" y="854560"/>
                      <a:pt x="549539" y="764867"/>
                    </a:cubicBezTo>
                    <a:cubicBezTo>
                      <a:pt x="308457" y="675174"/>
                      <a:pt x="9885" y="464879"/>
                      <a:pt x="0" y="2332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CCFC65CC-B84B-470E-9D24-93AC9A6E6F31}"/>
                  </a:ext>
                </a:extLst>
              </p:cNvPr>
              <p:cNvSpPr/>
              <p:nvPr/>
            </p:nvSpPr>
            <p:spPr>
              <a:xfrm rot="1650798">
                <a:off x="2057244" y="4939141"/>
                <a:ext cx="635622" cy="142542"/>
              </a:xfrm>
              <a:prstGeom prst="ellipse">
                <a:avLst/>
              </a:pr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4B57481C-2154-47F6-8F83-12FFB1D8A474}"/>
                  </a:ext>
                </a:extLst>
              </p:cNvPr>
              <p:cNvSpPr/>
              <p:nvPr/>
            </p:nvSpPr>
            <p:spPr>
              <a:xfrm rot="1118488">
                <a:off x="3736023" y="4782374"/>
                <a:ext cx="1075422" cy="823821"/>
              </a:xfrm>
              <a:custGeom>
                <a:avLst/>
                <a:gdLst>
                  <a:gd name="connsiteX0" fmla="*/ 394956 w 1287332"/>
                  <a:gd name="connsiteY0" fmla="*/ 137791 h 863141"/>
                  <a:gd name="connsiteX1" fmla="*/ 978446 w 1287332"/>
                  <a:gd name="connsiteY1" fmla="*/ 20643 h 863141"/>
                  <a:gd name="connsiteX2" fmla="*/ 1028714 w 1287332"/>
                  <a:gd name="connsiteY2" fmla="*/ 34793 h 863141"/>
                  <a:gd name="connsiteX3" fmla="*/ 1034926 w 1287332"/>
                  <a:gd name="connsiteY3" fmla="*/ 38739 h 863141"/>
                  <a:gd name="connsiteX4" fmla="*/ 1056919 w 1287332"/>
                  <a:gd name="connsiteY4" fmla="*/ 0 h 863141"/>
                  <a:gd name="connsiteX5" fmla="*/ 1095529 w 1287332"/>
                  <a:gd name="connsiteY5" fmla="*/ 68007 h 863141"/>
                  <a:gd name="connsiteX6" fmla="*/ 1145093 w 1287332"/>
                  <a:gd name="connsiteY6" fmla="*/ 32851 h 863141"/>
                  <a:gd name="connsiteX7" fmla="*/ 1166870 w 1287332"/>
                  <a:gd name="connsiteY7" fmla="*/ 123357 h 863141"/>
                  <a:gd name="connsiteX8" fmla="*/ 1219846 w 1287332"/>
                  <a:gd name="connsiteY8" fmla="*/ 126403 h 863141"/>
                  <a:gd name="connsiteX9" fmla="*/ 1221472 w 1287332"/>
                  <a:gd name="connsiteY9" fmla="*/ 225629 h 863141"/>
                  <a:gd name="connsiteX10" fmla="*/ 1269793 w 1287332"/>
                  <a:gd name="connsiteY10" fmla="*/ 266417 h 863141"/>
                  <a:gd name="connsiteX11" fmla="*/ 1251024 w 1287332"/>
                  <a:gd name="connsiteY11" fmla="*/ 359254 h 863141"/>
                  <a:gd name="connsiteX12" fmla="*/ 1287332 w 1287332"/>
                  <a:gd name="connsiteY12" fmla="*/ 431571 h 863141"/>
                  <a:gd name="connsiteX13" fmla="*/ 1251024 w 1287332"/>
                  <a:gd name="connsiteY13" fmla="*/ 503887 h 863141"/>
                  <a:gd name="connsiteX14" fmla="*/ 1269793 w 1287332"/>
                  <a:gd name="connsiteY14" fmla="*/ 596724 h 863141"/>
                  <a:gd name="connsiteX15" fmla="*/ 1221472 w 1287332"/>
                  <a:gd name="connsiteY15" fmla="*/ 637512 h 863141"/>
                  <a:gd name="connsiteX16" fmla="*/ 1219846 w 1287332"/>
                  <a:gd name="connsiteY16" fmla="*/ 736738 h 863141"/>
                  <a:gd name="connsiteX17" fmla="*/ 1166870 w 1287332"/>
                  <a:gd name="connsiteY17" fmla="*/ 739784 h 863141"/>
                  <a:gd name="connsiteX18" fmla="*/ 1145093 w 1287332"/>
                  <a:gd name="connsiteY18" fmla="*/ 830290 h 863141"/>
                  <a:gd name="connsiteX19" fmla="*/ 1095529 w 1287332"/>
                  <a:gd name="connsiteY19" fmla="*/ 795134 h 863141"/>
                  <a:gd name="connsiteX20" fmla="*/ 1056919 w 1287332"/>
                  <a:gd name="connsiteY20" fmla="*/ 863141 h 863141"/>
                  <a:gd name="connsiteX21" fmla="*/ 1018309 w 1287332"/>
                  <a:gd name="connsiteY21" fmla="*/ 795134 h 863141"/>
                  <a:gd name="connsiteX22" fmla="*/ 968745 w 1287332"/>
                  <a:gd name="connsiteY22" fmla="*/ 830290 h 863141"/>
                  <a:gd name="connsiteX23" fmla="*/ 960345 w 1287332"/>
                  <a:gd name="connsiteY23" fmla="*/ 795377 h 863141"/>
                  <a:gd name="connsiteX24" fmla="*/ 957225 w 1287332"/>
                  <a:gd name="connsiteY24" fmla="*/ 796357 h 863141"/>
                  <a:gd name="connsiteX25" fmla="*/ 883700 w 1287332"/>
                  <a:gd name="connsiteY25" fmla="*/ 802366 h 863141"/>
                  <a:gd name="connsiteX26" fmla="*/ 10060 w 1287332"/>
                  <a:gd name="connsiteY26" fmla="*/ 578617 h 863141"/>
                  <a:gd name="connsiteX27" fmla="*/ 0 w 1287332"/>
                  <a:gd name="connsiteY27" fmla="*/ 571647 h 863141"/>
                  <a:gd name="connsiteX28" fmla="*/ 593 w 1287332"/>
                  <a:gd name="connsiteY28" fmla="*/ 570012 h 863141"/>
                  <a:gd name="connsiteX29" fmla="*/ 28561 w 1287332"/>
                  <a:gd name="connsiteY29" fmla="*/ 422386 h 863141"/>
                  <a:gd name="connsiteX30" fmla="*/ 27249 w 1287332"/>
                  <a:gd name="connsiteY30" fmla="*/ 290485 h 863141"/>
                  <a:gd name="connsiteX31" fmla="*/ 57388 w 1287332"/>
                  <a:gd name="connsiteY31" fmla="*/ 272241 h 863141"/>
                  <a:gd name="connsiteX32" fmla="*/ 394956 w 1287332"/>
                  <a:gd name="connsiteY32" fmla="*/ 137791 h 863141"/>
                  <a:gd name="connsiteX0" fmla="*/ 28561 w 1287332"/>
                  <a:gd name="connsiteY0" fmla="*/ 422386 h 863141"/>
                  <a:gd name="connsiteX1" fmla="*/ 27249 w 1287332"/>
                  <a:gd name="connsiteY1" fmla="*/ 290485 h 863141"/>
                  <a:gd name="connsiteX2" fmla="*/ 57388 w 1287332"/>
                  <a:gd name="connsiteY2" fmla="*/ 272241 h 863141"/>
                  <a:gd name="connsiteX3" fmla="*/ 394956 w 1287332"/>
                  <a:gd name="connsiteY3" fmla="*/ 137791 h 863141"/>
                  <a:gd name="connsiteX4" fmla="*/ 978446 w 1287332"/>
                  <a:gd name="connsiteY4" fmla="*/ 20643 h 863141"/>
                  <a:gd name="connsiteX5" fmla="*/ 1028714 w 1287332"/>
                  <a:gd name="connsiteY5" fmla="*/ 34793 h 863141"/>
                  <a:gd name="connsiteX6" fmla="*/ 1034926 w 1287332"/>
                  <a:gd name="connsiteY6" fmla="*/ 38739 h 863141"/>
                  <a:gd name="connsiteX7" fmla="*/ 1056919 w 1287332"/>
                  <a:gd name="connsiteY7" fmla="*/ 0 h 863141"/>
                  <a:gd name="connsiteX8" fmla="*/ 1095529 w 1287332"/>
                  <a:gd name="connsiteY8" fmla="*/ 68007 h 863141"/>
                  <a:gd name="connsiteX9" fmla="*/ 1145093 w 1287332"/>
                  <a:gd name="connsiteY9" fmla="*/ 32851 h 863141"/>
                  <a:gd name="connsiteX10" fmla="*/ 1166870 w 1287332"/>
                  <a:gd name="connsiteY10" fmla="*/ 123357 h 863141"/>
                  <a:gd name="connsiteX11" fmla="*/ 1219846 w 1287332"/>
                  <a:gd name="connsiteY11" fmla="*/ 126403 h 863141"/>
                  <a:gd name="connsiteX12" fmla="*/ 1221472 w 1287332"/>
                  <a:gd name="connsiteY12" fmla="*/ 225629 h 863141"/>
                  <a:gd name="connsiteX13" fmla="*/ 1269793 w 1287332"/>
                  <a:gd name="connsiteY13" fmla="*/ 266417 h 863141"/>
                  <a:gd name="connsiteX14" fmla="*/ 1251024 w 1287332"/>
                  <a:gd name="connsiteY14" fmla="*/ 359254 h 863141"/>
                  <a:gd name="connsiteX15" fmla="*/ 1287332 w 1287332"/>
                  <a:gd name="connsiteY15" fmla="*/ 431571 h 863141"/>
                  <a:gd name="connsiteX16" fmla="*/ 1251024 w 1287332"/>
                  <a:gd name="connsiteY16" fmla="*/ 503887 h 863141"/>
                  <a:gd name="connsiteX17" fmla="*/ 1269793 w 1287332"/>
                  <a:gd name="connsiteY17" fmla="*/ 596724 h 863141"/>
                  <a:gd name="connsiteX18" fmla="*/ 1221472 w 1287332"/>
                  <a:gd name="connsiteY18" fmla="*/ 637512 h 863141"/>
                  <a:gd name="connsiteX19" fmla="*/ 1219846 w 1287332"/>
                  <a:gd name="connsiteY19" fmla="*/ 736738 h 863141"/>
                  <a:gd name="connsiteX20" fmla="*/ 1166870 w 1287332"/>
                  <a:gd name="connsiteY20" fmla="*/ 739784 h 863141"/>
                  <a:gd name="connsiteX21" fmla="*/ 1145093 w 1287332"/>
                  <a:gd name="connsiteY21" fmla="*/ 830290 h 863141"/>
                  <a:gd name="connsiteX22" fmla="*/ 1095529 w 1287332"/>
                  <a:gd name="connsiteY22" fmla="*/ 795134 h 863141"/>
                  <a:gd name="connsiteX23" fmla="*/ 1056919 w 1287332"/>
                  <a:gd name="connsiteY23" fmla="*/ 863141 h 863141"/>
                  <a:gd name="connsiteX24" fmla="*/ 1018309 w 1287332"/>
                  <a:gd name="connsiteY24" fmla="*/ 795134 h 863141"/>
                  <a:gd name="connsiteX25" fmla="*/ 968745 w 1287332"/>
                  <a:gd name="connsiteY25" fmla="*/ 830290 h 863141"/>
                  <a:gd name="connsiteX26" fmla="*/ 960345 w 1287332"/>
                  <a:gd name="connsiteY26" fmla="*/ 795377 h 863141"/>
                  <a:gd name="connsiteX27" fmla="*/ 957225 w 1287332"/>
                  <a:gd name="connsiteY27" fmla="*/ 796357 h 863141"/>
                  <a:gd name="connsiteX28" fmla="*/ 883700 w 1287332"/>
                  <a:gd name="connsiteY28" fmla="*/ 802366 h 863141"/>
                  <a:gd name="connsiteX29" fmla="*/ 10060 w 1287332"/>
                  <a:gd name="connsiteY29" fmla="*/ 578617 h 863141"/>
                  <a:gd name="connsiteX30" fmla="*/ 0 w 1287332"/>
                  <a:gd name="connsiteY30" fmla="*/ 571647 h 863141"/>
                  <a:gd name="connsiteX31" fmla="*/ 593 w 1287332"/>
                  <a:gd name="connsiteY31" fmla="*/ 570012 h 863141"/>
                  <a:gd name="connsiteX32" fmla="*/ 120001 w 1287332"/>
                  <a:gd name="connsiteY32" fmla="*/ 513826 h 863141"/>
                  <a:gd name="connsiteX0" fmla="*/ 28561 w 1287332"/>
                  <a:gd name="connsiteY0" fmla="*/ 422386 h 863141"/>
                  <a:gd name="connsiteX1" fmla="*/ 27249 w 1287332"/>
                  <a:gd name="connsiteY1" fmla="*/ 290485 h 863141"/>
                  <a:gd name="connsiteX2" fmla="*/ 57388 w 1287332"/>
                  <a:gd name="connsiteY2" fmla="*/ 272241 h 863141"/>
                  <a:gd name="connsiteX3" fmla="*/ 394956 w 1287332"/>
                  <a:gd name="connsiteY3" fmla="*/ 137791 h 863141"/>
                  <a:gd name="connsiteX4" fmla="*/ 978446 w 1287332"/>
                  <a:gd name="connsiteY4" fmla="*/ 20643 h 863141"/>
                  <a:gd name="connsiteX5" fmla="*/ 1028714 w 1287332"/>
                  <a:gd name="connsiteY5" fmla="*/ 34793 h 863141"/>
                  <a:gd name="connsiteX6" fmla="*/ 1034926 w 1287332"/>
                  <a:gd name="connsiteY6" fmla="*/ 38739 h 863141"/>
                  <a:gd name="connsiteX7" fmla="*/ 1056919 w 1287332"/>
                  <a:gd name="connsiteY7" fmla="*/ 0 h 863141"/>
                  <a:gd name="connsiteX8" fmla="*/ 1095529 w 1287332"/>
                  <a:gd name="connsiteY8" fmla="*/ 68007 h 863141"/>
                  <a:gd name="connsiteX9" fmla="*/ 1145093 w 1287332"/>
                  <a:gd name="connsiteY9" fmla="*/ 32851 h 863141"/>
                  <a:gd name="connsiteX10" fmla="*/ 1166870 w 1287332"/>
                  <a:gd name="connsiteY10" fmla="*/ 123357 h 863141"/>
                  <a:gd name="connsiteX11" fmla="*/ 1219846 w 1287332"/>
                  <a:gd name="connsiteY11" fmla="*/ 126403 h 863141"/>
                  <a:gd name="connsiteX12" fmla="*/ 1221472 w 1287332"/>
                  <a:gd name="connsiteY12" fmla="*/ 225629 h 863141"/>
                  <a:gd name="connsiteX13" fmla="*/ 1269793 w 1287332"/>
                  <a:gd name="connsiteY13" fmla="*/ 266417 h 863141"/>
                  <a:gd name="connsiteX14" fmla="*/ 1251024 w 1287332"/>
                  <a:gd name="connsiteY14" fmla="*/ 359254 h 863141"/>
                  <a:gd name="connsiteX15" fmla="*/ 1287332 w 1287332"/>
                  <a:gd name="connsiteY15" fmla="*/ 431571 h 863141"/>
                  <a:gd name="connsiteX16" fmla="*/ 1251024 w 1287332"/>
                  <a:gd name="connsiteY16" fmla="*/ 503887 h 863141"/>
                  <a:gd name="connsiteX17" fmla="*/ 1269793 w 1287332"/>
                  <a:gd name="connsiteY17" fmla="*/ 596724 h 863141"/>
                  <a:gd name="connsiteX18" fmla="*/ 1221472 w 1287332"/>
                  <a:gd name="connsiteY18" fmla="*/ 637512 h 863141"/>
                  <a:gd name="connsiteX19" fmla="*/ 1219846 w 1287332"/>
                  <a:gd name="connsiteY19" fmla="*/ 736738 h 863141"/>
                  <a:gd name="connsiteX20" fmla="*/ 1166870 w 1287332"/>
                  <a:gd name="connsiteY20" fmla="*/ 739784 h 863141"/>
                  <a:gd name="connsiteX21" fmla="*/ 1145093 w 1287332"/>
                  <a:gd name="connsiteY21" fmla="*/ 830290 h 863141"/>
                  <a:gd name="connsiteX22" fmla="*/ 1095529 w 1287332"/>
                  <a:gd name="connsiteY22" fmla="*/ 795134 h 863141"/>
                  <a:gd name="connsiteX23" fmla="*/ 1056919 w 1287332"/>
                  <a:gd name="connsiteY23" fmla="*/ 863141 h 863141"/>
                  <a:gd name="connsiteX24" fmla="*/ 1018309 w 1287332"/>
                  <a:gd name="connsiteY24" fmla="*/ 795134 h 863141"/>
                  <a:gd name="connsiteX25" fmla="*/ 968745 w 1287332"/>
                  <a:gd name="connsiteY25" fmla="*/ 830290 h 863141"/>
                  <a:gd name="connsiteX26" fmla="*/ 960345 w 1287332"/>
                  <a:gd name="connsiteY26" fmla="*/ 795377 h 863141"/>
                  <a:gd name="connsiteX27" fmla="*/ 957225 w 1287332"/>
                  <a:gd name="connsiteY27" fmla="*/ 796357 h 863141"/>
                  <a:gd name="connsiteX28" fmla="*/ 883700 w 1287332"/>
                  <a:gd name="connsiteY28" fmla="*/ 802366 h 863141"/>
                  <a:gd name="connsiteX29" fmla="*/ 10060 w 1287332"/>
                  <a:gd name="connsiteY29" fmla="*/ 578617 h 863141"/>
                  <a:gd name="connsiteX30" fmla="*/ 0 w 1287332"/>
                  <a:gd name="connsiteY30" fmla="*/ 571647 h 863141"/>
                  <a:gd name="connsiteX31" fmla="*/ 593 w 1287332"/>
                  <a:gd name="connsiteY31" fmla="*/ 570012 h 863141"/>
                  <a:gd name="connsiteX0" fmla="*/ 27249 w 1287332"/>
                  <a:gd name="connsiteY0" fmla="*/ 290485 h 863141"/>
                  <a:gd name="connsiteX1" fmla="*/ 57388 w 1287332"/>
                  <a:gd name="connsiteY1" fmla="*/ 272241 h 863141"/>
                  <a:gd name="connsiteX2" fmla="*/ 394956 w 1287332"/>
                  <a:gd name="connsiteY2" fmla="*/ 137791 h 863141"/>
                  <a:gd name="connsiteX3" fmla="*/ 978446 w 1287332"/>
                  <a:gd name="connsiteY3" fmla="*/ 20643 h 863141"/>
                  <a:gd name="connsiteX4" fmla="*/ 1028714 w 1287332"/>
                  <a:gd name="connsiteY4" fmla="*/ 34793 h 863141"/>
                  <a:gd name="connsiteX5" fmla="*/ 1034926 w 1287332"/>
                  <a:gd name="connsiteY5" fmla="*/ 38739 h 863141"/>
                  <a:gd name="connsiteX6" fmla="*/ 1056919 w 1287332"/>
                  <a:gd name="connsiteY6" fmla="*/ 0 h 863141"/>
                  <a:gd name="connsiteX7" fmla="*/ 1095529 w 1287332"/>
                  <a:gd name="connsiteY7" fmla="*/ 68007 h 863141"/>
                  <a:gd name="connsiteX8" fmla="*/ 1145093 w 1287332"/>
                  <a:gd name="connsiteY8" fmla="*/ 32851 h 863141"/>
                  <a:gd name="connsiteX9" fmla="*/ 1166870 w 1287332"/>
                  <a:gd name="connsiteY9" fmla="*/ 123357 h 863141"/>
                  <a:gd name="connsiteX10" fmla="*/ 1219846 w 1287332"/>
                  <a:gd name="connsiteY10" fmla="*/ 126403 h 863141"/>
                  <a:gd name="connsiteX11" fmla="*/ 1221472 w 1287332"/>
                  <a:gd name="connsiteY11" fmla="*/ 225629 h 863141"/>
                  <a:gd name="connsiteX12" fmla="*/ 1269793 w 1287332"/>
                  <a:gd name="connsiteY12" fmla="*/ 266417 h 863141"/>
                  <a:gd name="connsiteX13" fmla="*/ 1251024 w 1287332"/>
                  <a:gd name="connsiteY13" fmla="*/ 359254 h 863141"/>
                  <a:gd name="connsiteX14" fmla="*/ 1287332 w 1287332"/>
                  <a:gd name="connsiteY14" fmla="*/ 431571 h 863141"/>
                  <a:gd name="connsiteX15" fmla="*/ 1251024 w 1287332"/>
                  <a:gd name="connsiteY15" fmla="*/ 503887 h 863141"/>
                  <a:gd name="connsiteX16" fmla="*/ 1269793 w 1287332"/>
                  <a:gd name="connsiteY16" fmla="*/ 596724 h 863141"/>
                  <a:gd name="connsiteX17" fmla="*/ 1221472 w 1287332"/>
                  <a:gd name="connsiteY17" fmla="*/ 637512 h 863141"/>
                  <a:gd name="connsiteX18" fmla="*/ 1219846 w 1287332"/>
                  <a:gd name="connsiteY18" fmla="*/ 736738 h 863141"/>
                  <a:gd name="connsiteX19" fmla="*/ 1166870 w 1287332"/>
                  <a:gd name="connsiteY19" fmla="*/ 739784 h 863141"/>
                  <a:gd name="connsiteX20" fmla="*/ 1145093 w 1287332"/>
                  <a:gd name="connsiteY20" fmla="*/ 830290 h 863141"/>
                  <a:gd name="connsiteX21" fmla="*/ 1095529 w 1287332"/>
                  <a:gd name="connsiteY21" fmla="*/ 795134 h 863141"/>
                  <a:gd name="connsiteX22" fmla="*/ 1056919 w 1287332"/>
                  <a:gd name="connsiteY22" fmla="*/ 863141 h 863141"/>
                  <a:gd name="connsiteX23" fmla="*/ 1018309 w 1287332"/>
                  <a:gd name="connsiteY23" fmla="*/ 795134 h 863141"/>
                  <a:gd name="connsiteX24" fmla="*/ 968745 w 1287332"/>
                  <a:gd name="connsiteY24" fmla="*/ 830290 h 863141"/>
                  <a:gd name="connsiteX25" fmla="*/ 960345 w 1287332"/>
                  <a:gd name="connsiteY25" fmla="*/ 795377 h 863141"/>
                  <a:gd name="connsiteX26" fmla="*/ 957225 w 1287332"/>
                  <a:gd name="connsiteY26" fmla="*/ 796357 h 863141"/>
                  <a:gd name="connsiteX27" fmla="*/ 883700 w 1287332"/>
                  <a:gd name="connsiteY27" fmla="*/ 802366 h 863141"/>
                  <a:gd name="connsiteX28" fmla="*/ 10060 w 1287332"/>
                  <a:gd name="connsiteY28" fmla="*/ 578617 h 863141"/>
                  <a:gd name="connsiteX29" fmla="*/ 0 w 1287332"/>
                  <a:gd name="connsiteY29" fmla="*/ 571647 h 863141"/>
                  <a:gd name="connsiteX30" fmla="*/ 593 w 1287332"/>
                  <a:gd name="connsiteY30" fmla="*/ 570012 h 863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87332" h="863141">
                    <a:moveTo>
                      <a:pt x="27249" y="290485"/>
                    </a:moveTo>
                    <a:lnTo>
                      <a:pt x="57388" y="272241"/>
                    </a:lnTo>
                    <a:cubicBezTo>
                      <a:pt x="149018" y="222452"/>
                      <a:pt x="270203" y="176483"/>
                      <a:pt x="394956" y="137791"/>
                    </a:cubicBezTo>
                    <a:cubicBezTo>
                      <a:pt x="644464" y="60408"/>
                      <a:pt x="908250" y="12135"/>
                      <a:pt x="978446" y="20643"/>
                    </a:cubicBezTo>
                    <a:cubicBezTo>
                      <a:pt x="995995" y="22770"/>
                      <a:pt x="1012797" y="27581"/>
                      <a:pt x="1028714" y="34793"/>
                    </a:cubicBezTo>
                    <a:lnTo>
                      <a:pt x="1034926" y="38739"/>
                    </a:lnTo>
                    <a:lnTo>
                      <a:pt x="1056919" y="0"/>
                    </a:lnTo>
                    <a:lnTo>
                      <a:pt x="1095529" y="68007"/>
                    </a:lnTo>
                    <a:lnTo>
                      <a:pt x="1145093" y="32851"/>
                    </a:lnTo>
                    <a:lnTo>
                      <a:pt x="1166870" y="123357"/>
                    </a:lnTo>
                    <a:lnTo>
                      <a:pt x="1219846" y="126403"/>
                    </a:lnTo>
                    <a:lnTo>
                      <a:pt x="1221472" y="225629"/>
                    </a:lnTo>
                    <a:lnTo>
                      <a:pt x="1269793" y="266417"/>
                    </a:lnTo>
                    <a:lnTo>
                      <a:pt x="1251024" y="359254"/>
                    </a:lnTo>
                    <a:lnTo>
                      <a:pt x="1287332" y="431571"/>
                    </a:lnTo>
                    <a:lnTo>
                      <a:pt x="1251024" y="503887"/>
                    </a:lnTo>
                    <a:lnTo>
                      <a:pt x="1269793" y="596724"/>
                    </a:lnTo>
                    <a:lnTo>
                      <a:pt x="1221472" y="637512"/>
                    </a:lnTo>
                    <a:lnTo>
                      <a:pt x="1219846" y="736738"/>
                    </a:lnTo>
                    <a:lnTo>
                      <a:pt x="1166870" y="739784"/>
                    </a:lnTo>
                    <a:lnTo>
                      <a:pt x="1145093" y="830290"/>
                    </a:lnTo>
                    <a:lnTo>
                      <a:pt x="1095529" y="795134"/>
                    </a:lnTo>
                    <a:lnTo>
                      <a:pt x="1056919" y="863141"/>
                    </a:lnTo>
                    <a:lnTo>
                      <a:pt x="1018309" y="795134"/>
                    </a:lnTo>
                    <a:lnTo>
                      <a:pt x="968745" y="830290"/>
                    </a:lnTo>
                    <a:lnTo>
                      <a:pt x="960345" y="795377"/>
                    </a:lnTo>
                    <a:lnTo>
                      <a:pt x="957225" y="796357"/>
                    </a:lnTo>
                    <a:cubicBezTo>
                      <a:pt x="934967" y="800576"/>
                      <a:pt x="910536" y="802631"/>
                      <a:pt x="883700" y="802366"/>
                    </a:cubicBezTo>
                    <a:cubicBezTo>
                      <a:pt x="722684" y="800777"/>
                      <a:pt x="233533" y="713317"/>
                      <a:pt x="10060" y="578617"/>
                    </a:cubicBezTo>
                    <a:lnTo>
                      <a:pt x="0" y="571647"/>
                    </a:lnTo>
                    <a:lnTo>
                      <a:pt x="593" y="570012"/>
                    </a:lnTo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5E7C227C-02A6-4A6F-A786-A27CB587E222}"/>
                </a:ext>
              </a:extLst>
            </p:cNvPr>
            <p:cNvSpPr/>
            <p:nvPr/>
          </p:nvSpPr>
          <p:spPr>
            <a:xfrm rot="2692204">
              <a:off x="2227606" y="4354977"/>
              <a:ext cx="200538" cy="244045"/>
            </a:xfrm>
            <a:custGeom>
              <a:avLst/>
              <a:gdLst>
                <a:gd name="connsiteX0" fmla="*/ 47601 w 200538"/>
                <a:gd name="connsiteY0" fmla="*/ 35223 h 244045"/>
                <a:gd name="connsiteX1" fmla="*/ 92710 w 200538"/>
                <a:gd name="connsiteY1" fmla="*/ 2968 h 244045"/>
                <a:gd name="connsiteX2" fmla="*/ 102935 w 200538"/>
                <a:gd name="connsiteY2" fmla="*/ 0 h 244045"/>
                <a:gd name="connsiteX3" fmla="*/ 114673 w 200538"/>
                <a:gd name="connsiteY3" fmla="*/ 2817 h 244045"/>
                <a:gd name="connsiteX4" fmla="*/ 200538 w 200538"/>
                <a:gd name="connsiteY4" fmla="*/ 156812 h 244045"/>
                <a:gd name="connsiteX5" fmla="*/ 191672 w 200538"/>
                <a:gd name="connsiteY5" fmla="*/ 209018 h 244045"/>
                <a:gd name="connsiteX6" fmla="*/ 163469 w 200538"/>
                <a:gd name="connsiteY6" fmla="*/ 229184 h 244045"/>
                <a:gd name="connsiteX7" fmla="*/ 28453 w 200538"/>
                <a:gd name="connsiteY7" fmla="*/ 215262 h 244045"/>
                <a:gd name="connsiteX8" fmla="*/ 47601 w 200538"/>
                <a:gd name="connsiteY8" fmla="*/ 35223 h 24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538" h="244045">
                  <a:moveTo>
                    <a:pt x="47601" y="35223"/>
                  </a:moveTo>
                  <a:cubicBezTo>
                    <a:pt x="61358" y="21528"/>
                    <a:pt x="76716" y="10744"/>
                    <a:pt x="92710" y="2968"/>
                  </a:cubicBezTo>
                  <a:lnTo>
                    <a:pt x="102935" y="0"/>
                  </a:lnTo>
                  <a:lnTo>
                    <a:pt x="114673" y="2817"/>
                  </a:lnTo>
                  <a:cubicBezTo>
                    <a:pt x="165132" y="28188"/>
                    <a:pt x="200538" y="87585"/>
                    <a:pt x="200538" y="156812"/>
                  </a:cubicBezTo>
                  <a:lnTo>
                    <a:pt x="191672" y="209018"/>
                  </a:lnTo>
                  <a:lnTo>
                    <a:pt x="163469" y="229184"/>
                  </a:lnTo>
                  <a:cubicBezTo>
                    <a:pt x="115489" y="252509"/>
                    <a:pt x="61792" y="248753"/>
                    <a:pt x="28453" y="215262"/>
                  </a:cubicBezTo>
                  <a:cubicBezTo>
                    <a:pt x="-16000" y="170608"/>
                    <a:pt x="-7426" y="90001"/>
                    <a:pt x="47601" y="35223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03125B68-4557-4DC9-8CD6-3AA594B6B8EA}"/>
                </a:ext>
              </a:extLst>
            </p:cNvPr>
            <p:cNvSpPr/>
            <p:nvPr/>
          </p:nvSpPr>
          <p:spPr>
            <a:xfrm rot="2692204">
              <a:off x="3081832" y="4702303"/>
              <a:ext cx="176555" cy="253283"/>
            </a:xfrm>
            <a:custGeom>
              <a:avLst/>
              <a:gdLst>
                <a:gd name="connsiteX0" fmla="*/ 41177 w 176555"/>
                <a:gd name="connsiteY0" fmla="*/ 27932 h 253283"/>
                <a:gd name="connsiteX1" fmla="*/ 76027 w 176555"/>
                <a:gd name="connsiteY1" fmla="*/ 0 h 253283"/>
                <a:gd name="connsiteX2" fmla="*/ 108944 w 176555"/>
                <a:gd name="connsiteY2" fmla="*/ 3116 h 253283"/>
                <a:gd name="connsiteX3" fmla="*/ 148103 w 176555"/>
                <a:gd name="connsiteY3" fmla="*/ 26793 h 253283"/>
                <a:gd name="connsiteX4" fmla="*/ 128954 w 176555"/>
                <a:gd name="connsiteY4" fmla="*/ 206833 h 253283"/>
                <a:gd name="connsiteX5" fmla="*/ 83846 w 176555"/>
                <a:gd name="connsiteY5" fmla="*/ 239087 h 253283"/>
                <a:gd name="connsiteX6" fmla="*/ 34936 w 176555"/>
                <a:gd name="connsiteY6" fmla="*/ 253283 h 253283"/>
                <a:gd name="connsiteX7" fmla="*/ 11048 w 176555"/>
                <a:gd name="connsiteY7" fmla="*/ 211164 h 253283"/>
                <a:gd name="connsiteX8" fmla="*/ 0 w 176555"/>
                <a:gd name="connsiteY8" fmla="*/ 146110 h 253283"/>
                <a:gd name="connsiteX9" fmla="*/ 41177 w 176555"/>
                <a:gd name="connsiteY9" fmla="*/ 27932 h 25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6555" h="253283">
                  <a:moveTo>
                    <a:pt x="41177" y="27932"/>
                  </a:moveTo>
                  <a:lnTo>
                    <a:pt x="76027" y="0"/>
                  </a:lnTo>
                  <a:lnTo>
                    <a:pt x="108944" y="3116"/>
                  </a:lnTo>
                  <a:cubicBezTo>
                    <a:pt x="123615" y="7770"/>
                    <a:pt x="136990" y="15630"/>
                    <a:pt x="148103" y="26793"/>
                  </a:cubicBezTo>
                  <a:cubicBezTo>
                    <a:pt x="192555" y="71448"/>
                    <a:pt x="183982" y="152054"/>
                    <a:pt x="128954" y="206833"/>
                  </a:cubicBezTo>
                  <a:cubicBezTo>
                    <a:pt x="115197" y="220527"/>
                    <a:pt x="99839" y="231311"/>
                    <a:pt x="83846" y="239087"/>
                  </a:cubicBezTo>
                  <a:lnTo>
                    <a:pt x="34936" y="253283"/>
                  </a:lnTo>
                  <a:lnTo>
                    <a:pt x="11048" y="211164"/>
                  </a:lnTo>
                  <a:cubicBezTo>
                    <a:pt x="3934" y="191169"/>
                    <a:pt x="0" y="169186"/>
                    <a:pt x="0" y="146110"/>
                  </a:cubicBezTo>
                  <a:cubicBezTo>
                    <a:pt x="0" y="99959"/>
                    <a:pt x="15735" y="58177"/>
                    <a:pt x="41177" y="27932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B8C62CB6-BF43-4BEA-AA17-1FBE3463B1D7}"/>
                </a:ext>
              </a:extLst>
            </p:cNvPr>
            <p:cNvSpPr/>
            <p:nvPr/>
          </p:nvSpPr>
          <p:spPr>
            <a:xfrm rot="2692204">
              <a:off x="2323997" y="4405854"/>
              <a:ext cx="153244" cy="220912"/>
            </a:xfrm>
            <a:custGeom>
              <a:avLst/>
              <a:gdLst>
                <a:gd name="connsiteX0" fmla="*/ 0 w 153244"/>
                <a:gd name="connsiteY0" fmla="*/ 11894 h 220912"/>
                <a:gd name="connsiteX1" fmla="*/ 38694 w 153244"/>
                <a:gd name="connsiteY1" fmla="*/ 663 h 220912"/>
                <a:gd name="connsiteX2" fmla="*/ 124791 w 153244"/>
                <a:gd name="connsiteY2" fmla="*/ 28785 h 220912"/>
                <a:gd name="connsiteX3" fmla="*/ 105642 w 153244"/>
                <a:gd name="connsiteY3" fmla="*/ 208824 h 220912"/>
                <a:gd name="connsiteX4" fmla="*/ 88737 w 153244"/>
                <a:gd name="connsiteY4" fmla="*/ 220912 h 220912"/>
                <a:gd name="connsiteX5" fmla="*/ 97603 w 153244"/>
                <a:gd name="connsiteY5" fmla="*/ 168706 h 220912"/>
                <a:gd name="connsiteX6" fmla="*/ 11738 w 153244"/>
                <a:gd name="connsiteY6" fmla="*/ 14711 h 220912"/>
                <a:gd name="connsiteX7" fmla="*/ 0 w 153244"/>
                <a:gd name="connsiteY7" fmla="*/ 11894 h 22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244" h="220912">
                  <a:moveTo>
                    <a:pt x="0" y="11894"/>
                  </a:moveTo>
                  <a:lnTo>
                    <a:pt x="38694" y="663"/>
                  </a:lnTo>
                  <a:cubicBezTo>
                    <a:pt x="71291" y="-2654"/>
                    <a:pt x="102565" y="6457"/>
                    <a:pt x="124791" y="28785"/>
                  </a:cubicBezTo>
                  <a:cubicBezTo>
                    <a:pt x="169243" y="73439"/>
                    <a:pt x="160670" y="154045"/>
                    <a:pt x="105642" y="208824"/>
                  </a:cubicBezTo>
                  <a:lnTo>
                    <a:pt x="88737" y="220912"/>
                  </a:lnTo>
                  <a:lnTo>
                    <a:pt x="97603" y="168706"/>
                  </a:lnTo>
                  <a:cubicBezTo>
                    <a:pt x="97603" y="99479"/>
                    <a:pt x="62197" y="40082"/>
                    <a:pt x="11738" y="14711"/>
                  </a:cubicBezTo>
                  <a:lnTo>
                    <a:pt x="0" y="11894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E5590A99-A741-424B-8D46-8100F89A67D9}"/>
                </a:ext>
              </a:extLst>
            </p:cNvPr>
            <p:cNvSpPr/>
            <p:nvPr/>
          </p:nvSpPr>
          <p:spPr>
            <a:xfrm rot="2692204">
              <a:off x="3028681" y="4637522"/>
              <a:ext cx="155650" cy="255276"/>
            </a:xfrm>
            <a:custGeom>
              <a:avLst/>
              <a:gdLst>
                <a:gd name="connsiteX0" fmla="*/ 47601 w 155650"/>
                <a:gd name="connsiteY0" fmla="*/ 46453 h 255276"/>
                <a:gd name="connsiteX1" fmla="*/ 141629 w 155650"/>
                <a:gd name="connsiteY1" fmla="*/ 0 h 255276"/>
                <a:gd name="connsiteX2" fmla="*/ 155650 w 155650"/>
                <a:gd name="connsiteY2" fmla="*/ 1328 h 255276"/>
                <a:gd name="connsiteX3" fmla="*/ 120800 w 155650"/>
                <a:gd name="connsiteY3" fmla="*/ 29260 h 255276"/>
                <a:gd name="connsiteX4" fmla="*/ 79623 w 155650"/>
                <a:gd name="connsiteY4" fmla="*/ 147438 h 255276"/>
                <a:gd name="connsiteX5" fmla="*/ 90671 w 155650"/>
                <a:gd name="connsiteY5" fmla="*/ 212492 h 255276"/>
                <a:gd name="connsiteX6" fmla="*/ 114559 w 155650"/>
                <a:gd name="connsiteY6" fmla="*/ 254611 h 255276"/>
                <a:gd name="connsiteX7" fmla="*/ 114549 w 155650"/>
                <a:gd name="connsiteY7" fmla="*/ 254614 h 255276"/>
                <a:gd name="connsiteX8" fmla="*/ 28453 w 155650"/>
                <a:gd name="connsiteY8" fmla="*/ 226493 h 255276"/>
                <a:gd name="connsiteX9" fmla="*/ 47601 w 155650"/>
                <a:gd name="connsiteY9" fmla="*/ 46453 h 255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650" h="255276">
                  <a:moveTo>
                    <a:pt x="47601" y="46453"/>
                  </a:moveTo>
                  <a:cubicBezTo>
                    <a:pt x="75115" y="19064"/>
                    <a:pt x="109033" y="3317"/>
                    <a:pt x="141629" y="0"/>
                  </a:cubicBezTo>
                  <a:lnTo>
                    <a:pt x="155650" y="1328"/>
                  </a:lnTo>
                  <a:lnTo>
                    <a:pt x="120800" y="29260"/>
                  </a:lnTo>
                  <a:cubicBezTo>
                    <a:pt x="95358" y="59505"/>
                    <a:pt x="79623" y="101287"/>
                    <a:pt x="79623" y="147438"/>
                  </a:cubicBezTo>
                  <a:cubicBezTo>
                    <a:pt x="79623" y="170514"/>
                    <a:pt x="83557" y="192497"/>
                    <a:pt x="90671" y="212492"/>
                  </a:cubicBezTo>
                  <a:lnTo>
                    <a:pt x="114559" y="254611"/>
                  </a:lnTo>
                  <a:lnTo>
                    <a:pt x="114549" y="254614"/>
                  </a:lnTo>
                  <a:cubicBezTo>
                    <a:pt x="81953" y="257932"/>
                    <a:pt x="50679" y="248820"/>
                    <a:pt x="28453" y="226493"/>
                  </a:cubicBezTo>
                  <a:cubicBezTo>
                    <a:pt x="-16000" y="181838"/>
                    <a:pt x="-7426" y="101232"/>
                    <a:pt x="47601" y="46453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8" name="楕円 677">
              <a:extLst>
                <a:ext uri="{FF2B5EF4-FFF2-40B4-BE49-F238E27FC236}">
                  <a16:creationId xmlns:a16="http://schemas.microsoft.com/office/drawing/2014/main" id="{44DB75B3-8490-4861-A852-3E1401E1AD80}"/>
                </a:ext>
              </a:extLst>
            </p:cNvPr>
            <p:cNvSpPr/>
            <p:nvPr/>
          </p:nvSpPr>
          <p:spPr>
            <a:xfrm>
              <a:off x="2268389" y="4440863"/>
              <a:ext cx="98722" cy="987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楕円 678">
              <a:extLst>
                <a:ext uri="{FF2B5EF4-FFF2-40B4-BE49-F238E27FC236}">
                  <a16:creationId xmlns:a16="http://schemas.microsoft.com/office/drawing/2014/main" id="{AEECDDD1-4E62-41CF-9CEF-674B3B4391A8}"/>
                </a:ext>
              </a:extLst>
            </p:cNvPr>
            <p:cNvSpPr/>
            <p:nvPr/>
          </p:nvSpPr>
          <p:spPr>
            <a:xfrm>
              <a:off x="3103414" y="4783763"/>
              <a:ext cx="98722" cy="987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D79A9D7A-1C48-49C3-9EA5-EF623817F857}"/>
              </a:ext>
            </a:extLst>
          </p:cNvPr>
          <p:cNvGrpSpPr/>
          <p:nvPr/>
        </p:nvGrpSpPr>
        <p:grpSpPr>
          <a:xfrm>
            <a:off x="787346" y="1906437"/>
            <a:ext cx="2465084" cy="841237"/>
            <a:chOff x="1214438" y="1803680"/>
            <a:chExt cx="3188270" cy="1088032"/>
          </a:xfrm>
        </p:grpSpPr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2C282702-32D1-4411-B71E-FC227637680B}"/>
                </a:ext>
              </a:extLst>
            </p:cNvPr>
            <p:cNvSpPr/>
            <p:nvPr/>
          </p:nvSpPr>
          <p:spPr>
            <a:xfrm>
              <a:off x="1214438" y="2100263"/>
              <a:ext cx="116682" cy="122268"/>
            </a:xfrm>
            <a:custGeom>
              <a:avLst/>
              <a:gdLst>
                <a:gd name="connsiteX0" fmla="*/ 34548 w 198598"/>
                <a:gd name="connsiteY0" fmla="*/ 1767 h 121024"/>
                <a:gd name="connsiteX1" fmla="*/ 105695 w 198598"/>
                <a:gd name="connsiteY1" fmla="*/ 5289 h 121024"/>
                <a:gd name="connsiteX2" fmla="*/ 172103 w 198598"/>
                <a:gd name="connsiteY2" fmla="*/ 31058 h 121024"/>
                <a:gd name="connsiteX3" fmla="*/ 175650 w 198598"/>
                <a:gd name="connsiteY3" fmla="*/ 34263 h 121024"/>
                <a:gd name="connsiteX4" fmla="*/ 186606 w 198598"/>
                <a:gd name="connsiteY4" fmla="*/ 37214 h 121024"/>
                <a:gd name="connsiteX5" fmla="*/ 198066 w 198598"/>
                <a:gd name="connsiteY5" fmla="*/ 49791 h 121024"/>
                <a:gd name="connsiteX6" fmla="*/ 194430 w 198598"/>
                <a:gd name="connsiteY6" fmla="*/ 66414 h 121024"/>
                <a:gd name="connsiteX7" fmla="*/ 185682 w 198598"/>
                <a:gd name="connsiteY7" fmla="*/ 75185 h 121024"/>
                <a:gd name="connsiteX8" fmla="*/ 184081 w 198598"/>
                <a:gd name="connsiteY8" fmla="*/ 77136 h 121024"/>
                <a:gd name="connsiteX9" fmla="*/ 183570 w 198598"/>
                <a:gd name="connsiteY9" fmla="*/ 77303 h 121024"/>
                <a:gd name="connsiteX10" fmla="*/ 177038 w 198598"/>
                <a:gd name="connsiteY10" fmla="*/ 83852 h 121024"/>
                <a:gd name="connsiteX11" fmla="*/ 112058 w 198598"/>
                <a:gd name="connsiteY11" fmla="*/ 113038 h 121024"/>
                <a:gd name="connsiteX12" fmla="*/ 5949 w 198598"/>
                <a:gd name="connsiteY12" fmla="*/ 101269 h 121024"/>
                <a:gd name="connsiteX13" fmla="*/ 26978 w 198598"/>
                <a:gd name="connsiteY13" fmla="*/ 67208 h 121024"/>
                <a:gd name="connsiteX14" fmla="*/ 39196 w 198598"/>
                <a:gd name="connsiteY14" fmla="*/ 61720 h 121024"/>
                <a:gd name="connsiteX15" fmla="*/ 23111 w 198598"/>
                <a:gd name="connsiteY15" fmla="*/ 55478 h 121024"/>
                <a:gd name="connsiteX16" fmla="*/ 341 w 198598"/>
                <a:gd name="connsiteY16" fmla="*/ 22556 h 121024"/>
                <a:gd name="connsiteX17" fmla="*/ 34548 w 198598"/>
                <a:gd name="connsiteY17" fmla="*/ 1767 h 12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8598" h="121024">
                  <a:moveTo>
                    <a:pt x="34548" y="1767"/>
                  </a:moveTo>
                  <a:cubicBezTo>
                    <a:pt x="53613" y="-1358"/>
                    <a:pt x="78835" y="-431"/>
                    <a:pt x="105695" y="5289"/>
                  </a:cubicBezTo>
                  <a:cubicBezTo>
                    <a:pt x="132554" y="11008"/>
                    <a:pt x="155965" y="20437"/>
                    <a:pt x="172103" y="31058"/>
                  </a:cubicBezTo>
                  <a:lnTo>
                    <a:pt x="175650" y="34263"/>
                  </a:lnTo>
                  <a:lnTo>
                    <a:pt x="186606" y="37214"/>
                  </a:lnTo>
                  <a:cubicBezTo>
                    <a:pt x="192669" y="40399"/>
                    <a:pt x="196679" y="44612"/>
                    <a:pt x="198066" y="49791"/>
                  </a:cubicBezTo>
                  <a:cubicBezTo>
                    <a:pt x="199454" y="54970"/>
                    <a:pt x="198088" y="60624"/>
                    <a:pt x="194430" y="66414"/>
                  </a:cubicBezTo>
                  <a:lnTo>
                    <a:pt x="185682" y="75185"/>
                  </a:lnTo>
                  <a:lnTo>
                    <a:pt x="184081" y="77136"/>
                  </a:lnTo>
                  <a:lnTo>
                    <a:pt x="183570" y="77303"/>
                  </a:lnTo>
                  <a:lnTo>
                    <a:pt x="177038" y="83852"/>
                  </a:lnTo>
                  <a:cubicBezTo>
                    <a:pt x="161474" y="95297"/>
                    <a:pt x="138584" y="105930"/>
                    <a:pt x="112058" y="113038"/>
                  </a:cubicBezTo>
                  <a:cubicBezTo>
                    <a:pt x="59007" y="127253"/>
                    <a:pt x="11500" y="121984"/>
                    <a:pt x="5949" y="101269"/>
                  </a:cubicBezTo>
                  <a:cubicBezTo>
                    <a:pt x="3174" y="90911"/>
                    <a:pt x="11413" y="78653"/>
                    <a:pt x="26978" y="67208"/>
                  </a:cubicBezTo>
                  <a:lnTo>
                    <a:pt x="39196" y="61720"/>
                  </a:lnTo>
                  <a:lnTo>
                    <a:pt x="23111" y="55478"/>
                  </a:lnTo>
                  <a:cubicBezTo>
                    <a:pt x="6972" y="44857"/>
                    <a:pt x="-1893" y="33044"/>
                    <a:pt x="341" y="22556"/>
                  </a:cubicBezTo>
                  <a:cubicBezTo>
                    <a:pt x="2574" y="12068"/>
                    <a:pt x="15483" y="4891"/>
                    <a:pt x="34548" y="176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1" name="楕円 1">
              <a:extLst>
                <a:ext uri="{FF2B5EF4-FFF2-40B4-BE49-F238E27FC236}">
                  <a16:creationId xmlns:a16="http://schemas.microsoft.com/office/drawing/2014/main" id="{EA4F3873-7C32-41DA-B249-FC3F145487ED}"/>
                </a:ext>
              </a:extLst>
            </p:cNvPr>
            <p:cNvSpPr/>
            <p:nvPr/>
          </p:nvSpPr>
          <p:spPr>
            <a:xfrm>
              <a:off x="3161421" y="1803680"/>
              <a:ext cx="543280" cy="266140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8990 w 1960437"/>
                <a:gd name="connsiteY0" fmla="*/ 2313781 h 3258661"/>
                <a:gd name="connsiteX1" fmla="*/ 1452123 w 1960437"/>
                <a:gd name="connsiteY1" fmla="*/ 60 h 3258661"/>
                <a:gd name="connsiteX2" fmla="*/ 1898750 w 1960437"/>
                <a:gd name="connsiteY2" fmla="*/ 2313781 h 3258661"/>
                <a:gd name="connsiteX3" fmla="*/ 953870 w 1960437"/>
                <a:gd name="connsiteY3" fmla="*/ 3258661 h 3258661"/>
                <a:gd name="connsiteX4" fmla="*/ 8990 w 1960437"/>
                <a:gd name="connsiteY4" fmla="*/ 2313781 h 3258661"/>
                <a:gd name="connsiteX0" fmla="*/ 6106 w 1483980"/>
                <a:gd name="connsiteY0" fmla="*/ 2322832 h 3370263"/>
                <a:gd name="connsiteX1" fmla="*/ 1449239 w 1483980"/>
                <a:gd name="connsiteY1" fmla="*/ 9111 h 3370263"/>
                <a:gd name="connsiteX2" fmla="*/ 950986 w 1483980"/>
                <a:gd name="connsiteY2" fmla="*/ 3267712 h 3370263"/>
                <a:gd name="connsiteX3" fmla="*/ 6106 w 1483980"/>
                <a:gd name="connsiteY3" fmla="*/ 2322832 h 3370263"/>
                <a:gd name="connsiteX0" fmla="*/ 6106 w 1619042"/>
                <a:gd name="connsiteY0" fmla="*/ 2329534 h 3376965"/>
                <a:gd name="connsiteX1" fmla="*/ 1449239 w 1619042"/>
                <a:gd name="connsiteY1" fmla="*/ 15813 h 3376965"/>
                <a:gd name="connsiteX2" fmla="*/ 950986 w 1619042"/>
                <a:gd name="connsiteY2" fmla="*/ 3274414 h 3376965"/>
                <a:gd name="connsiteX3" fmla="*/ 6106 w 1619042"/>
                <a:gd name="connsiteY3" fmla="*/ 2329534 h 337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042" h="3376965">
                  <a:moveTo>
                    <a:pt x="6106" y="2329534"/>
                  </a:moveTo>
                  <a:cubicBezTo>
                    <a:pt x="89148" y="1786434"/>
                    <a:pt x="942981" y="-196301"/>
                    <a:pt x="1449239" y="15813"/>
                  </a:cubicBezTo>
                  <a:cubicBezTo>
                    <a:pt x="1955497" y="227927"/>
                    <a:pt x="1191508" y="2888794"/>
                    <a:pt x="950986" y="3274414"/>
                  </a:cubicBezTo>
                  <a:cubicBezTo>
                    <a:pt x="710464" y="3660034"/>
                    <a:pt x="-76936" y="2872634"/>
                    <a:pt x="6106" y="2329534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2" name="楕円 1">
              <a:extLst>
                <a:ext uri="{FF2B5EF4-FFF2-40B4-BE49-F238E27FC236}">
                  <a16:creationId xmlns:a16="http://schemas.microsoft.com/office/drawing/2014/main" id="{B6732526-2CCA-4400-A145-69017E7AB419}"/>
                </a:ext>
              </a:extLst>
            </p:cNvPr>
            <p:cNvSpPr/>
            <p:nvPr/>
          </p:nvSpPr>
          <p:spPr>
            <a:xfrm flipV="1">
              <a:off x="3161421" y="2412439"/>
              <a:ext cx="543280" cy="266138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8990 w 1960437"/>
                <a:gd name="connsiteY0" fmla="*/ 2313781 h 3258661"/>
                <a:gd name="connsiteX1" fmla="*/ 1452123 w 1960437"/>
                <a:gd name="connsiteY1" fmla="*/ 60 h 3258661"/>
                <a:gd name="connsiteX2" fmla="*/ 1898750 w 1960437"/>
                <a:gd name="connsiteY2" fmla="*/ 2313781 h 3258661"/>
                <a:gd name="connsiteX3" fmla="*/ 953870 w 1960437"/>
                <a:gd name="connsiteY3" fmla="*/ 3258661 h 3258661"/>
                <a:gd name="connsiteX4" fmla="*/ 8990 w 1960437"/>
                <a:gd name="connsiteY4" fmla="*/ 2313781 h 3258661"/>
                <a:gd name="connsiteX0" fmla="*/ 6106 w 1483980"/>
                <a:gd name="connsiteY0" fmla="*/ 2322832 h 3370263"/>
                <a:gd name="connsiteX1" fmla="*/ 1449239 w 1483980"/>
                <a:gd name="connsiteY1" fmla="*/ 9111 h 3370263"/>
                <a:gd name="connsiteX2" fmla="*/ 950986 w 1483980"/>
                <a:gd name="connsiteY2" fmla="*/ 3267712 h 3370263"/>
                <a:gd name="connsiteX3" fmla="*/ 6106 w 1483980"/>
                <a:gd name="connsiteY3" fmla="*/ 2322832 h 3370263"/>
                <a:gd name="connsiteX0" fmla="*/ 6106 w 1619042"/>
                <a:gd name="connsiteY0" fmla="*/ 2329534 h 3376965"/>
                <a:gd name="connsiteX1" fmla="*/ 1449239 w 1619042"/>
                <a:gd name="connsiteY1" fmla="*/ 15813 h 3376965"/>
                <a:gd name="connsiteX2" fmla="*/ 950986 w 1619042"/>
                <a:gd name="connsiteY2" fmla="*/ 3274414 h 3376965"/>
                <a:gd name="connsiteX3" fmla="*/ 6106 w 1619042"/>
                <a:gd name="connsiteY3" fmla="*/ 2329534 h 337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042" h="3376965">
                  <a:moveTo>
                    <a:pt x="6106" y="2329534"/>
                  </a:moveTo>
                  <a:cubicBezTo>
                    <a:pt x="89148" y="1786434"/>
                    <a:pt x="942981" y="-196301"/>
                    <a:pt x="1449239" y="15813"/>
                  </a:cubicBezTo>
                  <a:cubicBezTo>
                    <a:pt x="1955497" y="227927"/>
                    <a:pt x="1191508" y="2888794"/>
                    <a:pt x="950986" y="3274414"/>
                  </a:cubicBezTo>
                  <a:cubicBezTo>
                    <a:pt x="710464" y="3660034"/>
                    <a:pt x="-76936" y="2872634"/>
                    <a:pt x="6106" y="2329534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3" name="楕円 1">
              <a:extLst>
                <a:ext uri="{FF2B5EF4-FFF2-40B4-BE49-F238E27FC236}">
                  <a16:creationId xmlns:a16="http://schemas.microsoft.com/office/drawing/2014/main" id="{051E597E-3E98-4677-B148-C0CDAF1502BC}"/>
                </a:ext>
              </a:extLst>
            </p:cNvPr>
            <p:cNvSpPr/>
            <p:nvPr/>
          </p:nvSpPr>
          <p:spPr>
            <a:xfrm rot="16200000">
              <a:off x="3953204" y="2015674"/>
              <a:ext cx="398416" cy="500592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2493772">
                  <a:moveTo>
                    <a:pt x="0" y="1548892"/>
                  </a:moveTo>
                  <a:cubicBezTo>
                    <a:pt x="0" y="1027049"/>
                    <a:pt x="423037" y="0"/>
                    <a:pt x="944880" y="0"/>
                  </a:cubicBezTo>
                  <a:cubicBezTo>
                    <a:pt x="1466723" y="0"/>
                    <a:pt x="1889760" y="1027049"/>
                    <a:pt x="1889760" y="1548892"/>
                  </a:cubicBezTo>
                  <a:cubicBezTo>
                    <a:pt x="1889760" y="2070735"/>
                    <a:pt x="1466723" y="2493772"/>
                    <a:pt x="944880" y="2493772"/>
                  </a:cubicBezTo>
                  <a:cubicBezTo>
                    <a:pt x="423037" y="2493772"/>
                    <a:pt x="0" y="2070735"/>
                    <a:pt x="0" y="1548892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4" name="楕円 1">
              <a:extLst>
                <a:ext uri="{FF2B5EF4-FFF2-40B4-BE49-F238E27FC236}">
                  <a16:creationId xmlns:a16="http://schemas.microsoft.com/office/drawing/2014/main" id="{515837B8-435D-4807-B920-20221B5EF7A8}"/>
                </a:ext>
              </a:extLst>
            </p:cNvPr>
            <p:cNvSpPr/>
            <p:nvPr/>
          </p:nvSpPr>
          <p:spPr>
            <a:xfrm flipV="1">
              <a:off x="1265301" y="1812527"/>
              <a:ext cx="2743978" cy="1079185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0 w 2449218"/>
                <a:gd name="connsiteY0" fmla="*/ 1548914 h 2493852"/>
                <a:gd name="connsiteX1" fmla="*/ 944880 w 2449218"/>
                <a:gd name="connsiteY1" fmla="*/ 22 h 2493852"/>
                <a:gd name="connsiteX2" fmla="*/ 2449218 w 2449218"/>
                <a:gd name="connsiteY2" fmla="*/ 1582627 h 2493852"/>
                <a:gd name="connsiteX3" fmla="*/ 944880 w 2449218"/>
                <a:gd name="connsiteY3" fmla="*/ 2493794 h 2493852"/>
                <a:gd name="connsiteX4" fmla="*/ 0 w 2449218"/>
                <a:gd name="connsiteY4" fmla="*/ 1548914 h 2493852"/>
                <a:gd name="connsiteX0" fmla="*/ 0 w 2449218"/>
                <a:gd name="connsiteY0" fmla="*/ 1551343 h 2496281"/>
                <a:gd name="connsiteX1" fmla="*/ 944880 w 2449218"/>
                <a:gd name="connsiteY1" fmla="*/ 2451 h 2496281"/>
                <a:gd name="connsiteX2" fmla="*/ 2449218 w 2449218"/>
                <a:gd name="connsiteY2" fmla="*/ 1585056 h 2496281"/>
                <a:gd name="connsiteX3" fmla="*/ 944880 w 2449218"/>
                <a:gd name="connsiteY3" fmla="*/ 2496223 h 2496281"/>
                <a:gd name="connsiteX4" fmla="*/ 0 w 2449218"/>
                <a:gd name="connsiteY4" fmla="*/ 1551343 h 2496281"/>
                <a:gd name="connsiteX0" fmla="*/ 0 w 2470943"/>
                <a:gd name="connsiteY0" fmla="*/ 1584043 h 2528965"/>
                <a:gd name="connsiteX1" fmla="*/ 944880 w 2470943"/>
                <a:gd name="connsiteY1" fmla="*/ 35151 h 2528965"/>
                <a:gd name="connsiteX2" fmla="*/ 1749894 w 2470943"/>
                <a:gd name="connsiteY2" fmla="*/ 591334 h 2528965"/>
                <a:gd name="connsiteX3" fmla="*/ 2449218 w 2470943"/>
                <a:gd name="connsiteY3" fmla="*/ 1617756 h 2528965"/>
                <a:gd name="connsiteX4" fmla="*/ 944880 w 2470943"/>
                <a:gd name="connsiteY4" fmla="*/ 2528923 h 2528965"/>
                <a:gd name="connsiteX5" fmla="*/ 0 w 2470943"/>
                <a:gd name="connsiteY5" fmla="*/ 1584043 h 2528965"/>
                <a:gd name="connsiteX0" fmla="*/ 0 w 2470943"/>
                <a:gd name="connsiteY0" fmla="*/ 1594611 h 2539533"/>
                <a:gd name="connsiteX1" fmla="*/ 944880 w 2470943"/>
                <a:gd name="connsiteY1" fmla="*/ 45719 h 2539533"/>
                <a:gd name="connsiteX2" fmla="*/ 1749894 w 2470943"/>
                <a:gd name="connsiteY2" fmla="*/ 601902 h 2539533"/>
                <a:gd name="connsiteX3" fmla="*/ 2449218 w 2470943"/>
                <a:gd name="connsiteY3" fmla="*/ 1628324 h 2539533"/>
                <a:gd name="connsiteX4" fmla="*/ 944880 w 2470943"/>
                <a:gd name="connsiteY4" fmla="*/ 2539491 h 2539533"/>
                <a:gd name="connsiteX5" fmla="*/ 0 w 2470943"/>
                <a:gd name="connsiteY5" fmla="*/ 1594611 h 2539533"/>
                <a:gd name="connsiteX0" fmla="*/ 0 w 2470943"/>
                <a:gd name="connsiteY0" fmla="*/ 1560512 h 2505434"/>
                <a:gd name="connsiteX1" fmla="*/ 944880 w 2470943"/>
                <a:gd name="connsiteY1" fmla="*/ 11620 h 2505434"/>
                <a:gd name="connsiteX2" fmla="*/ 1749894 w 2470943"/>
                <a:gd name="connsiteY2" fmla="*/ 567803 h 2505434"/>
                <a:gd name="connsiteX3" fmla="*/ 2449218 w 2470943"/>
                <a:gd name="connsiteY3" fmla="*/ 1594225 h 2505434"/>
                <a:gd name="connsiteX4" fmla="*/ 944880 w 2470943"/>
                <a:gd name="connsiteY4" fmla="*/ 2505392 h 2505434"/>
                <a:gd name="connsiteX5" fmla="*/ 0 w 2470943"/>
                <a:gd name="connsiteY5" fmla="*/ 1560512 h 2505434"/>
                <a:gd name="connsiteX0" fmla="*/ 9 w 2470952"/>
                <a:gd name="connsiteY0" fmla="*/ 1708143 h 2653065"/>
                <a:gd name="connsiteX1" fmla="*/ 931569 w 2470952"/>
                <a:gd name="connsiteY1" fmla="*/ 7537 h 2653065"/>
                <a:gd name="connsiteX2" fmla="*/ 1749903 w 2470952"/>
                <a:gd name="connsiteY2" fmla="*/ 715434 h 2653065"/>
                <a:gd name="connsiteX3" fmla="*/ 2449227 w 2470952"/>
                <a:gd name="connsiteY3" fmla="*/ 1741856 h 2653065"/>
                <a:gd name="connsiteX4" fmla="*/ 944889 w 2470952"/>
                <a:gd name="connsiteY4" fmla="*/ 2653023 h 2653065"/>
                <a:gd name="connsiteX5" fmla="*/ 9 w 2470952"/>
                <a:gd name="connsiteY5" fmla="*/ 1708143 h 2653065"/>
                <a:gd name="connsiteX0" fmla="*/ 6 w 2477593"/>
                <a:gd name="connsiteY0" fmla="*/ 1716473 h 2661395"/>
                <a:gd name="connsiteX1" fmla="*/ 931566 w 2477593"/>
                <a:gd name="connsiteY1" fmla="*/ 15867 h 2661395"/>
                <a:gd name="connsiteX2" fmla="*/ 1916405 w 2477593"/>
                <a:gd name="connsiteY2" fmla="*/ 959763 h 2661395"/>
                <a:gd name="connsiteX3" fmla="*/ 2449224 w 2477593"/>
                <a:gd name="connsiteY3" fmla="*/ 1750186 h 2661395"/>
                <a:gd name="connsiteX4" fmla="*/ 944886 w 2477593"/>
                <a:gd name="connsiteY4" fmla="*/ 2661353 h 2661395"/>
                <a:gd name="connsiteX5" fmla="*/ 6 w 2477593"/>
                <a:gd name="connsiteY5" fmla="*/ 1716473 h 2661395"/>
                <a:gd name="connsiteX0" fmla="*/ 13 w 2477601"/>
                <a:gd name="connsiteY0" fmla="*/ 1702783 h 2647705"/>
                <a:gd name="connsiteX1" fmla="*/ 931573 w 2477601"/>
                <a:gd name="connsiteY1" fmla="*/ 2177 h 2647705"/>
                <a:gd name="connsiteX2" fmla="*/ 1916412 w 2477601"/>
                <a:gd name="connsiteY2" fmla="*/ 946073 h 2647705"/>
                <a:gd name="connsiteX3" fmla="*/ 2449231 w 2477601"/>
                <a:gd name="connsiteY3" fmla="*/ 1736496 h 2647705"/>
                <a:gd name="connsiteX4" fmla="*/ 944893 w 2477601"/>
                <a:gd name="connsiteY4" fmla="*/ 2647663 h 2647705"/>
                <a:gd name="connsiteX5" fmla="*/ 13 w 2477601"/>
                <a:gd name="connsiteY5" fmla="*/ 1702783 h 2647705"/>
                <a:gd name="connsiteX0" fmla="*/ 198 w 2477786"/>
                <a:gd name="connsiteY0" fmla="*/ 1702783 h 2647705"/>
                <a:gd name="connsiteX1" fmla="*/ 931758 w 2477786"/>
                <a:gd name="connsiteY1" fmla="*/ 2177 h 2647705"/>
                <a:gd name="connsiteX2" fmla="*/ 1916597 w 2477786"/>
                <a:gd name="connsiteY2" fmla="*/ 946073 h 2647705"/>
                <a:gd name="connsiteX3" fmla="*/ 2449416 w 2477786"/>
                <a:gd name="connsiteY3" fmla="*/ 1736496 h 2647705"/>
                <a:gd name="connsiteX4" fmla="*/ 945078 w 2477786"/>
                <a:gd name="connsiteY4" fmla="*/ 2647663 h 2647705"/>
                <a:gd name="connsiteX5" fmla="*/ 198 w 2477786"/>
                <a:gd name="connsiteY5" fmla="*/ 1702783 h 2647705"/>
                <a:gd name="connsiteX0" fmla="*/ 198 w 2650565"/>
                <a:gd name="connsiteY0" fmla="*/ 1702783 h 2648438"/>
                <a:gd name="connsiteX1" fmla="*/ 931758 w 2650565"/>
                <a:gd name="connsiteY1" fmla="*/ 2177 h 2648438"/>
                <a:gd name="connsiteX2" fmla="*/ 1916597 w 2650565"/>
                <a:gd name="connsiteY2" fmla="*/ 946073 h 2648438"/>
                <a:gd name="connsiteX3" fmla="*/ 2629242 w 2650565"/>
                <a:gd name="connsiteY3" fmla="*/ 1837638 h 2648438"/>
                <a:gd name="connsiteX4" fmla="*/ 945078 w 2650565"/>
                <a:gd name="connsiteY4" fmla="*/ 2647663 h 2648438"/>
                <a:gd name="connsiteX5" fmla="*/ 198 w 2650565"/>
                <a:gd name="connsiteY5" fmla="*/ 1702783 h 2648438"/>
                <a:gd name="connsiteX0" fmla="*/ 198 w 2633355"/>
                <a:gd name="connsiteY0" fmla="*/ 1702783 h 2648438"/>
                <a:gd name="connsiteX1" fmla="*/ 931758 w 2633355"/>
                <a:gd name="connsiteY1" fmla="*/ 2177 h 2648438"/>
                <a:gd name="connsiteX2" fmla="*/ 1916597 w 2633355"/>
                <a:gd name="connsiteY2" fmla="*/ 946073 h 2648438"/>
                <a:gd name="connsiteX3" fmla="*/ 2629242 w 2633355"/>
                <a:gd name="connsiteY3" fmla="*/ 1837638 h 2648438"/>
                <a:gd name="connsiteX4" fmla="*/ 945078 w 2633355"/>
                <a:gd name="connsiteY4" fmla="*/ 2647663 h 2648438"/>
                <a:gd name="connsiteX5" fmla="*/ 198 w 2633355"/>
                <a:gd name="connsiteY5" fmla="*/ 1702783 h 2648438"/>
                <a:gd name="connsiteX0" fmla="*/ 14 w 2633171"/>
                <a:gd name="connsiteY0" fmla="*/ 1820427 h 2766082"/>
                <a:gd name="connsiteX1" fmla="*/ 931574 w 2633171"/>
                <a:gd name="connsiteY1" fmla="*/ 1822 h 2766082"/>
                <a:gd name="connsiteX2" fmla="*/ 1916413 w 2633171"/>
                <a:gd name="connsiteY2" fmla="*/ 1063717 h 2766082"/>
                <a:gd name="connsiteX3" fmla="*/ 2629058 w 2633171"/>
                <a:gd name="connsiteY3" fmla="*/ 1955282 h 2766082"/>
                <a:gd name="connsiteX4" fmla="*/ 944894 w 2633171"/>
                <a:gd name="connsiteY4" fmla="*/ 2765307 h 2766082"/>
                <a:gd name="connsiteX5" fmla="*/ 14 w 2633171"/>
                <a:gd name="connsiteY5" fmla="*/ 1820427 h 2766082"/>
                <a:gd name="connsiteX0" fmla="*/ 14 w 2633171"/>
                <a:gd name="connsiteY0" fmla="*/ 1820427 h 2765495"/>
                <a:gd name="connsiteX1" fmla="*/ 931574 w 2633171"/>
                <a:gd name="connsiteY1" fmla="*/ 1822 h 2765495"/>
                <a:gd name="connsiteX2" fmla="*/ 1916413 w 2633171"/>
                <a:gd name="connsiteY2" fmla="*/ 1063717 h 2765495"/>
                <a:gd name="connsiteX3" fmla="*/ 2629058 w 2633171"/>
                <a:gd name="connsiteY3" fmla="*/ 1955282 h 2765495"/>
                <a:gd name="connsiteX4" fmla="*/ 944894 w 2633171"/>
                <a:gd name="connsiteY4" fmla="*/ 2765307 h 2765495"/>
                <a:gd name="connsiteX5" fmla="*/ 14 w 2633171"/>
                <a:gd name="connsiteY5" fmla="*/ 1820427 h 2765495"/>
                <a:gd name="connsiteX0" fmla="*/ 14 w 2633171"/>
                <a:gd name="connsiteY0" fmla="*/ 1921346 h 2866420"/>
                <a:gd name="connsiteX1" fmla="*/ 931574 w 2633171"/>
                <a:gd name="connsiteY1" fmla="*/ 1598 h 2866420"/>
                <a:gd name="connsiteX2" fmla="*/ 1916413 w 2633171"/>
                <a:gd name="connsiteY2" fmla="*/ 1164636 h 2866420"/>
                <a:gd name="connsiteX3" fmla="*/ 2629058 w 2633171"/>
                <a:gd name="connsiteY3" fmla="*/ 2056201 h 2866420"/>
                <a:gd name="connsiteX4" fmla="*/ 944894 w 2633171"/>
                <a:gd name="connsiteY4" fmla="*/ 2866226 h 2866420"/>
                <a:gd name="connsiteX5" fmla="*/ 14 w 2633171"/>
                <a:gd name="connsiteY5" fmla="*/ 1921346 h 2866420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701402"/>
                <a:gd name="connsiteY0" fmla="*/ 1919788 h 2864862"/>
                <a:gd name="connsiteX1" fmla="*/ 931572 w 2701402"/>
                <a:gd name="connsiteY1" fmla="*/ 40 h 2864862"/>
                <a:gd name="connsiteX2" fmla="*/ 1916411 w 2701402"/>
                <a:gd name="connsiteY2" fmla="*/ 1163078 h 2864862"/>
                <a:gd name="connsiteX3" fmla="*/ 2697736 w 2701402"/>
                <a:gd name="connsiteY3" fmla="*/ 1447789 h 2864862"/>
                <a:gd name="connsiteX4" fmla="*/ 944892 w 2701402"/>
                <a:gd name="connsiteY4" fmla="*/ 2864668 h 2864862"/>
                <a:gd name="connsiteX5" fmla="*/ 12 w 2701402"/>
                <a:gd name="connsiteY5" fmla="*/ 1919788 h 2864862"/>
                <a:gd name="connsiteX0" fmla="*/ 12 w 2697920"/>
                <a:gd name="connsiteY0" fmla="*/ 1919788 h 2864862"/>
                <a:gd name="connsiteX1" fmla="*/ 931572 w 2697920"/>
                <a:gd name="connsiteY1" fmla="*/ 40 h 2864862"/>
                <a:gd name="connsiteX2" fmla="*/ 1916411 w 2697920"/>
                <a:gd name="connsiteY2" fmla="*/ 1163078 h 2864862"/>
                <a:gd name="connsiteX3" fmla="*/ 2697736 w 2697920"/>
                <a:gd name="connsiteY3" fmla="*/ 1447789 h 2864862"/>
                <a:gd name="connsiteX4" fmla="*/ 944892 w 2697920"/>
                <a:gd name="connsiteY4" fmla="*/ 2864668 h 2864862"/>
                <a:gd name="connsiteX5" fmla="*/ 12 w 2697920"/>
                <a:gd name="connsiteY5" fmla="*/ 1919788 h 2864862"/>
                <a:gd name="connsiteX0" fmla="*/ 12 w 2697776"/>
                <a:gd name="connsiteY0" fmla="*/ 1919788 h 2864862"/>
                <a:gd name="connsiteX1" fmla="*/ 931572 w 2697776"/>
                <a:gd name="connsiteY1" fmla="*/ 40 h 2864862"/>
                <a:gd name="connsiteX2" fmla="*/ 1916411 w 2697776"/>
                <a:gd name="connsiteY2" fmla="*/ 1163078 h 2864862"/>
                <a:gd name="connsiteX3" fmla="*/ 2697736 w 2697776"/>
                <a:gd name="connsiteY3" fmla="*/ 1447789 h 2864862"/>
                <a:gd name="connsiteX4" fmla="*/ 944892 w 2697776"/>
                <a:gd name="connsiteY4" fmla="*/ 2864668 h 2864862"/>
                <a:gd name="connsiteX5" fmla="*/ 12 w 2697776"/>
                <a:gd name="connsiteY5" fmla="*/ 1919788 h 2864862"/>
                <a:gd name="connsiteX0" fmla="*/ 12 w 2697777"/>
                <a:gd name="connsiteY0" fmla="*/ 1919788 h 2864862"/>
                <a:gd name="connsiteX1" fmla="*/ 931572 w 2697777"/>
                <a:gd name="connsiteY1" fmla="*/ 40 h 2864862"/>
                <a:gd name="connsiteX2" fmla="*/ 1916411 w 2697777"/>
                <a:gd name="connsiteY2" fmla="*/ 1163078 h 2864862"/>
                <a:gd name="connsiteX3" fmla="*/ 2697736 w 2697777"/>
                <a:gd name="connsiteY3" fmla="*/ 1447789 h 2864862"/>
                <a:gd name="connsiteX4" fmla="*/ 944892 w 2697777"/>
                <a:gd name="connsiteY4" fmla="*/ 2864668 h 2864862"/>
                <a:gd name="connsiteX5" fmla="*/ 12 w 2697777"/>
                <a:gd name="connsiteY5" fmla="*/ 1919788 h 2864862"/>
                <a:gd name="connsiteX0" fmla="*/ 12 w 2722805"/>
                <a:gd name="connsiteY0" fmla="*/ 1919788 h 2864862"/>
                <a:gd name="connsiteX1" fmla="*/ 931572 w 2722805"/>
                <a:gd name="connsiteY1" fmla="*/ 40 h 2864862"/>
                <a:gd name="connsiteX2" fmla="*/ 1922655 w 2722805"/>
                <a:gd name="connsiteY2" fmla="*/ 910222 h 2864862"/>
                <a:gd name="connsiteX3" fmla="*/ 2697736 w 2722805"/>
                <a:gd name="connsiteY3" fmla="*/ 1447789 h 2864862"/>
                <a:gd name="connsiteX4" fmla="*/ 944892 w 2722805"/>
                <a:gd name="connsiteY4" fmla="*/ 2864668 h 2864862"/>
                <a:gd name="connsiteX5" fmla="*/ 12 w 2722805"/>
                <a:gd name="connsiteY5" fmla="*/ 1919788 h 2864862"/>
                <a:gd name="connsiteX0" fmla="*/ 12 w 2723770"/>
                <a:gd name="connsiteY0" fmla="*/ 1919788 h 2864862"/>
                <a:gd name="connsiteX1" fmla="*/ 931572 w 2723770"/>
                <a:gd name="connsiteY1" fmla="*/ 40 h 2864862"/>
                <a:gd name="connsiteX2" fmla="*/ 1922655 w 2723770"/>
                <a:gd name="connsiteY2" fmla="*/ 910222 h 2864862"/>
                <a:gd name="connsiteX3" fmla="*/ 2697736 w 2723770"/>
                <a:gd name="connsiteY3" fmla="*/ 1666931 h 2864862"/>
                <a:gd name="connsiteX4" fmla="*/ 944892 w 2723770"/>
                <a:gd name="connsiteY4" fmla="*/ 2864668 h 2864862"/>
                <a:gd name="connsiteX5" fmla="*/ 12 w 2723770"/>
                <a:gd name="connsiteY5" fmla="*/ 1919788 h 2864862"/>
                <a:gd name="connsiteX0" fmla="*/ 12 w 2697992"/>
                <a:gd name="connsiteY0" fmla="*/ 1919788 h 2864862"/>
                <a:gd name="connsiteX1" fmla="*/ 931572 w 2697992"/>
                <a:gd name="connsiteY1" fmla="*/ 40 h 2864862"/>
                <a:gd name="connsiteX2" fmla="*/ 1922655 w 2697992"/>
                <a:gd name="connsiteY2" fmla="*/ 910222 h 2864862"/>
                <a:gd name="connsiteX3" fmla="*/ 2697736 w 2697992"/>
                <a:gd name="connsiteY3" fmla="*/ 1666931 h 2864862"/>
                <a:gd name="connsiteX4" fmla="*/ 944892 w 2697992"/>
                <a:gd name="connsiteY4" fmla="*/ 2864668 h 2864862"/>
                <a:gd name="connsiteX5" fmla="*/ 12 w 2697992"/>
                <a:gd name="connsiteY5" fmla="*/ 1919788 h 286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7992" h="2864862">
                  <a:moveTo>
                    <a:pt x="12" y="1919788"/>
                  </a:moveTo>
                  <a:cubicBezTo>
                    <a:pt x="-2208" y="1442350"/>
                    <a:pt x="304135" y="-8699"/>
                    <a:pt x="931572" y="40"/>
                  </a:cubicBezTo>
                  <a:cubicBezTo>
                    <a:pt x="1559009" y="8779"/>
                    <a:pt x="1628294" y="632407"/>
                    <a:pt x="1922655" y="910222"/>
                  </a:cubicBezTo>
                  <a:cubicBezTo>
                    <a:pt x="2217016" y="1188037"/>
                    <a:pt x="2710851" y="1189476"/>
                    <a:pt x="2697736" y="1666931"/>
                  </a:cubicBezTo>
                  <a:cubicBezTo>
                    <a:pt x="2684621" y="2144386"/>
                    <a:pt x="1469649" y="2853431"/>
                    <a:pt x="944892" y="2864668"/>
                  </a:cubicBezTo>
                  <a:cubicBezTo>
                    <a:pt x="420135" y="2875905"/>
                    <a:pt x="2232" y="2397226"/>
                    <a:pt x="12" y="1919788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1A7073CA-38E1-4B35-96BC-40B876DD4433}"/>
                </a:ext>
              </a:extLst>
            </p:cNvPr>
            <p:cNvSpPr/>
            <p:nvPr/>
          </p:nvSpPr>
          <p:spPr>
            <a:xfrm flipV="1">
              <a:off x="1265301" y="1812527"/>
              <a:ext cx="2743718" cy="591065"/>
            </a:xfrm>
            <a:custGeom>
              <a:avLst/>
              <a:gdLst>
                <a:gd name="connsiteX0" fmla="*/ 960997 w 2743718"/>
                <a:gd name="connsiteY0" fmla="*/ 590992 h 591065"/>
                <a:gd name="connsiteX1" fmla="*/ 2743718 w 2743718"/>
                <a:gd name="connsiteY1" fmla="*/ 139808 h 591065"/>
                <a:gd name="connsiteX2" fmla="*/ 2728620 w 2743718"/>
                <a:gd name="connsiteY2" fmla="*/ 89154 h 591065"/>
                <a:gd name="connsiteX3" fmla="*/ 2658045 w 2743718"/>
                <a:gd name="connsiteY3" fmla="*/ 78308 h 591065"/>
                <a:gd name="connsiteX4" fmla="*/ 1167085 w 2743718"/>
                <a:gd name="connsiteY4" fmla="*/ 0 h 591065"/>
                <a:gd name="connsiteX5" fmla="*/ 346348 w 2743718"/>
                <a:gd name="connsiteY5" fmla="*/ 21011 h 591065"/>
                <a:gd name="connsiteX6" fmla="*/ 60449 w 2743718"/>
                <a:gd name="connsiteY6" fmla="*/ 40687 h 591065"/>
                <a:gd name="connsiteX7" fmla="*/ 57360 w 2743718"/>
                <a:gd name="connsiteY7" fmla="*/ 45727 h 591065"/>
                <a:gd name="connsiteX8" fmla="*/ 12 w 2743718"/>
                <a:gd name="connsiteY8" fmla="*/ 235059 h 591065"/>
                <a:gd name="connsiteX9" fmla="*/ 960997 w 2743718"/>
                <a:gd name="connsiteY9" fmla="*/ 590992 h 591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718" h="591065">
                  <a:moveTo>
                    <a:pt x="960997" y="590992"/>
                  </a:moveTo>
                  <a:cubicBezTo>
                    <a:pt x="1494699" y="586759"/>
                    <a:pt x="2730379" y="319664"/>
                    <a:pt x="2743718" y="139808"/>
                  </a:cubicBezTo>
                  <a:lnTo>
                    <a:pt x="2728620" y="89154"/>
                  </a:lnTo>
                  <a:lnTo>
                    <a:pt x="2658045" y="78308"/>
                  </a:lnTo>
                  <a:cubicBezTo>
                    <a:pt x="2276475" y="29925"/>
                    <a:pt x="1749341" y="0"/>
                    <a:pt x="1167085" y="0"/>
                  </a:cubicBezTo>
                  <a:cubicBezTo>
                    <a:pt x="875957" y="0"/>
                    <a:pt x="598610" y="7481"/>
                    <a:pt x="346348" y="21011"/>
                  </a:cubicBezTo>
                  <a:lnTo>
                    <a:pt x="60449" y="40687"/>
                  </a:lnTo>
                  <a:lnTo>
                    <a:pt x="57360" y="45727"/>
                  </a:lnTo>
                  <a:cubicBezTo>
                    <a:pt x="18497" y="122212"/>
                    <a:pt x="-552" y="190096"/>
                    <a:pt x="12" y="235059"/>
                  </a:cubicBezTo>
                  <a:cubicBezTo>
                    <a:pt x="2270" y="414908"/>
                    <a:pt x="427296" y="595225"/>
                    <a:pt x="960997" y="59099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6" name="楕円 1">
              <a:extLst>
                <a:ext uri="{FF2B5EF4-FFF2-40B4-BE49-F238E27FC236}">
                  <a16:creationId xmlns:a16="http://schemas.microsoft.com/office/drawing/2014/main" id="{7C4F9A73-B12C-4DBA-94C6-A8B5E51B2FB7}"/>
                </a:ext>
              </a:extLst>
            </p:cNvPr>
            <p:cNvSpPr/>
            <p:nvPr/>
          </p:nvSpPr>
          <p:spPr>
            <a:xfrm rot="16200000">
              <a:off x="1925058" y="2092602"/>
              <a:ext cx="398416" cy="500592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2493772">
                  <a:moveTo>
                    <a:pt x="0" y="1548892"/>
                  </a:moveTo>
                  <a:cubicBezTo>
                    <a:pt x="0" y="1027049"/>
                    <a:pt x="423037" y="0"/>
                    <a:pt x="944880" y="0"/>
                  </a:cubicBezTo>
                  <a:cubicBezTo>
                    <a:pt x="1466723" y="0"/>
                    <a:pt x="1889760" y="1027049"/>
                    <a:pt x="1889760" y="1548892"/>
                  </a:cubicBezTo>
                  <a:cubicBezTo>
                    <a:pt x="1889760" y="2070735"/>
                    <a:pt x="1466723" y="2493772"/>
                    <a:pt x="944880" y="2493772"/>
                  </a:cubicBezTo>
                  <a:cubicBezTo>
                    <a:pt x="423037" y="2493772"/>
                    <a:pt x="0" y="2070735"/>
                    <a:pt x="0" y="1548892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16328346-FFF8-4F1C-AFC6-58973CB02EB8}"/>
                </a:ext>
              </a:extLst>
            </p:cNvPr>
            <p:cNvSpPr/>
            <p:nvPr/>
          </p:nvSpPr>
          <p:spPr>
            <a:xfrm>
              <a:off x="1931095" y="1870041"/>
              <a:ext cx="1923468" cy="456440"/>
            </a:xfrm>
            <a:custGeom>
              <a:avLst/>
              <a:gdLst>
                <a:gd name="connsiteX0" fmla="*/ 579969 w 1923468"/>
                <a:gd name="connsiteY0" fmla="*/ 395928 h 456440"/>
                <a:gd name="connsiteX1" fmla="*/ 650253 w 1923468"/>
                <a:gd name="connsiteY1" fmla="*/ 426184 h 456440"/>
                <a:gd name="connsiteX2" fmla="*/ 579969 w 1923468"/>
                <a:gd name="connsiteY2" fmla="*/ 456440 h 456440"/>
                <a:gd name="connsiteX3" fmla="*/ 509685 w 1923468"/>
                <a:gd name="connsiteY3" fmla="*/ 426184 h 456440"/>
                <a:gd name="connsiteX4" fmla="*/ 579969 w 1923468"/>
                <a:gd name="connsiteY4" fmla="*/ 395928 h 456440"/>
                <a:gd name="connsiteX5" fmla="*/ 1412653 w 1923468"/>
                <a:gd name="connsiteY5" fmla="*/ 378744 h 456440"/>
                <a:gd name="connsiteX6" fmla="*/ 1482937 w 1923468"/>
                <a:gd name="connsiteY6" fmla="*/ 409000 h 456440"/>
                <a:gd name="connsiteX7" fmla="*/ 1412653 w 1923468"/>
                <a:gd name="connsiteY7" fmla="*/ 439256 h 456440"/>
                <a:gd name="connsiteX8" fmla="*/ 1342369 w 1923468"/>
                <a:gd name="connsiteY8" fmla="*/ 409000 h 456440"/>
                <a:gd name="connsiteX9" fmla="*/ 1412653 w 1923468"/>
                <a:gd name="connsiteY9" fmla="*/ 378744 h 456440"/>
                <a:gd name="connsiteX10" fmla="*/ 860033 w 1923468"/>
                <a:gd name="connsiteY10" fmla="*/ 373836 h 456440"/>
                <a:gd name="connsiteX11" fmla="*/ 930317 w 1923468"/>
                <a:gd name="connsiteY11" fmla="*/ 404092 h 456440"/>
                <a:gd name="connsiteX12" fmla="*/ 860033 w 1923468"/>
                <a:gd name="connsiteY12" fmla="*/ 434348 h 456440"/>
                <a:gd name="connsiteX13" fmla="*/ 789749 w 1923468"/>
                <a:gd name="connsiteY13" fmla="*/ 404092 h 456440"/>
                <a:gd name="connsiteX14" fmla="*/ 860033 w 1923468"/>
                <a:gd name="connsiteY14" fmla="*/ 373836 h 456440"/>
                <a:gd name="connsiteX15" fmla="*/ 1681801 w 1923468"/>
                <a:gd name="connsiteY15" fmla="*/ 373315 h 456440"/>
                <a:gd name="connsiteX16" fmla="*/ 1723443 w 1923468"/>
                <a:gd name="connsiteY16" fmla="*/ 396175 h 456440"/>
                <a:gd name="connsiteX17" fmla="*/ 1681801 w 1923468"/>
                <a:gd name="connsiteY17" fmla="*/ 419035 h 456440"/>
                <a:gd name="connsiteX18" fmla="*/ 1640159 w 1923468"/>
                <a:gd name="connsiteY18" fmla="*/ 396175 h 456440"/>
                <a:gd name="connsiteX19" fmla="*/ 1681801 w 1923468"/>
                <a:gd name="connsiteY19" fmla="*/ 373315 h 456440"/>
                <a:gd name="connsiteX20" fmla="*/ 1076416 w 1923468"/>
                <a:gd name="connsiteY20" fmla="*/ 323340 h 456440"/>
                <a:gd name="connsiteX21" fmla="*/ 1146700 w 1923468"/>
                <a:gd name="connsiteY21" fmla="*/ 353596 h 456440"/>
                <a:gd name="connsiteX22" fmla="*/ 1076416 w 1923468"/>
                <a:gd name="connsiteY22" fmla="*/ 383852 h 456440"/>
                <a:gd name="connsiteX23" fmla="*/ 1006132 w 1923468"/>
                <a:gd name="connsiteY23" fmla="*/ 353596 h 456440"/>
                <a:gd name="connsiteX24" fmla="*/ 1076416 w 1923468"/>
                <a:gd name="connsiteY24" fmla="*/ 323340 h 456440"/>
                <a:gd name="connsiteX25" fmla="*/ 1867022 w 1923468"/>
                <a:gd name="connsiteY25" fmla="*/ 311184 h 456440"/>
                <a:gd name="connsiteX26" fmla="*/ 1923468 w 1923468"/>
                <a:gd name="connsiteY26" fmla="*/ 335483 h 456440"/>
                <a:gd name="connsiteX27" fmla="*/ 1867022 w 1923468"/>
                <a:gd name="connsiteY27" fmla="*/ 359782 h 456440"/>
                <a:gd name="connsiteX28" fmla="*/ 1810576 w 1923468"/>
                <a:gd name="connsiteY28" fmla="*/ 335483 h 456440"/>
                <a:gd name="connsiteX29" fmla="*/ 1867022 w 1923468"/>
                <a:gd name="connsiteY29" fmla="*/ 311184 h 456440"/>
                <a:gd name="connsiteX30" fmla="*/ 1260254 w 1923468"/>
                <a:gd name="connsiteY30" fmla="*/ 252537 h 456440"/>
                <a:gd name="connsiteX31" fmla="*/ 1330538 w 1923468"/>
                <a:gd name="connsiteY31" fmla="*/ 282793 h 456440"/>
                <a:gd name="connsiteX32" fmla="*/ 1260254 w 1923468"/>
                <a:gd name="connsiteY32" fmla="*/ 313049 h 456440"/>
                <a:gd name="connsiteX33" fmla="*/ 1189970 w 1923468"/>
                <a:gd name="connsiteY33" fmla="*/ 282793 h 456440"/>
                <a:gd name="connsiteX34" fmla="*/ 1260254 w 1923468"/>
                <a:gd name="connsiteY34" fmla="*/ 252537 h 456440"/>
                <a:gd name="connsiteX35" fmla="*/ 1674555 w 1923468"/>
                <a:gd name="connsiteY35" fmla="*/ 233600 h 456440"/>
                <a:gd name="connsiteX36" fmla="*/ 1733234 w 1923468"/>
                <a:gd name="connsiteY36" fmla="*/ 258860 h 456440"/>
                <a:gd name="connsiteX37" fmla="*/ 1674555 w 1923468"/>
                <a:gd name="connsiteY37" fmla="*/ 284120 h 456440"/>
                <a:gd name="connsiteX38" fmla="*/ 1615876 w 1923468"/>
                <a:gd name="connsiteY38" fmla="*/ 258860 h 456440"/>
                <a:gd name="connsiteX39" fmla="*/ 1674555 w 1923468"/>
                <a:gd name="connsiteY39" fmla="*/ 233600 h 456440"/>
                <a:gd name="connsiteX40" fmla="*/ 1462726 w 1923468"/>
                <a:gd name="connsiteY40" fmla="*/ 216153 h 456440"/>
                <a:gd name="connsiteX41" fmla="*/ 1504368 w 1923468"/>
                <a:gd name="connsiteY41" fmla="*/ 239013 h 456440"/>
                <a:gd name="connsiteX42" fmla="*/ 1462726 w 1923468"/>
                <a:gd name="connsiteY42" fmla="*/ 261873 h 456440"/>
                <a:gd name="connsiteX43" fmla="*/ 1421084 w 1923468"/>
                <a:gd name="connsiteY43" fmla="*/ 239013 h 456440"/>
                <a:gd name="connsiteX44" fmla="*/ 1462726 w 1923468"/>
                <a:gd name="connsiteY44" fmla="*/ 216153 h 456440"/>
                <a:gd name="connsiteX45" fmla="*/ 808495 w 1923468"/>
                <a:gd name="connsiteY45" fmla="*/ 190532 h 456440"/>
                <a:gd name="connsiteX46" fmla="*/ 878779 w 1923468"/>
                <a:gd name="connsiteY46" fmla="*/ 220788 h 456440"/>
                <a:gd name="connsiteX47" fmla="*/ 808495 w 1923468"/>
                <a:gd name="connsiteY47" fmla="*/ 251044 h 456440"/>
                <a:gd name="connsiteX48" fmla="*/ 738211 w 1923468"/>
                <a:gd name="connsiteY48" fmla="*/ 220788 h 456440"/>
                <a:gd name="connsiteX49" fmla="*/ 808495 w 1923468"/>
                <a:gd name="connsiteY49" fmla="*/ 190532 h 456440"/>
                <a:gd name="connsiteX50" fmla="*/ 579969 w 1923468"/>
                <a:gd name="connsiteY50" fmla="*/ 137995 h 456440"/>
                <a:gd name="connsiteX51" fmla="*/ 650253 w 1923468"/>
                <a:gd name="connsiteY51" fmla="*/ 168251 h 456440"/>
                <a:gd name="connsiteX52" fmla="*/ 579969 w 1923468"/>
                <a:gd name="connsiteY52" fmla="*/ 198507 h 456440"/>
                <a:gd name="connsiteX53" fmla="*/ 509685 w 1923468"/>
                <a:gd name="connsiteY53" fmla="*/ 168251 h 456440"/>
                <a:gd name="connsiteX54" fmla="*/ 579969 w 1923468"/>
                <a:gd name="connsiteY54" fmla="*/ 137995 h 456440"/>
                <a:gd name="connsiteX55" fmla="*/ 206506 w 1923468"/>
                <a:gd name="connsiteY55" fmla="*/ 117839 h 456440"/>
                <a:gd name="connsiteX56" fmla="*/ 276790 w 1923468"/>
                <a:gd name="connsiteY56" fmla="*/ 148095 h 456440"/>
                <a:gd name="connsiteX57" fmla="*/ 206506 w 1923468"/>
                <a:gd name="connsiteY57" fmla="*/ 178351 h 456440"/>
                <a:gd name="connsiteX58" fmla="*/ 136222 w 1923468"/>
                <a:gd name="connsiteY58" fmla="*/ 148095 h 456440"/>
                <a:gd name="connsiteX59" fmla="*/ 206506 w 1923468"/>
                <a:gd name="connsiteY59" fmla="*/ 117839 h 456440"/>
                <a:gd name="connsiteX60" fmla="*/ 1068052 w 1923468"/>
                <a:gd name="connsiteY60" fmla="*/ 102425 h 456440"/>
                <a:gd name="connsiteX61" fmla="*/ 1138336 w 1923468"/>
                <a:gd name="connsiteY61" fmla="*/ 132681 h 456440"/>
                <a:gd name="connsiteX62" fmla="*/ 1068052 w 1923468"/>
                <a:gd name="connsiteY62" fmla="*/ 162937 h 456440"/>
                <a:gd name="connsiteX63" fmla="*/ 997768 w 1923468"/>
                <a:gd name="connsiteY63" fmla="*/ 132681 h 456440"/>
                <a:gd name="connsiteX64" fmla="*/ 1068052 w 1923468"/>
                <a:gd name="connsiteY64" fmla="*/ 102425 h 456440"/>
                <a:gd name="connsiteX65" fmla="*/ 718007 w 1923468"/>
                <a:gd name="connsiteY65" fmla="*/ 14321 h 456440"/>
                <a:gd name="connsiteX66" fmla="*/ 788291 w 1923468"/>
                <a:gd name="connsiteY66" fmla="*/ 44577 h 456440"/>
                <a:gd name="connsiteX67" fmla="*/ 718007 w 1923468"/>
                <a:gd name="connsiteY67" fmla="*/ 74833 h 456440"/>
                <a:gd name="connsiteX68" fmla="*/ 647723 w 1923468"/>
                <a:gd name="connsiteY68" fmla="*/ 44577 h 456440"/>
                <a:gd name="connsiteX69" fmla="*/ 718007 w 1923468"/>
                <a:gd name="connsiteY69" fmla="*/ 14321 h 456440"/>
                <a:gd name="connsiteX70" fmla="*/ 380093 w 1923468"/>
                <a:gd name="connsiteY70" fmla="*/ 0 h 456440"/>
                <a:gd name="connsiteX71" fmla="*/ 450377 w 1923468"/>
                <a:gd name="connsiteY71" fmla="*/ 30256 h 456440"/>
                <a:gd name="connsiteX72" fmla="*/ 380093 w 1923468"/>
                <a:gd name="connsiteY72" fmla="*/ 60512 h 456440"/>
                <a:gd name="connsiteX73" fmla="*/ 309809 w 1923468"/>
                <a:gd name="connsiteY73" fmla="*/ 30256 h 456440"/>
                <a:gd name="connsiteX74" fmla="*/ 380093 w 1923468"/>
                <a:gd name="connsiteY74" fmla="*/ 0 h 456440"/>
                <a:gd name="connsiteX75" fmla="*/ 70284 w 1923468"/>
                <a:gd name="connsiteY75" fmla="*/ 0 h 456440"/>
                <a:gd name="connsiteX76" fmla="*/ 140568 w 1923468"/>
                <a:gd name="connsiteY76" fmla="*/ 30256 h 456440"/>
                <a:gd name="connsiteX77" fmla="*/ 70284 w 1923468"/>
                <a:gd name="connsiteY77" fmla="*/ 60512 h 456440"/>
                <a:gd name="connsiteX78" fmla="*/ 0 w 1923468"/>
                <a:gd name="connsiteY78" fmla="*/ 30256 h 456440"/>
                <a:gd name="connsiteX79" fmla="*/ 70284 w 1923468"/>
                <a:gd name="connsiteY79" fmla="*/ 0 h 45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923468" h="456440">
                  <a:moveTo>
                    <a:pt x="579969" y="395928"/>
                  </a:moveTo>
                  <a:cubicBezTo>
                    <a:pt x="618786" y="395928"/>
                    <a:pt x="650253" y="409474"/>
                    <a:pt x="650253" y="426184"/>
                  </a:cubicBezTo>
                  <a:cubicBezTo>
                    <a:pt x="650253" y="442894"/>
                    <a:pt x="618786" y="456440"/>
                    <a:pt x="579969" y="456440"/>
                  </a:cubicBezTo>
                  <a:cubicBezTo>
                    <a:pt x="541152" y="456440"/>
                    <a:pt x="509685" y="442894"/>
                    <a:pt x="509685" y="426184"/>
                  </a:cubicBezTo>
                  <a:cubicBezTo>
                    <a:pt x="509685" y="409474"/>
                    <a:pt x="541152" y="395928"/>
                    <a:pt x="579969" y="395928"/>
                  </a:cubicBezTo>
                  <a:close/>
                  <a:moveTo>
                    <a:pt x="1412653" y="378744"/>
                  </a:moveTo>
                  <a:cubicBezTo>
                    <a:pt x="1451470" y="378744"/>
                    <a:pt x="1482937" y="392290"/>
                    <a:pt x="1482937" y="409000"/>
                  </a:cubicBezTo>
                  <a:cubicBezTo>
                    <a:pt x="1482937" y="425710"/>
                    <a:pt x="1451470" y="439256"/>
                    <a:pt x="1412653" y="439256"/>
                  </a:cubicBezTo>
                  <a:cubicBezTo>
                    <a:pt x="1373836" y="439256"/>
                    <a:pt x="1342369" y="425710"/>
                    <a:pt x="1342369" y="409000"/>
                  </a:cubicBezTo>
                  <a:cubicBezTo>
                    <a:pt x="1342369" y="392290"/>
                    <a:pt x="1373836" y="378744"/>
                    <a:pt x="1412653" y="378744"/>
                  </a:cubicBezTo>
                  <a:close/>
                  <a:moveTo>
                    <a:pt x="860033" y="373836"/>
                  </a:moveTo>
                  <a:cubicBezTo>
                    <a:pt x="898850" y="373836"/>
                    <a:pt x="930317" y="387382"/>
                    <a:pt x="930317" y="404092"/>
                  </a:cubicBezTo>
                  <a:cubicBezTo>
                    <a:pt x="930317" y="420802"/>
                    <a:pt x="898850" y="434348"/>
                    <a:pt x="860033" y="434348"/>
                  </a:cubicBezTo>
                  <a:cubicBezTo>
                    <a:pt x="821216" y="434348"/>
                    <a:pt x="789749" y="420802"/>
                    <a:pt x="789749" y="404092"/>
                  </a:cubicBezTo>
                  <a:cubicBezTo>
                    <a:pt x="789749" y="387382"/>
                    <a:pt x="821216" y="373836"/>
                    <a:pt x="860033" y="373836"/>
                  </a:cubicBezTo>
                  <a:close/>
                  <a:moveTo>
                    <a:pt x="1681801" y="373315"/>
                  </a:moveTo>
                  <a:cubicBezTo>
                    <a:pt x="1704799" y="373315"/>
                    <a:pt x="1723443" y="383550"/>
                    <a:pt x="1723443" y="396175"/>
                  </a:cubicBezTo>
                  <a:cubicBezTo>
                    <a:pt x="1723443" y="408800"/>
                    <a:pt x="1704799" y="419035"/>
                    <a:pt x="1681801" y="419035"/>
                  </a:cubicBezTo>
                  <a:cubicBezTo>
                    <a:pt x="1658803" y="419035"/>
                    <a:pt x="1640159" y="408800"/>
                    <a:pt x="1640159" y="396175"/>
                  </a:cubicBezTo>
                  <a:cubicBezTo>
                    <a:pt x="1640159" y="383550"/>
                    <a:pt x="1658803" y="373315"/>
                    <a:pt x="1681801" y="373315"/>
                  </a:cubicBezTo>
                  <a:close/>
                  <a:moveTo>
                    <a:pt x="1076416" y="323340"/>
                  </a:moveTo>
                  <a:cubicBezTo>
                    <a:pt x="1115233" y="323340"/>
                    <a:pt x="1146700" y="336886"/>
                    <a:pt x="1146700" y="353596"/>
                  </a:cubicBezTo>
                  <a:cubicBezTo>
                    <a:pt x="1146700" y="370306"/>
                    <a:pt x="1115233" y="383852"/>
                    <a:pt x="1076416" y="383852"/>
                  </a:cubicBezTo>
                  <a:cubicBezTo>
                    <a:pt x="1037599" y="383852"/>
                    <a:pt x="1006132" y="370306"/>
                    <a:pt x="1006132" y="353596"/>
                  </a:cubicBezTo>
                  <a:cubicBezTo>
                    <a:pt x="1006132" y="336886"/>
                    <a:pt x="1037599" y="323340"/>
                    <a:pt x="1076416" y="323340"/>
                  </a:cubicBezTo>
                  <a:close/>
                  <a:moveTo>
                    <a:pt x="1867022" y="311184"/>
                  </a:moveTo>
                  <a:cubicBezTo>
                    <a:pt x="1898196" y="311184"/>
                    <a:pt x="1923468" y="322063"/>
                    <a:pt x="1923468" y="335483"/>
                  </a:cubicBezTo>
                  <a:cubicBezTo>
                    <a:pt x="1923468" y="348903"/>
                    <a:pt x="1898196" y="359782"/>
                    <a:pt x="1867022" y="359782"/>
                  </a:cubicBezTo>
                  <a:cubicBezTo>
                    <a:pt x="1835848" y="359782"/>
                    <a:pt x="1810576" y="348903"/>
                    <a:pt x="1810576" y="335483"/>
                  </a:cubicBezTo>
                  <a:cubicBezTo>
                    <a:pt x="1810576" y="322063"/>
                    <a:pt x="1835848" y="311184"/>
                    <a:pt x="1867022" y="311184"/>
                  </a:cubicBezTo>
                  <a:close/>
                  <a:moveTo>
                    <a:pt x="1260254" y="252537"/>
                  </a:moveTo>
                  <a:cubicBezTo>
                    <a:pt x="1299071" y="252537"/>
                    <a:pt x="1330538" y="266083"/>
                    <a:pt x="1330538" y="282793"/>
                  </a:cubicBezTo>
                  <a:cubicBezTo>
                    <a:pt x="1330538" y="299503"/>
                    <a:pt x="1299071" y="313049"/>
                    <a:pt x="1260254" y="313049"/>
                  </a:cubicBezTo>
                  <a:cubicBezTo>
                    <a:pt x="1221437" y="313049"/>
                    <a:pt x="1189970" y="299503"/>
                    <a:pt x="1189970" y="282793"/>
                  </a:cubicBezTo>
                  <a:cubicBezTo>
                    <a:pt x="1189970" y="266083"/>
                    <a:pt x="1221437" y="252537"/>
                    <a:pt x="1260254" y="252537"/>
                  </a:cubicBezTo>
                  <a:close/>
                  <a:moveTo>
                    <a:pt x="1674555" y="233600"/>
                  </a:moveTo>
                  <a:cubicBezTo>
                    <a:pt x="1706963" y="233600"/>
                    <a:pt x="1733234" y="244909"/>
                    <a:pt x="1733234" y="258860"/>
                  </a:cubicBezTo>
                  <a:cubicBezTo>
                    <a:pt x="1733234" y="272811"/>
                    <a:pt x="1706963" y="284120"/>
                    <a:pt x="1674555" y="284120"/>
                  </a:cubicBezTo>
                  <a:cubicBezTo>
                    <a:pt x="1642147" y="284120"/>
                    <a:pt x="1615876" y="272811"/>
                    <a:pt x="1615876" y="258860"/>
                  </a:cubicBezTo>
                  <a:cubicBezTo>
                    <a:pt x="1615876" y="244909"/>
                    <a:pt x="1642147" y="233600"/>
                    <a:pt x="1674555" y="233600"/>
                  </a:cubicBezTo>
                  <a:close/>
                  <a:moveTo>
                    <a:pt x="1462726" y="216153"/>
                  </a:moveTo>
                  <a:cubicBezTo>
                    <a:pt x="1485724" y="216153"/>
                    <a:pt x="1504368" y="226388"/>
                    <a:pt x="1504368" y="239013"/>
                  </a:cubicBezTo>
                  <a:cubicBezTo>
                    <a:pt x="1504368" y="251638"/>
                    <a:pt x="1485724" y="261873"/>
                    <a:pt x="1462726" y="261873"/>
                  </a:cubicBezTo>
                  <a:cubicBezTo>
                    <a:pt x="1439728" y="261873"/>
                    <a:pt x="1421084" y="251638"/>
                    <a:pt x="1421084" y="239013"/>
                  </a:cubicBezTo>
                  <a:cubicBezTo>
                    <a:pt x="1421084" y="226388"/>
                    <a:pt x="1439728" y="216153"/>
                    <a:pt x="1462726" y="216153"/>
                  </a:cubicBezTo>
                  <a:close/>
                  <a:moveTo>
                    <a:pt x="808495" y="190532"/>
                  </a:moveTo>
                  <a:cubicBezTo>
                    <a:pt x="847312" y="190532"/>
                    <a:pt x="878779" y="204078"/>
                    <a:pt x="878779" y="220788"/>
                  </a:cubicBezTo>
                  <a:cubicBezTo>
                    <a:pt x="878779" y="237498"/>
                    <a:pt x="847312" y="251044"/>
                    <a:pt x="808495" y="251044"/>
                  </a:cubicBezTo>
                  <a:cubicBezTo>
                    <a:pt x="769678" y="251044"/>
                    <a:pt x="738211" y="237498"/>
                    <a:pt x="738211" y="220788"/>
                  </a:cubicBezTo>
                  <a:cubicBezTo>
                    <a:pt x="738211" y="204078"/>
                    <a:pt x="769678" y="190532"/>
                    <a:pt x="808495" y="190532"/>
                  </a:cubicBezTo>
                  <a:close/>
                  <a:moveTo>
                    <a:pt x="579969" y="137995"/>
                  </a:moveTo>
                  <a:cubicBezTo>
                    <a:pt x="618786" y="137995"/>
                    <a:pt x="650253" y="151541"/>
                    <a:pt x="650253" y="168251"/>
                  </a:cubicBezTo>
                  <a:cubicBezTo>
                    <a:pt x="650253" y="184961"/>
                    <a:pt x="618786" y="198507"/>
                    <a:pt x="579969" y="198507"/>
                  </a:cubicBezTo>
                  <a:cubicBezTo>
                    <a:pt x="541152" y="198507"/>
                    <a:pt x="509685" y="184961"/>
                    <a:pt x="509685" y="168251"/>
                  </a:cubicBezTo>
                  <a:cubicBezTo>
                    <a:pt x="509685" y="151541"/>
                    <a:pt x="541152" y="137995"/>
                    <a:pt x="579969" y="137995"/>
                  </a:cubicBezTo>
                  <a:close/>
                  <a:moveTo>
                    <a:pt x="206506" y="117839"/>
                  </a:moveTo>
                  <a:cubicBezTo>
                    <a:pt x="245323" y="117839"/>
                    <a:pt x="276790" y="131385"/>
                    <a:pt x="276790" y="148095"/>
                  </a:cubicBezTo>
                  <a:cubicBezTo>
                    <a:pt x="276790" y="164805"/>
                    <a:pt x="245323" y="178351"/>
                    <a:pt x="206506" y="178351"/>
                  </a:cubicBezTo>
                  <a:cubicBezTo>
                    <a:pt x="167689" y="178351"/>
                    <a:pt x="136222" y="164805"/>
                    <a:pt x="136222" y="148095"/>
                  </a:cubicBezTo>
                  <a:cubicBezTo>
                    <a:pt x="136222" y="131385"/>
                    <a:pt x="167689" y="117839"/>
                    <a:pt x="206506" y="117839"/>
                  </a:cubicBezTo>
                  <a:close/>
                  <a:moveTo>
                    <a:pt x="1068052" y="102425"/>
                  </a:moveTo>
                  <a:cubicBezTo>
                    <a:pt x="1106869" y="102425"/>
                    <a:pt x="1138336" y="115971"/>
                    <a:pt x="1138336" y="132681"/>
                  </a:cubicBezTo>
                  <a:cubicBezTo>
                    <a:pt x="1138336" y="149391"/>
                    <a:pt x="1106869" y="162937"/>
                    <a:pt x="1068052" y="162937"/>
                  </a:cubicBezTo>
                  <a:cubicBezTo>
                    <a:pt x="1029235" y="162937"/>
                    <a:pt x="997768" y="149391"/>
                    <a:pt x="997768" y="132681"/>
                  </a:cubicBezTo>
                  <a:cubicBezTo>
                    <a:pt x="997768" y="115971"/>
                    <a:pt x="1029235" y="102425"/>
                    <a:pt x="1068052" y="102425"/>
                  </a:cubicBezTo>
                  <a:close/>
                  <a:moveTo>
                    <a:pt x="718007" y="14321"/>
                  </a:moveTo>
                  <a:cubicBezTo>
                    <a:pt x="756824" y="14321"/>
                    <a:pt x="788291" y="27867"/>
                    <a:pt x="788291" y="44577"/>
                  </a:cubicBezTo>
                  <a:cubicBezTo>
                    <a:pt x="788291" y="61287"/>
                    <a:pt x="756824" y="74833"/>
                    <a:pt x="718007" y="74833"/>
                  </a:cubicBezTo>
                  <a:cubicBezTo>
                    <a:pt x="679190" y="74833"/>
                    <a:pt x="647723" y="61287"/>
                    <a:pt x="647723" y="44577"/>
                  </a:cubicBezTo>
                  <a:cubicBezTo>
                    <a:pt x="647723" y="27867"/>
                    <a:pt x="679190" y="14321"/>
                    <a:pt x="718007" y="14321"/>
                  </a:cubicBezTo>
                  <a:close/>
                  <a:moveTo>
                    <a:pt x="380093" y="0"/>
                  </a:moveTo>
                  <a:cubicBezTo>
                    <a:pt x="418910" y="0"/>
                    <a:pt x="450377" y="13546"/>
                    <a:pt x="450377" y="30256"/>
                  </a:cubicBezTo>
                  <a:cubicBezTo>
                    <a:pt x="450377" y="46966"/>
                    <a:pt x="418910" y="60512"/>
                    <a:pt x="380093" y="60512"/>
                  </a:cubicBezTo>
                  <a:cubicBezTo>
                    <a:pt x="341276" y="60512"/>
                    <a:pt x="309809" y="46966"/>
                    <a:pt x="309809" y="30256"/>
                  </a:cubicBezTo>
                  <a:cubicBezTo>
                    <a:pt x="309809" y="13546"/>
                    <a:pt x="341276" y="0"/>
                    <a:pt x="380093" y="0"/>
                  </a:cubicBezTo>
                  <a:close/>
                  <a:moveTo>
                    <a:pt x="70284" y="0"/>
                  </a:moveTo>
                  <a:cubicBezTo>
                    <a:pt x="109101" y="0"/>
                    <a:pt x="140568" y="13546"/>
                    <a:pt x="140568" y="30256"/>
                  </a:cubicBezTo>
                  <a:cubicBezTo>
                    <a:pt x="140568" y="46966"/>
                    <a:pt x="109101" y="60512"/>
                    <a:pt x="70284" y="60512"/>
                  </a:cubicBezTo>
                  <a:cubicBezTo>
                    <a:pt x="31467" y="60512"/>
                    <a:pt x="0" y="46966"/>
                    <a:pt x="0" y="30256"/>
                  </a:cubicBezTo>
                  <a:cubicBezTo>
                    <a:pt x="0" y="13546"/>
                    <a:pt x="31467" y="0"/>
                    <a:pt x="70284" y="0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87BC5202-C024-4C3E-9CFA-E3C547AE14AB}"/>
                </a:ext>
              </a:extLst>
            </p:cNvPr>
            <p:cNvSpPr/>
            <p:nvPr/>
          </p:nvSpPr>
          <p:spPr>
            <a:xfrm>
              <a:off x="1518534" y="1973529"/>
              <a:ext cx="186465" cy="18646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楕円 698">
              <a:extLst>
                <a:ext uri="{FF2B5EF4-FFF2-40B4-BE49-F238E27FC236}">
                  <a16:creationId xmlns:a16="http://schemas.microsoft.com/office/drawing/2014/main" id="{18001E75-FBBB-42B6-BEF1-93BCB204B5ED}"/>
                </a:ext>
              </a:extLst>
            </p:cNvPr>
            <p:cNvSpPr/>
            <p:nvPr/>
          </p:nvSpPr>
          <p:spPr>
            <a:xfrm>
              <a:off x="1541593" y="1995787"/>
              <a:ext cx="141952" cy="14195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楕円 699">
              <a:extLst>
                <a:ext uri="{FF2B5EF4-FFF2-40B4-BE49-F238E27FC236}">
                  <a16:creationId xmlns:a16="http://schemas.microsoft.com/office/drawing/2014/main" id="{C42DA9B8-562F-46CA-909E-EE0294E93FBD}"/>
                </a:ext>
              </a:extLst>
            </p:cNvPr>
            <p:cNvSpPr/>
            <p:nvPr/>
          </p:nvSpPr>
          <p:spPr>
            <a:xfrm>
              <a:off x="1569459" y="2027580"/>
              <a:ext cx="78366" cy="7836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0A452514-53CA-4B4D-8DA0-988EF334F1F5}"/>
              </a:ext>
            </a:extLst>
          </p:cNvPr>
          <p:cNvGrpSpPr/>
          <p:nvPr/>
        </p:nvGrpSpPr>
        <p:grpSpPr>
          <a:xfrm>
            <a:off x="6715660" y="4416129"/>
            <a:ext cx="2399230" cy="1266371"/>
            <a:chOff x="1045440" y="1048239"/>
            <a:chExt cx="3575762" cy="1887373"/>
          </a:xfrm>
        </p:grpSpPr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1B2B01FA-31E8-4F6E-9048-31F996424BEF}"/>
                </a:ext>
              </a:extLst>
            </p:cNvPr>
            <p:cNvGrpSpPr/>
            <p:nvPr/>
          </p:nvGrpSpPr>
          <p:grpSpPr>
            <a:xfrm>
              <a:off x="1045440" y="1048239"/>
              <a:ext cx="3575762" cy="1887373"/>
              <a:chOff x="1045440" y="1048239"/>
              <a:chExt cx="3575762" cy="1887373"/>
            </a:xfrm>
          </p:grpSpPr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7E66792C-4E7E-4AE0-8CF5-8C261941266B}"/>
                  </a:ext>
                </a:extLst>
              </p:cNvPr>
              <p:cNvGrpSpPr/>
              <p:nvPr/>
            </p:nvGrpSpPr>
            <p:grpSpPr>
              <a:xfrm>
                <a:off x="1045440" y="1048239"/>
                <a:ext cx="3575762" cy="1887373"/>
                <a:chOff x="2241194" y="2692401"/>
                <a:chExt cx="3575762" cy="1887373"/>
              </a:xfrm>
            </p:grpSpPr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179BFB93-4958-427A-8838-E759CCE33B0E}"/>
                    </a:ext>
                  </a:extLst>
                </p:cNvPr>
                <p:cNvSpPr/>
                <p:nvPr/>
              </p:nvSpPr>
              <p:spPr>
                <a:xfrm>
                  <a:off x="2241194" y="2692401"/>
                  <a:ext cx="3575762" cy="1887373"/>
                </a:xfrm>
                <a:custGeom>
                  <a:avLst/>
                  <a:gdLst>
                    <a:gd name="connsiteX0" fmla="*/ 1787881 w 3575762"/>
                    <a:gd name="connsiteY0" fmla="*/ 0 h 1887373"/>
                    <a:gd name="connsiteX1" fmla="*/ 3081833 w 3575762"/>
                    <a:gd name="connsiteY1" fmla="*/ 218427 h 1887373"/>
                    <a:gd name="connsiteX2" fmla="*/ 3223689 w 3575762"/>
                    <a:gd name="connsiteY2" fmla="*/ 275880 h 1887373"/>
                    <a:gd name="connsiteX3" fmla="*/ 3575762 w 3575762"/>
                    <a:gd name="connsiteY3" fmla="*/ 1684173 h 1887373"/>
                    <a:gd name="connsiteX4" fmla="*/ 3523602 w 3575762"/>
                    <a:gd name="connsiteY4" fmla="*/ 1678732 h 1887373"/>
                    <a:gd name="connsiteX5" fmla="*/ 3575762 w 3575762"/>
                    <a:gd name="connsiteY5" fmla="*/ 1887373 h 1887373"/>
                    <a:gd name="connsiteX6" fmla="*/ 3153147 w 3575762"/>
                    <a:gd name="connsiteY6" fmla="*/ 1843286 h 1887373"/>
                    <a:gd name="connsiteX7" fmla="*/ 422616 w 3575762"/>
                    <a:gd name="connsiteY7" fmla="*/ 1843286 h 1887373"/>
                    <a:gd name="connsiteX8" fmla="*/ 0 w 3575762"/>
                    <a:gd name="connsiteY8" fmla="*/ 1887373 h 1887373"/>
                    <a:gd name="connsiteX9" fmla="*/ 52161 w 3575762"/>
                    <a:gd name="connsiteY9" fmla="*/ 1678732 h 1887373"/>
                    <a:gd name="connsiteX10" fmla="*/ 0 w 3575762"/>
                    <a:gd name="connsiteY10" fmla="*/ 1684173 h 1887373"/>
                    <a:gd name="connsiteX11" fmla="*/ 352074 w 3575762"/>
                    <a:gd name="connsiteY11" fmla="*/ 275880 h 1887373"/>
                    <a:gd name="connsiteX12" fmla="*/ 493930 w 3575762"/>
                    <a:gd name="connsiteY12" fmla="*/ 218427 h 1887373"/>
                    <a:gd name="connsiteX13" fmla="*/ 1787881 w 3575762"/>
                    <a:gd name="connsiteY13" fmla="*/ 0 h 1887373"/>
                    <a:gd name="connsiteX0" fmla="*/ 1787881 w 3575762"/>
                    <a:gd name="connsiteY0" fmla="*/ 0 h 1887373"/>
                    <a:gd name="connsiteX1" fmla="*/ 3081833 w 3575762"/>
                    <a:gd name="connsiteY1" fmla="*/ 218427 h 1887373"/>
                    <a:gd name="connsiteX2" fmla="*/ 3223689 w 3575762"/>
                    <a:gd name="connsiteY2" fmla="*/ 275880 h 1887373"/>
                    <a:gd name="connsiteX3" fmla="*/ 3575762 w 3575762"/>
                    <a:gd name="connsiteY3" fmla="*/ 1684173 h 1887373"/>
                    <a:gd name="connsiteX4" fmla="*/ 3523602 w 3575762"/>
                    <a:gd name="connsiteY4" fmla="*/ 1678732 h 1887373"/>
                    <a:gd name="connsiteX5" fmla="*/ 3575762 w 3575762"/>
                    <a:gd name="connsiteY5" fmla="*/ 1887373 h 1887373"/>
                    <a:gd name="connsiteX6" fmla="*/ 3153147 w 3575762"/>
                    <a:gd name="connsiteY6" fmla="*/ 1843286 h 1887373"/>
                    <a:gd name="connsiteX7" fmla="*/ 422616 w 3575762"/>
                    <a:gd name="connsiteY7" fmla="*/ 1843286 h 1887373"/>
                    <a:gd name="connsiteX8" fmla="*/ 0 w 3575762"/>
                    <a:gd name="connsiteY8" fmla="*/ 1887373 h 1887373"/>
                    <a:gd name="connsiteX9" fmla="*/ 0 w 3575762"/>
                    <a:gd name="connsiteY9" fmla="*/ 1684173 h 1887373"/>
                    <a:gd name="connsiteX10" fmla="*/ 352074 w 3575762"/>
                    <a:gd name="connsiteY10" fmla="*/ 275880 h 1887373"/>
                    <a:gd name="connsiteX11" fmla="*/ 493930 w 3575762"/>
                    <a:gd name="connsiteY11" fmla="*/ 218427 h 1887373"/>
                    <a:gd name="connsiteX12" fmla="*/ 1787881 w 3575762"/>
                    <a:gd name="connsiteY12" fmla="*/ 0 h 1887373"/>
                    <a:gd name="connsiteX0" fmla="*/ 1787881 w 3575762"/>
                    <a:gd name="connsiteY0" fmla="*/ 0 h 1887373"/>
                    <a:gd name="connsiteX1" fmla="*/ 3081833 w 3575762"/>
                    <a:gd name="connsiteY1" fmla="*/ 218427 h 1887373"/>
                    <a:gd name="connsiteX2" fmla="*/ 3223689 w 3575762"/>
                    <a:gd name="connsiteY2" fmla="*/ 275880 h 1887373"/>
                    <a:gd name="connsiteX3" fmla="*/ 3575762 w 3575762"/>
                    <a:gd name="connsiteY3" fmla="*/ 1684173 h 1887373"/>
                    <a:gd name="connsiteX4" fmla="*/ 3575762 w 3575762"/>
                    <a:gd name="connsiteY4" fmla="*/ 1887373 h 1887373"/>
                    <a:gd name="connsiteX5" fmla="*/ 3153147 w 3575762"/>
                    <a:gd name="connsiteY5" fmla="*/ 1843286 h 1887373"/>
                    <a:gd name="connsiteX6" fmla="*/ 422616 w 3575762"/>
                    <a:gd name="connsiteY6" fmla="*/ 1843286 h 1887373"/>
                    <a:gd name="connsiteX7" fmla="*/ 0 w 3575762"/>
                    <a:gd name="connsiteY7" fmla="*/ 1887373 h 1887373"/>
                    <a:gd name="connsiteX8" fmla="*/ 0 w 3575762"/>
                    <a:gd name="connsiteY8" fmla="*/ 1684173 h 1887373"/>
                    <a:gd name="connsiteX9" fmla="*/ 352074 w 3575762"/>
                    <a:gd name="connsiteY9" fmla="*/ 275880 h 1887373"/>
                    <a:gd name="connsiteX10" fmla="*/ 493930 w 3575762"/>
                    <a:gd name="connsiteY10" fmla="*/ 218427 h 1887373"/>
                    <a:gd name="connsiteX11" fmla="*/ 1787881 w 3575762"/>
                    <a:gd name="connsiteY11" fmla="*/ 0 h 1887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75762" h="1887373">
                      <a:moveTo>
                        <a:pt x="1787881" y="0"/>
                      </a:moveTo>
                      <a:cubicBezTo>
                        <a:pt x="2256396" y="0"/>
                        <a:pt x="2697189" y="79126"/>
                        <a:pt x="3081833" y="218427"/>
                      </a:cubicBezTo>
                      <a:lnTo>
                        <a:pt x="3223689" y="275880"/>
                      </a:lnTo>
                      <a:lnTo>
                        <a:pt x="3575762" y="1684173"/>
                      </a:lnTo>
                      <a:lnTo>
                        <a:pt x="3575762" y="1887373"/>
                      </a:lnTo>
                      <a:lnTo>
                        <a:pt x="3153147" y="1843286"/>
                      </a:lnTo>
                      <a:cubicBezTo>
                        <a:pt x="2246504" y="1767880"/>
                        <a:pt x="1329258" y="1767880"/>
                        <a:pt x="422616" y="1843286"/>
                      </a:cubicBezTo>
                      <a:lnTo>
                        <a:pt x="0" y="1887373"/>
                      </a:lnTo>
                      <a:lnTo>
                        <a:pt x="0" y="1684173"/>
                      </a:lnTo>
                      <a:lnTo>
                        <a:pt x="352074" y="275880"/>
                      </a:lnTo>
                      <a:lnTo>
                        <a:pt x="493930" y="218427"/>
                      </a:lnTo>
                      <a:cubicBezTo>
                        <a:pt x="878574" y="79126"/>
                        <a:pt x="1319367" y="0"/>
                        <a:pt x="178788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D7FFD559-92FE-4DDE-9B95-CF7C1021E6B3}"/>
                    </a:ext>
                  </a:extLst>
                </p:cNvPr>
                <p:cNvSpPr/>
                <p:nvPr/>
              </p:nvSpPr>
              <p:spPr>
                <a:xfrm>
                  <a:off x="2241194" y="2692401"/>
                  <a:ext cx="3575762" cy="1684173"/>
                </a:xfrm>
                <a:custGeom>
                  <a:avLst/>
                  <a:gdLst>
                    <a:gd name="connsiteX0" fmla="*/ 1787881 w 3575762"/>
                    <a:gd name="connsiteY0" fmla="*/ 0 h 1684173"/>
                    <a:gd name="connsiteX1" fmla="*/ 3081833 w 3575762"/>
                    <a:gd name="connsiteY1" fmla="*/ 218427 h 1684173"/>
                    <a:gd name="connsiteX2" fmla="*/ 3223689 w 3575762"/>
                    <a:gd name="connsiteY2" fmla="*/ 275880 h 1684173"/>
                    <a:gd name="connsiteX3" fmla="*/ 3575762 w 3575762"/>
                    <a:gd name="connsiteY3" fmla="*/ 1684173 h 1684173"/>
                    <a:gd name="connsiteX4" fmla="*/ 3153147 w 3575762"/>
                    <a:gd name="connsiteY4" fmla="*/ 1640086 h 1684173"/>
                    <a:gd name="connsiteX5" fmla="*/ 422616 w 3575762"/>
                    <a:gd name="connsiteY5" fmla="*/ 1640086 h 1684173"/>
                    <a:gd name="connsiteX6" fmla="*/ 0 w 3575762"/>
                    <a:gd name="connsiteY6" fmla="*/ 1684173 h 1684173"/>
                    <a:gd name="connsiteX7" fmla="*/ 352074 w 3575762"/>
                    <a:gd name="connsiteY7" fmla="*/ 275880 h 1684173"/>
                    <a:gd name="connsiteX8" fmla="*/ 493930 w 3575762"/>
                    <a:gd name="connsiteY8" fmla="*/ 218427 h 1684173"/>
                    <a:gd name="connsiteX9" fmla="*/ 1787881 w 3575762"/>
                    <a:gd name="connsiteY9" fmla="*/ 0 h 1684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75762" h="1684173">
                      <a:moveTo>
                        <a:pt x="1787881" y="0"/>
                      </a:moveTo>
                      <a:cubicBezTo>
                        <a:pt x="2256396" y="0"/>
                        <a:pt x="2697189" y="79126"/>
                        <a:pt x="3081833" y="218427"/>
                      </a:cubicBezTo>
                      <a:lnTo>
                        <a:pt x="3223689" y="275880"/>
                      </a:lnTo>
                      <a:lnTo>
                        <a:pt x="3575762" y="1684173"/>
                      </a:lnTo>
                      <a:lnTo>
                        <a:pt x="3153147" y="1640086"/>
                      </a:lnTo>
                      <a:cubicBezTo>
                        <a:pt x="2246504" y="1564680"/>
                        <a:pt x="1329258" y="1564680"/>
                        <a:pt x="422616" y="1640086"/>
                      </a:cubicBezTo>
                      <a:lnTo>
                        <a:pt x="0" y="1684173"/>
                      </a:lnTo>
                      <a:lnTo>
                        <a:pt x="352074" y="275880"/>
                      </a:lnTo>
                      <a:lnTo>
                        <a:pt x="493930" y="218427"/>
                      </a:lnTo>
                      <a:cubicBezTo>
                        <a:pt x="878574" y="79126"/>
                        <a:pt x="1319367" y="0"/>
                        <a:pt x="178788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ysClr val="windowText" lastClr="000000"/>
                    </a:gs>
                    <a:gs pos="50000">
                      <a:sysClr val="windowText" lastClr="000000">
                        <a:lumMod val="65000"/>
                        <a:lumOff val="35000"/>
                      </a:sysClr>
                    </a:gs>
                    <a:gs pos="0">
                      <a:sysClr val="windowText" lastClr="000000"/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65DE1075-8B6A-4112-82A9-CEE24D4C62C3}"/>
                  </a:ext>
                </a:extLst>
              </p:cNvPr>
              <p:cNvGrpSpPr/>
              <p:nvPr/>
            </p:nvGrpSpPr>
            <p:grpSpPr>
              <a:xfrm>
                <a:off x="1260705" y="1049346"/>
                <a:ext cx="3200609" cy="1467852"/>
                <a:chOff x="2452642" y="2746036"/>
                <a:chExt cx="3200609" cy="1467852"/>
              </a:xfrm>
              <a:solidFill>
                <a:srgbClr val="33CC33"/>
              </a:solidFill>
            </p:grpSpPr>
            <p:sp>
              <p:nvSpPr>
                <p:cNvPr id="974" name="円: 塗りつぶしなし 973">
                  <a:extLst>
                    <a:ext uri="{FF2B5EF4-FFF2-40B4-BE49-F238E27FC236}">
                      <a16:creationId xmlns:a16="http://schemas.microsoft.com/office/drawing/2014/main" id="{AD67FE3C-34C1-43DE-A883-F31289503E27}"/>
                    </a:ext>
                  </a:extLst>
                </p:cNvPr>
                <p:cNvSpPr/>
                <p:nvPr/>
              </p:nvSpPr>
              <p:spPr>
                <a:xfrm rot="19874030">
                  <a:off x="246126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5" name="円: 塗りつぶしなし 974">
                  <a:extLst>
                    <a:ext uri="{FF2B5EF4-FFF2-40B4-BE49-F238E27FC236}">
                      <a16:creationId xmlns:a16="http://schemas.microsoft.com/office/drawing/2014/main" id="{A26DE15B-6DAE-4689-94B3-3C761188632F}"/>
                    </a:ext>
                  </a:extLst>
                </p:cNvPr>
                <p:cNvSpPr/>
                <p:nvPr/>
              </p:nvSpPr>
              <p:spPr>
                <a:xfrm rot="2383953">
                  <a:off x="4591981" y="3464843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円: 塗りつぶしなし 975">
                  <a:extLst>
                    <a:ext uri="{FF2B5EF4-FFF2-40B4-BE49-F238E27FC236}">
                      <a16:creationId xmlns:a16="http://schemas.microsoft.com/office/drawing/2014/main" id="{E227C723-3C9B-43F5-BD3F-2DCB5535EDA5}"/>
                    </a:ext>
                  </a:extLst>
                </p:cNvPr>
                <p:cNvSpPr/>
                <p:nvPr/>
              </p:nvSpPr>
              <p:spPr>
                <a:xfrm rot="2383953">
                  <a:off x="4393574" y="3413085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円: 塗りつぶしなし 976">
                  <a:extLst>
                    <a:ext uri="{FF2B5EF4-FFF2-40B4-BE49-F238E27FC236}">
                      <a16:creationId xmlns:a16="http://schemas.microsoft.com/office/drawing/2014/main" id="{5BEE715D-7424-4610-9208-9460EEA52C5B}"/>
                    </a:ext>
                  </a:extLst>
                </p:cNvPr>
                <p:cNvSpPr/>
                <p:nvPr/>
              </p:nvSpPr>
              <p:spPr>
                <a:xfrm rot="19874030">
                  <a:off x="265104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78" name="グループ化 977">
                  <a:extLst>
                    <a:ext uri="{FF2B5EF4-FFF2-40B4-BE49-F238E27FC236}">
                      <a16:creationId xmlns:a16="http://schemas.microsoft.com/office/drawing/2014/main" id="{0542747E-272E-43A5-9E88-479940305D60}"/>
                    </a:ext>
                  </a:extLst>
                </p:cNvPr>
                <p:cNvGrpSpPr/>
                <p:nvPr/>
              </p:nvGrpSpPr>
              <p:grpSpPr>
                <a:xfrm>
                  <a:off x="2452642" y="2746036"/>
                  <a:ext cx="3174730" cy="1467852"/>
                  <a:chOff x="2452642" y="2746036"/>
                  <a:chExt cx="3174730" cy="1467852"/>
                </a:xfrm>
                <a:grpFill/>
              </p:grpSpPr>
              <p:grpSp>
                <p:nvGrpSpPr>
                  <p:cNvPr id="979" name="グループ化 978">
                    <a:extLst>
                      <a:ext uri="{FF2B5EF4-FFF2-40B4-BE49-F238E27FC236}">
                        <a16:creationId xmlns:a16="http://schemas.microsoft.com/office/drawing/2014/main" id="{27FCEEC6-07BD-4ECD-BFB7-93A491443BA4}"/>
                      </a:ext>
                    </a:extLst>
                  </p:cNvPr>
                  <p:cNvGrpSpPr/>
                  <p:nvPr/>
                </p:nvGrpSpPr>
                <p:grpSpPr>
                  <a:xfrm>
                    <a:off x="2568634" y="2837125"/>
                    <a:ext cx="2140787" cy="1342183"/>
                    <a:chOff x="5043114" y="1539148"/>
                    <a:chExt cx="2770464" cy="1902163"/>
                  </a:xfrm>
                  <a:grpFill/>
                </p:grpSpPr>
                <p:sp>
                  <p:nvSpPr>
                    <p:cNvPr id="1005" name="円: 塗りつぶしなし 1004">
                      <a:extLst>
                        <a:ext uri="{FF2B5EF4-FFF2-40B4-BE49-F238E27FC236}">
                          <a16:creationId xmlns:a16="http://schemas.microsoft.com/office/drawing/2014/main" id="{127EB0CC-195E-467B-A80C-B9B6AF887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6571" y="1539148"/>
                      <a:ext cx="1285220" cy="906742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6" name="円: 塗りつぶしなし 1005">
                      <a:extLst>
                        <a:ext uri="{FF2B5EF4-FFF2-40B4-BE49-F238E27FC236}">
                          <a16:creationId xmlns:a16="http://schemas.microsoft.com/office/drawing/2014/main" id="{1C89AC33-5D69-4CC0-80E8-B023D22BBF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83846" y="168093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7" name="円: 塗りつぶしなし 1006">
                      <a:extLst>
                        <a:ext uri="{FF2B5EF4-FFF2-40B4-BE49-F238E27FC236}">
                          <a16:creationId xmlns:a16="http://schemas.microsoft.com/office/drawing/2014/main" id="{BCF5500C-8B53-4B18-938F-3C6A7C4321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31210" y="162245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8" name="円: 塗りつぶしなし 1007">
                      <a:extLst>
                        <a:ext uri="{FF2B5EF4-FFF2-40B4-BE49-F238E27FC236}">
                          <a16:creationId xmlns:a16="http://schemas.microsoft.com/office/drawing/2014/main" id="{749149C9-74B3-4635-838C-5F29121574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9" name="円: 塗りつぶしなし 1008">
                      <a:extLst>
                        <a:ext uri="{FF2B5EF4-FFF2-40B4-BE49-F238E27FC236}">
                          <a16:creationId xmlns:a16="http://schemas.microsoft.com/office/drawing/2014/main" id="{321F12FF-6723-4F4F-9CE4-C8F565F9BD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0" name="円: 塗りつぶしなし 1009">
                      <a:extLst>
                        <a:ext uri="{FF2B5EF4-FFF2-40B4-BE49-F238E27FC236}">
                          <a16:creationId xmlns:a16="http://schemas.microsoft.com/office/drawing/2014/main" id="{B811D439-A5B0-446F-A456-4DD0CC7E26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1" name="円: 塗りつぶしなし 1010">
                      <a:extLst>
                        <a:ext uri="{FF2B5EF4-FFF2-40B4-BE49-F238E27FC236}">
                          <a16:creationId xmlns:a16="http://schemas.microsoft.com/office/drawing/2014/main" id="{B0BE0B57-16D5-4EEA-BCB9-973B398BD2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2" name="円: 塗りつぶしなし 1011">
                      <a:extLst>
                        <a:ext uri="{FF2B5EF4-FFF2-40B4-BE49-F238E27FC236}">
                          <a16:creationId xmlns:a16="http://schemas.microsoft.com/office/drawing/2014/main" id="{D1087A90-08AA-4383-B891-7A2EE5EBD4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19372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3" name="円: 塗りつぶしなし 1012">
                      <a:extLst>
                        <a:ext uri="{FF2B5EF4-FFF2-40B4-BE49-F238E27FC236}">
                          <a16:creationId xmlns:a16="http://schemas.microsoft.com/office/drawing/2014/main" id="{57B523E1-5FD8-4361-BCA1-4307E0CA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4486" y="1975403"/>
                      <a:ext cx="1285221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4" name="円: 塗りつぶしなし 1013">
                      <a:extLst>
                        <a:ext uri="{FF2B5EF4-FFF2-40B4-BE49-F238E27FC236}">
                          <a16:creationId xmlns:a16="http://schemas.microsoft.com/office/drawing/2014/main" id="{3A22B374-8892-48CB-885B-DAB5D0B07E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3114" y="2099085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5" name="円: 塗りつぶしなし 1014">
                      <a:extLst>
                        <a:ext uri="{FF2B5EF4-FFF2-40B4-BE49-F238E27FC236}">
                          <a16:creationId xmlns:a16="http://schemas.microsoft.com/office/drawing/2014/main" id="{ECDE9465-84E2-4739-A9CC-3F6A309414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6" name="円: 塗りつぶしなし 1015">
                      <a:extLst>
                        <a:ext uri="{FF2B5EF4-FFF2-40B4-BE49-F238E27FC236}">
                          <a16:creationId xmlns:a16="http://schemas.microsoft.com/office/drawing/2014/main" id="{FC58EBC4-E66C-4DDC-A72A-95930D2E9C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7" name="円: 塗りつぶしなし 1016">
                      <a:extLst>
                        <a:ext uri="{FF2B5EF4-FFF2-40B4-BE49-F238E27FC236}">
                          <a16:creationId xmlns:a16="http://schemas.microsoft.com/office/drawing/2014/main" id="{B20AD2E1-6AB6-49EB-89F5-FDC1C58E90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8" name="円: 塗りつぶしなし 1017">
                      <a:extLst>
                        <a:ext uri="{FF2B5EF4-FFF2-40B4-BE49-F238E27FC236}">
                          <a16:creationId xmlns:a16="http://schemas.microsoft.com/office/drawing/2014/main" id="{2495C717-A0CD-4A40-A389-CA4D16F680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9" name="円: 塗りつぶしなし 1018">
                      <a:extLst>
                        <a:ext uri="{FF2B5EF4-FFF2-40B4-BE49-F238E27FC236}">
                          <a16:creationId xmlns:a16="http://schemas.microsoft.com/office/drawing/2014/main" id="{8DA191D5-1B35-4E64-86D8-8A94E1879B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340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0" name="円: 塗りつぶしなし 1019">
                      <a:extLst>
                        <a:ext uri="{FF2B5EF4-FFF2-40B4-BE49-F238E27FC236}">
                          <a16:creationId xmlns:a16="http://schemas.microsoft.com/office/drawing/2014/main" id="{383BF64B-FCF8-4A49-9454-90B809CDF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1" name="円: 塗りつぶしなし 1020">
                      <a:extLst>
                        <a:ext uri="{FF2B5EF4-FFF2-40B4-BE49-F238E27FC236}">
                          <a16:creationId xmlns:a16="http://schemas.microsoft.com/office/drawing/2014/main" id="{C8C9EBB0-7041-4804-89E7-11B76427E0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2" name="円: 塗りつぶしなし 1021">
                      <a:extLst>
                        <a:ext uri="{FF2B5EF4-FFF2-40B4-BE49-F238E27FC236}">
                          <a16:creationId xmlns:a16="http://schemas.microsoft.com/office/drawing/2014/main" id="{96E756CF-9314-4ABF-9F88-5B5BB23EF6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307" y="2534567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3" name="円: 塗りつぶしなし 1022">
                      <a:extLst>
                        <a:ext uri="{FF2B5EF4-FFF2-40B4-BE49-F238E27FC236}">
                          <a16:creationId xmlns:a16="http://schemas.microsoft.com/office/drawing/2014/main" id="{D9456CAD-C05F-4B48-AC75-90B022D590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4" name="円: 塗りつぶしなし 1023">
                      <a:extLst>
                        <a:ext uri="{FF2B5EF4-FFF2-40B4-BE49-F238E27FC236}">
                          <a16:creationId xmlns:a16="http://schemas.microsoft.com/office/drawing/2014/main" id="{2991545B-D539-4B3B-BF09-E5E7373B16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10734" y="2530178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80" name="円: 塗りつぶしなし 979">
                    <a:extLst>
                      <a:ext uri="{FF2B5EF4-FFF2-40B4-BE49-F238E27FC236}">
                        <a16:creationId xmlns:a16="http://schemas.microsoft.com/office/drawing/2014/main" id="{EF7F67F0-AF72-4745-8AFB-859A9B7BDDBE}"/>
                      </a:ext>
                    </a:extLst>
                  </p:cNvPr>
                  <p:cNvSpPr/>
                  <p:nvPr/>
                </p:nvSpPr>
                <p:spPr>
                  <a:xfrm>
                    <a:off x="4122982" y="288033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1" name="円: 塗りつぶしなし 980">
                    <a:extLst>
                      <a:ext uri="{FF2B5EF4-FFF2-40B4-BE49-F238E27FC236}">
                        <a16:creationId xmlns:a16="http://schemas.microsoft.com/office/drawing/2014/main" id="{1B7FE7CA-D446-418C-B57A-B7017B342655}"/>
                      </a:ext>
                    </a:extLst>
                  </p:cNvPr>
                  <p:cNvSpPr/>
                  <p:nvPr/>
                </p:nvSpPr>
                <p:spPr>
                  <a:xfrm>
                    <a:off x="3545896" y="29656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2" name="円: 塗りつぶしなし 981">
                    <a:extLst>
                      <a:ext uri="{FF2B5EF4-FFF2-40B4-BE49-F238E27FC236}">
                        <a16:creationId xmlns:a16="http://schemas.microsoft.com/office/drawing/2014/main" id="{25DD34E5-F953-4EC6-8156-D3A59B187279}"/>
                      </a:ext>
                    </a:extLst>
                  </p:cNvPr>
                  <p:cNvSpPr/>
                  <p:nvPr/>
                </p:nvSpPr>
                <p:spPr>
                  <a:xfrm>
                    <a:off x="4471253" y="31170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3" name="円: 塗りつぶしなし 982">
                    <a:extLst>
                      <a:ext uri="{FF2B5EF4-FFF2-40B4-BE49-F238E27FC236}">
                        <a16:creationId xmlns:a16="http://schemas.microsoft.com/office/drawing/2014/main" id="{0CF6AF74-9084-4430-9A99-64D30AAC6D02}"/>
                      </a:ext>
                    </a:extLst>
                  </p:cNvPr>
                  <p:cNvSpPr/>
                  <p:nvPr/>
                </p:nvSpPr>
                <p:spPr>
                  <a:xfrm>
                    <a:off x="3353790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4" name="円: 塗りつぶしなし 983">
                    <a:extLst>
                      <a:ext uri="{FF2B5EF4-FFF2-40B4-BE49-F238E27FC236}">
                        <a16:creationId xmlns:a16="http://schemas.microsoft.com/office/drawing/2014/main" id="{CA1C54CC-7514-41C7-9F59-87373AC0302A}"/>
                      </a:ext>
                    </a:extLst>
                  </p:cNvPr>
                  <p:cNvSpPr/>
                  <p:nvPr/>
                </p:nvSpPr>
                <p:spPr>
                  <a:xfrm>
                    <a:off x="4078526" y="306814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5" name="円: 塗りつぶしなし 984">
                    <a:extLst>
                      <a:ext uri="{FF2B5EF4-FFF2-40B4-BE49-F238E27FC236}">
                        <a16:creationId xmlns:a16="http://schemas.microsoft.com/office/drawing/2014/main" id="{1E6BE832-B0AF-40CD-B6ED-CD7BE42E326D}"/>
                      </a:ext>
                    </a:extLst>
                  </p:cNvPr>
                  <p:cNvSpPr/>
                  <p:nvPr/>
                </p:nvSpPr>
                <p:spPr>
                  <a:xfrm>
                    <a:off x="2769373" y="348219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6" name="円: 塗りつぶしなし 985">
                    <a:extLst>
                      <a:ext uri="{FF2B5EF4-FFF2-40B4-BE49-F238E27FC236}">
                        <a16:creationId xmlns:a16="http://schemas.microsoft.com/office/drawing/2014/main" id="{0B574AAD-C921-4E7E-9EF3-6945800A1A83}"/>
                      </a:ext>
                    </a:extLst>
                  </p:cNvPr>
                  <p:cNvSpPr/>
                  <p:nvPr/>
                </p:nvSpPr>
                <p:spPr>
                  <a:xfrm>
                    <a:off x="4363484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円: 塗りつぶしなし 986">
                    <a:extLst>
                      <a:ext uri="{FF2B5EF4-FFF2-40B4-BE49-F238E27FC236}">
                        <a16:creationId xmlns:a16="http://schemas.microsoft.com/office/drawing/2014/main" id="{B0DC16E4-5784-47D3-9068-210B2E9BD2A6}"/>
                      </a:ext>
                    </a:extLst>
                  </p:cNvPr>
                  <p:cNvSpPr/>
                  <p:nvPr/>
                </p:nvSpPr>
                <p:spPr>
                  <a:xfrm>
                    <a:off x="3491254" y="313535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8" name="円: 塗りつぶしなし 987">
                    <a:extLst>
                      <a:ext uri="{FF2B5EF4-FFF2-40B4-BE49-F238E27FC236}">
                        <a16:creationId xmlns:a16="http://schemas.microsoft.com/office/drawing/2014/main" id="{B0F035CF-F57C-473A-BA37-F7D3E22D7E31}"/>
                      </a:ext>
                    </a:extLst>
                  </p:cNvPr>
                  <p:cNvSpPr/>
                  <p:nvPr/>
                </p:nvSpPr>
                <p:spPr>
                  <a:xfrm>
                    <a:off x="4279669" y="3475271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9" name="円: 塗りつぶしなし 988">
                    <a:extLst>
                      <a:ext uri="{FF2B5EF4-FFF2-40B4-BE49-F238E27FC236}">
                        <a16:creationId xmlns:a16="http://schemas.microsoft.com/office/drawing/2014/main" id="{03A6B2A8-1685-4B10-90AB-551B1933639D}"/>
                      </a:ext>
                    </a:extLst>
                  </p:cNvPr>
                  <p:cNvSpPr/>
                  <p:nvPr/>
                </p:nvSpPr>
                <p:spPr>
                  <a:xfrm>
                    <a:off x="3373827" y="274603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0" name="円: 塗りつぶしなし 989">
                    <a:extLst>
                      <a:ext uri="{FF2B5EF4-FFF2-40B4-BE49-F238E27FC236}">
                        <a16:creationId xmlns:a16="http://schemas.microsoft.com/office/drawing/2014/main" id="{26A61FED-84A4-4AB3-B13C-787C3B04C1D6}"/>
                      </a:ext>
                    </a:extLst>
                  </p:cNvPr>
                  <p:cNvSpPr/>
                  <p:nvPr/>
                </p:nvSpPr>
                <p:spPr>
                  <a:xfrm>
                    <a:off x="4078526" y="32025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1" name="円: 塗りつぶしなし 990">
                    <a:extLst>
                      <a:ext uri="{FF2B5EF4-FFF2-40B4-BE49-F238E27FC236}">
                        <a16:creationId xmlns:a16="http://schemas.microsoft.com/office/drawing/2014/main" id="{0AC005AF-B89D-4A68-9990-A5D3E83778D1}"/>
                      </a:ext>
                    </a:extLst>
                  </p:cNvPr>
                  <p:cNvSpPr/>
                  <p:nvPr/>
                </p:nvSpPr>
                <p:spPr>
                  <a:xfrm>
                    <a:off x="3667124" y="279716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2" name="円: 塗りつぶしなし 991">
                    <a:extLst>
                      <a:ext uri="{FF2B5EF4-FFF2-40B4-BE49-F238E27FC236}">
                        <a16:creationId xmlns:a16="http://schemas.microsoft.com/office/drawing/2014/main" id="{C5054E90-B3AB-4573-90FF-C749FB6A802A}"/>
                      </a:ext>
                    </a:extLst>
                  </p:cNvPr>
                  <p:cNvSpPr/>
                  <p:nvPr/>
                </p:nvSpPr>
                <p:spPr>
                  <a:xfrm>
                    <a:off x="4380647" y="291676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3" name="円: 塗りつぶしなし 992">
                    <a:extLst>
                      <a:ext uri="{FF2B5EF4-FFF2-40B4-BE49-F238E27FC236}">
                        <a16:creationId xmlns:a16="http://schemas.microsoft.com/office/drawing/2014/main" id="{E70145F3-032E-4C82-BCF8-DE98DF6BC827}"/>
                      </a:ext>
                    </a:extLst>
                  </p:cNvPr>
                  <p:cNvSpPr/>
                  <p:nvPr/>
                </p:nvSpPr>
                <p:spPr>
                  <a:xfrm>
                    <a:off x="3344753" y="357408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4" name="円: 塗りつぶしなし 993">
                    <a:extLst>
                      <a:ext uri="{FF2B5EF4-FFF2-40B4-BE49-F238E27FC236}">
                        <a16:creationId xmlns:a16="http://schemas.microsoft.com/office/drawing/2014/main" id="{071DF903-D21C-47D3-B7B6-8C746FFA69DA}"/>
                      </a:ext>
                    </a:extLst>
                  </p:cNvPr>
                  <p:cNvSpPr/>
                  <p:nvPr/>
                </p:nvSpPr>
                <p:spPr>
                  <a:xfrm>
                    <a:off x="4505701" y="35647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5" name="円: 塗りつぶしなし 994">
                    <a:extLst>
                      <a:ext uri="{FF2B5EF4-FFF2-40B4-BE49-F238E27FC236}">
                        <a16:creationId xmlns:a16="http://schemas.microsoft.com/office/drawing/2014/main" id="{2731157D-98E4-416B-98F6-7C73ABF8AD29}"/>
                      </a:ext>
                    </a:extLst>
                  </p:cNvPr>
                  <p:cNvSpPr/>
                  <p:nvPr/>
                </p:nvSpPr>
                <p:spPr>
                  <a:xfrm>
                    <a:off x="3353790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6" name="円: 塗りつぶしなし 995">
                    <a:extLst>
                      <a:ext uri="{FF2B5EF4-FFF2-40B4-BE49-F238E27FC236}">
                        <a16:creationId xmlns:a16="http://schemas.microsoft.com/office/drawing/2014/main" id="{2735B961-4C25-4A98-B141-D1EB97D48DEB}"/>
                      </a:ext>
                    </a:extLst>
                  </p:cNvPr>
                  <p:cNvSpPr/>
                  <p:nvPr/>
                </p:nvSpPr>
                <p:spPr>
                  <a:xfrm>
                    <a:off x="4078526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7" name="円: 塗りつぶしなし 996">
                    <a:extLst>
                      <a:ext uri="{FF2B5EF4-FFF2-40B4-BE49-F238E27FC236}">
                        <a16:creationId xmlns:a16="http://schemas.microsoft.com/office/drawing/2014/main" id="{82887F63-0FA5-47A8-A582-45C1D70F92C6}"/>
                      </a:ext>
                    </a:extLst>
                  </p:cNvPr>
                  <p:cNvSpPr/>
                  <p:nvPr/>
                </p:nvSpPr>
                <p:spPr>
                  <a:xfrm>
                    <a:off x="3685264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8" name="円: 塗りつぶしなし 997">
                    <a:extLst>
                      <a:ext uri="{FF2B5EF4-FFF2-40B4-BE49-F238E27FC236}">
                        <a16:creationId xmlns:a16="http://schemas.microsoft.com/office/drawing/2014/main" id="{91C9AF7E-7BD8-494A-A5BD-97D3F9A42659}"/>
                      </a:ext>
                    </a:extLst>
                  </p:cNvPr>
                  <p:cNvSpPr/>
                  <p:nvPr/>
                </p:nvSpPr>
                <p:spPr>
                  <a:xfrm>
                    <a:off x="4363484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円: 塗りつぶしなし 998">
                    <a:extLst>
                      <a:ext uri="{FF2B5EF4-FFF2-40B4-BE49-F238E27FC236}">
                        <a16:creationId xmlns:a16="http://schemas.microsoft.com/office/drawing/2014/main" id="{1137B064-194A-44A3-AFF7-8C83EF15040D}"/>
                      </a:ext>
                    </a:extLst>
                  </p:cNvPr>
                  <p:cNvSpPr/>
                  <p:nvPr/>
                </p:nvSpPr>
                <p:spPr>
                  <a:xfrm>
                    <a:off x="4058419" y="355374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0" name="円: 塗りつぶしなし 999">
                    <a:extLst>
                      <a:ext uri="{FF2B5EF4-FFF2-40B4-BE49-F238E27FC236}">
                        <a16:creationId xmlns:a16="http://schemas.microsoft.com/office/drawing/2014/main" id="{B99CCAAF-C006-4F3F-A915-1A7DD06B0828}"/>
                      </a:ext>
                    </a:extLst>
                  </p:cNvPr>
                  <p:cNvSpPr/>
                  <p:nvPr/>
                </p:nvSpPr>
                <p:spPr>
                  <a:xfrm>
                    <a:off x="2623329" y="288405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円: 塗りつぶしなし 1000">
                    <a:extLst>
                      <a:ext uri="{FF2B5EF4-FFF2-40B4-BE49-F238E27FC236}">
                        <a16:creationId xmlns:a16="http://schemas.microsoft.com/office/drawing/2014/main" id="{191D97D8-67D7-408B-B975-94EF665892D6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390414" y="300896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円: 塗りつぶしなし 1001">
                    <a:extLst>
                      <a:ext uri="{FF2B5EF4-FFF2-40B4-BE49-F238E27FC236}">
                        <a16:creationId xmlns:a16="http://schemas.microsoft.com/office/drawing/2014/main" id="{88F29E9C-44C7-47A0-A6FD-1CD26566F27B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407666" y="3241874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円: 塗りつぶしなし 1002">
                    <a:extLst>
                      <a:ext uri="{FF2B5EF4-FFF2-40B4-BE49-F238E27FC236}">
                        <a16:creationId xmlns:a16="http://schemas.microsoft.com/office/drawing/2014/main" id="{0402A1A5-3785-47BC-AD9A-5241BCBCF4A3}"/>
                      </a:ext>
                    </a:extLst>
                  </p:cNvPr>
                  <p:cNvSpPr/>
                  <p:nvPr/>
                </p:nvSpPr>
                <p:spPr>
                  <a:xfrm rot="2383953">
                    <a:off x="4566102" y="3231928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円: 塗りつぶしなし 1003">
                    <a:extLst>
                      <a:ext uri="{FF2B5EF4-FFF2-40B4-BE49-F238E27FC236}">
                        <a16:creationId xmlns:a16="http://schemas.microsoft.com/office/drawing/2014/main" id="{9A357BD3-7714-45D8-B8E9-AC96488FF299}"/>
                      </a:ext>
                    </a:extLst>
                  </p:cNvPr>
                  <p:cNvSpPr/>
                  <p:nvPr/>
                </p:nvSpPr>
                <p:spPr>
                  <a:xfrm rot="19874030">
                    <a:off x="2452642" y="334450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47EC0FD5-2ED9-46C8-8894-E70BD0A1779C}"/>
                  </a:ext>
                </a:extLst>
              </p:cNvPr>
              <p:cNvGrpSpPr/>
              <p:nvPr/>
            </p:nvGrpSpPr>
            <p:grpSpPr>
              <a:xfrm>
                <a:off x="1260705" y="1146129"/>
                <a:ext cx="3200609" cy="1467852"/>
                <a:chOff x="2452642" y="2746036"/>
                <a:chExt cx="3200609" cy="1467852"/>
              </a:xfrm>
              <a:solidFill>
                <a:srgbClr val="92D050"/>
              </a:solidFill>
            </p:grpSpPr>
            <p:sp>
              <p:nvSpPr>
                <p:cNvPr id="923" name="円: 塗りつぶしなし 922">
                  <a:extLst>
                    <a:ext uri="{FF2B5EF4-FFF2-40B4-BE49-F238E27FC236}">
                      <a16:creationId xmlns:a16="http://schemas.microsoft.com/office/drawing/2014/main" id="{8098CEAD-3FAD-474B-87B1-14422DCF20C4}"/>
                    </a:ext>
                  </a:extLst>
                </p:cNvPr>
                <p:cNvSpPr/>
                <p:nvPr/>
              </p:nvSpPr>
              <p:spPr>
                <a:xfrm rot="19874030">
                  <a:off x="246126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円: 塗りつぶしなし 923">
                  <a:extLst>
                    <a:ext uri="{FF2B5EF4-FFF2-40B4-BE49-F238E27FC236}">
                      <a16:creationId xmlns:a16="http://schemas.microsoft.com/office/drawing/2014/main" id="{3E035FD2-A54D-4273-B12C-E3BA89C093A8}"/>
                    </a:ext>
                  </a:extLst>
                </p:cNvPr>
                <p:cNvSpPr/>
                <p:nvPr/>
              </p:nvSpPr>
              <p:spPr>
                <a:xfrm rot="2383953">
                  <a:off x="4591981" y="3464843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5" name="円: 塗りつぶしなし 924">
                  <a:extLst>
                    <a:ext uri="{FF2B5EF4-FFF2-40B4-BE49-F238E27FC236}">
                      <a16:creationId xmlns:a16="http://schemas.microsoft.com/office/drawing/2014/main" id="{047129AD-D656-4E4E-A29E-3B863450F3E7}"/>
                    </a:ext>
                  </a:extLst>
                </p:cNvPr>
                <p:cNvSpPr/>
                <p:nvPr/>
              </p:nvSpPr>
              <p:spPr>
                <a:xfrm rot="2383953">
                  <a:off x="4393574" y="3413085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円: 塗りつぶしなし 925">
                  <a:extLst>
                    <a:ext uri="{FF2B5EF4-FFF2-40B4-BE49-F238E27FC236}">
                      <a16:creationId xmlns:a16="http://schemas.microsoft.com/office/drawing/2014/main" id="{889BB272-1D45-4CF5-BE09-165863A92330}"/>
                    </a:ext>
                  </a:extLst>
                </p:cNvPr>
                <p:cNvSpPr/>
                <p:nvPr/>
              </p:nvSpPr>
              <p:spPr>
                <a:xfrm rot="19874030">
                  <a:off x="2651049" y="3508408"/>
                  <a:ext cx="1061270" cy="639806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27" name="グループ化 926">
                  <a:extLst>
                    <a:ext uri="{FF2B5EF4-FFF2-40B4-BE49-F238E27FC236}">
                      <a16:creationId xmlns:a16="http://schemas.microsoft.com/office/drawing/2014/main" id="{5670C536-0FBE-477D-8B39-AC592AE87A1B}"/>
                    </a:ext>
                  </a:extLst>
                </p:cNvPr>
                <p:cNvGrpSpPr/>
                <p:nvPr/>
              </p:nvGrpSpPr>
              <p:grpSpPr>
                <a:xfrm>
                  <a:off x="2452642" y="2746036"/>
                  <a:ext cx="3174730" cy="1467852"/>
                  <a:chOff x="2452642" y="2746036"/>
                  <a:chExt cx="3174730" cy="1467852"/>
                </a:xfrm>
                <a:grpFill/>
              </p:grpSpPr>
              <p:grpSp>
                <p:nvGrpSpPr>
                  <p:cNvPr id="928" name="グループ化 927">
                    <a:extLst>
                      <a:ext uri="{FF2B5EF4-FFF2-40B4-BE49-F238E27FC236}">
                        <a16:creationId xmlns:a16="http://schemas.microsoft.com/office/drawing/2014/main" id="{9C33A8AA-9CAC-4F9A-B67B-E3CE2A4D6804}"/>
                      </a:ext>
                    </a:extLst>
                  </p:cNvPr>
                  <p:cNvGrpSpPr/>
                  <p:nvPr/>
                </p:nvGrpSpPr>
                <p:grpSpPr>
                  <a:xfrm>
                    <a:off x="2568634" y="2837125"/>
                    <a:ext cx="2140787" cy="1342183"/>
                    <a:chOff x="5043114" y="1539148"/>
                    <a:chExt cx="2770464" cy="1902163"/>
                  </a:xfrm>
                  <a:grpFill/>
                </p:grpSpPr>
                <p:sp>
                  <p:nvSpPr>
                    <p:cNvPr id="954" name="円: 塗りつぶしなし 953">
                      <a:extLst>
                        <a:ext uri="{FF2B5EF4-FFF2-40B4-BE49-F238E27FC236}">
                          <a16:creationId xmlns:a16="http://schemas.microsoft.com/office/drawing/2014/main" id="{7B2D8C70-6B50-4645-98D3-F4FDFBD3DE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76571" y="1539148"/>
                      <a:ext cx="1285220" cy="906742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5" name="円: 塗りつぶしなし 954">
                      <a:extLst>
                        <a:ext uri="{FF2B5EF4-FFF2-40B4-BE49-F238E27FC236}">
                          <a16:creationId xmlns:a16="http://schemas.microsoft.com/office/drawing/2014/main" id="{17EEF39B-AACB-4B13-A0FB-C6A384732D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83846" y="168093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6" name="円: 塗りつぶしなし 955">
                      <a:extLst>
                        <a:ext uri="{FF2B5EF4-FFF2-40B4-BE49-F238E27FC236}">
                          <a16:creationId xmlns:a16="http://schemas.microsoft.com/office/drawing/2014/main" id="{8F425CF6-B61A-43CD-BB6F-1E7220739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31210" y="1622451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7" name="円: 塗りつぶしなし 956">
                      <a:extLst>
                        <a:ext uri="{FF2B5EF4-FFF2-40B4-BE49-F238E27FC236}">
                          <a16:creationId xmlns:a16="http://schemas.microsoft.com/office/drawing/2014/main" id="{FDD78704-8A56-42B7-80D8-B00DBFF89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8" name="円: 塗りつぶしなし 957">
                      <a:extLst>
                        <a:ext uri="{FF2B5EF4-FFF2-40B4-BE49-F238E27FC236}">
                          <a16:creationId xmlns:a16="http://schemas.microsoft.com/office/drawing/2014/main" id="{3BF5E5C4-21FD-46DE-A4B3-13A3AB972E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9" name="円: 塗りつぶしなし 958">
                      <a:extLst>
                        <a:ext uri="{FF2B5EF4-FFF2-40B4-BE49-F238E27FC236}">
                          <a16:creationId xmlns:a16="http://schemas.microsoft.com/office/drawing/2014/main" id="{45286F29-713E-43C3-8898-D755247788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0" name="円: 塗りつぶしなし 959">
                      <a:extLst>
                        <a:ext uri="{FF2B5EF4-FFF2-40B4-BE49-F238E27FC236}">
                          <a16:creationId xmlns:a16="http://schemas.microsoft.com/office/drawing/2014/main" id="{E83A56A5-006F-49AE-9A1A-F151051694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18419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1" name="円: 塗りつぶしなし 960">
                      <a:extLst>
                        <a:ext uri="{FF2B5EF4-FFF2-40B4-BE49-F238E27FC236}">
                          <a16:creationId xmlns:a16="http://schemas.microsoft.com/office/drawing/2014/main" id="{8FA1B698-BB9C-41E6-A4E9-8944E48495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19372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2" name="円: 塗りつぶしなし 961">
                      <a:extLst>
                        <a:ext uri="{FF2B5EF4-FFF2-40B4-BE49-F238E27FC236}">
                          <a16:creationId xmlns:a16="http://schemas.microsoft.com/office/drawing/2014/main" id="{C708C8CE-0BF3-4E7F-B0DC-5EC4A999A7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4486" y="1975403"/>
                      <a:ext cx="1285221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3" name="円: 塗りつぶしなし 962">
                      <a:extLst>
                        <a:ext uri="{FF2B5EF4-FFF2-40B4-BE49-F238E27FC236}">
                          <a16:creationId xmlns:a16="http://schemas.microsoft.com/office/drawing/2014/main" id="{FCF65692-2911-4587-B704-9684A9EC82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3114" y="2099085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4" name="円: 塗りつぶしなし 963">
                      <a:extLst>
                        <a:ext uri="{FF2B5EF4-FFF2-40B4-BE49-F238E27FC236}">
                          <a16:creationId xmlns:a16="http://schemas.microsoft.com/office/drawing/2014/main" id="{2F5FB7A4-A106-4D9E-B598-1088DB5F16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5" name="円: 塗りつぶしなし 964">
                      <a:extLst>
                        <a:ext uri="{FF2B5EF4-FFF2-40B4-BE49-F238E27FC236}">
                          <a16:creationId xmlns:a16="http://schemas.microsoft.com/office/drawing/2014/main" id="{8B69D357-BEAB-4A4B-8EB5-0254223F57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8220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6" name="円: 塗りつぶしなし 965">
                      <a:extLst>
                        <a:ext uri="{FF2B5EF4-FFF2-40B4-BE49-F238E27FC236}">
                          <a16:creationId xmlns:a16="http://schemas.microsoft.com/office/drawing/2014/main" id="{BCDB5EEF-C9F6-42FA-AF2B-04DD636B6E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0324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7" name="円: 塗りつぶしなし 966">
                      <a:extLst>
                        <a:ext uri="{FF2B5EF4-FFF2-40B4-BE49-F238E27FC236}">
                          <a16:creationId xmlns:a16="http://schemas.microsoft.com/office/drawing/2014/main" id="{368E2316-EE61-4FA7-99F6-656C1F4589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25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8" name="円: 塗りつぶしなし 967">
                      <a:extLst>
                        <a:ext uri="{FF2B5EF4-FFF2-40B4-BE49-F238E27FC236}">
                          <a16:creationId xmlns:a16="http://schemas.microsoft.com/office/drawing/2014/main" id="{A2DF03F9-30AD-4D5F-B43F-3C7A93A366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3407" y="220393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9" name="円: 塗りつぶしなし 968">
                      <a:extLst>
                        <a:ext uri="{FF2B5EF4-FFF2-40B4-BE49-F238E27FC236}">
                          <a16:creationId xmlns:a16="http://schemas.microsoft.com/office/drawing/2014/main" id="{182F1DD5-8C31-4998-8F3E-411A773CD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0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0" name="円: 塗りつぶしなし 969">
                      <a:extLst>
                        <a:ext uri="{FF2B5EF4-FFF2-40B4-BE49-F238E27FC236}">
                          <a16:creationId xmlns:a16="http://schemas.microsoft.com/office/drawing/2014/main" id="{7B3EE1A5-922B-4159-A543-1B61269E7B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84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1" name="円: 塗りつぶしなし 970">
                      <a:extLst>
                        <a:ext uri="{FF2B5EF4-FFF2-40B4-BE49-F238E27FC236}">
                          <a16:creationId xmlns:a16="http://schemas.microsoft.com/office/drawing/2014/main" id="{3C1EBEFD-B338-43B7-AAD4-40AF71989F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22307" y="2534567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2" name="円: 塗りつぶしなし 971">
                      <a:extLst>
                        <a:ext uri="{FF2B5EF4-FFF2-40B4-BE49-F238E27FC236}">
                          <a16:creationId xmlns:a16="http://schemas.microsoft.com/office/drawing/2014/main" id="{9151181C-A15C-48B0-A3B2-D61C4A471C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8357" y="2299182"/>
                      <a:ext cx="1285221" cy="906743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3" name="円: 塗りつぶしなし 972">
                      <a:extLst>
                        <a:ext uri="{FF2B5EF4-FFF2-40B4-BE49-F238E27FC236}">
                          <a16:creationId xmlns:a16="http://schemas.microsoft.com/office/drawing/2014/main" id="{8593FC80-52B6-423F-BD5E-0B2C721DFE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10734" y="2530178"/>
                      <a:ext cx="1285220" cy="906744"/>
                    </a:xfrm>
                    <a:prstGeom prst="donut">
                      <a:avLst>
                        <a:gd name="adj" fmla="val 6568"/>
                      </a:avLst>
                    </a:prstGeom>
                    <a:grpFill/>
                    <a:ln w="12700" cap="flat" cmpd="sng" algn="ctr">
                      <a:solidFill>
                        <a:srgbClr val="70AD47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29" name="円: 塗りつぶしなし 928">
                    <a:extLst>
                      <a:ext uri="{FF2B5EF4-FFF2-40B4-BE49-F238E27FC236}">
                        <a16:creationId xmlns:a16="http://schemas.microsoft.com/office/drawing/2014/main" id="{41DE9006-CB29-4F53-8B75-FF766BE2BBEE}"/>
                      </a:ext>
                    </a:extLst>
                  </p:cNvPr>
                  <p:cNvSpPr/>
                  <p:nvPr/>
                </p:nvSpPr>
                <p:spPr>
                  <a:xfrm>
                    <a:off x="4122982" y="288033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0" name="円: 塗りつぶしなし 929">
                    <a:extLst>
                      <a:ext uri="{FF2B5EF4-FFF2-40B4-BE49-F238E27FC236}">
                        <a16:creationId xmlns:a16="http://schemas.microsoft.com/office/drawing/2014/main" id="{191091FF-64B1-4476-A0AC-09CD4FD056EC}"/>
                      </a:ext>
                    </a:extLst>
                  </p:cNvPr>
                  <p:cNvSpPr/>
                  <p:nvPr/>
                </p:nvSpPr>
                <p:spPr>
                  <a:xfrm>
                    <a:off x="3545896" y="29656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円: 塗りつぶしなし 930">
                    <a:extLst>
                      <a:ext uri="{FF2B5EF4-FFF2-40B4-BE49-F238E27FC236}">
                        <a16:creationId xmlns:a16="http://schemas.microsoft.com/office/drawing/2014/main" id="{42CF8BA7-1152-45FE-ADE5-EB9553D435E6}"/>
                      </a:ext>
                    </a:extLst>
                  </p:cNvPr>
                  <p:cNvSpPr/>
                  <p:nvPr/>
                </p:nvSpPr>
                <p:spPr>
                  <a:xfrm>
                    <a:off x="4471253" y="31170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円: 塗りつぶしなし 931">
                    <a:extLst>
                      <a:ext uri="{FF2B5EF4-FFF2-40B4-BE49-F238E27FC236}">
                        <a16:creationId xmlns:a16="http://schemas.microsoft.com/office/drawing/2014/main" id="{CB06B0D1-65EA-4C47-87CC-CB7477F1E416}"/>
                      </a:ext>
                    </a:extLst>
                  </p:cNvPr>
                  <p:cNvSpPr/>
                  <p:nvPr/>
                </p:nvSpPr>
                <p:spPr>
                  <a:xfrm>
                    <a:off x="3353790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3" name="円: 塗りつぶしなし 932">
                    <a:extLst>
                      <a:ext uri="{FF2B5EF4-FFF2-40B4-BE49-F238E27FC236}">
                        <a16:creationId xmlns:a16="http://schemas.microsoft.com/office/drawing/2014/main" id="{7561CFF6-98F1-48E2-A340-30C16828D7CD}"/>
                      </a:ext>
                    </a:extLst>
                  </p:cNvPr>
                  <p:cNvSpPr/>
                  <p:nvPr/>
                </p:nvSpPr>
                <p:spPr>
                  <a:xfrm>
                    <a:off x="4078526" y="306814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円: 塗りつぶしなし 933">
                    <a:extLst>
                      <a:ext uri="{FF2B5EF4-FFF2-40B4-BE49-F238E27FC236}">
                        <a16:creationId xmlns:a16="http://schemas.microsoft.com/office/drawing/2014/main" id="{87B4012D-B7CF-43F1-9DE0-2C9C62790BCF}"/>
                      </a:ext>
                    </a:extLst>
                  </p:cNvPr>
                  <p:cNvSpPr/>
                  <p:nvPr/>
                </p:nvSpPr>
                <p:spPr>
                  <a:xfrm>
                    <a:off x="2769373" y="348219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5" name="円: 塗りつぶしなし 934">
                    <a:extLst>
                      <a:ext uri="{FF2B5EF4-FFF2-40B4-BE49-F238E27FC236}">
                        <a16:creationId xmlns:a16="http://schemas.microsoft.com/office/drawing/2014/main" id="{63D103E9-AAEE-4FA1-BD3A-6EEC27512CA4}"/>
                      </a:ext>
                    </a:extLst>
                  </p:cNvPr>
                  <p:cNvSpPr/>
                  <p:nvPr/>
                </p:nvSpPr>
                <p:spPr>
                  <a:xfrm>
                    <a:off x="4363484" y="3068147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円: 塗りつぶしなし 935">
                    <a:extLst>
                      <a:ext uri="{FF2B5EF4-FFF2-40B4-BE49-F238E27FC236}">
                        <a16:creationId xmlns:a16="http://schemas.microsoft.com/office/drawing/2014/main" id="{36D0F5A3-76EC-4024-B508-629F09C5256A}"/>
                      </a:ext>
                    </a:extLst>
                  </p:cNvPr>
                  <p:cNvSpPr/>
                  <p:nvPr/>
                </p:nvSpPr>
                <p:spPr>
                  <a:xfrm>
                    <a:off x="3491254" y="313535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円: 塗りつぶしなし 936">
                    <a:extLst>
                      <a:ext uri="{FF2B5EF4-FFF2-40B4-BE49-F238E27FC236}">
                        <a16:creationId xmlns:a16="http://schemas.microsoft.com/office/drawing/2014/main" id="{EA18A184-B72E-455F-8042-59C345451F41}"/>
                      </a:ext>
                    </a:extLst>
                  </p:cNvPr>
                  <p:cNvSpPr/>
                  <p:nvPr/>
                </p:nvSpPr>
                <p:spPr>
                  <a:xfrm>
                    <a:off x="4279669" y="3475271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8" name="円: 塗りつぶしなし 937">
                    <a:extLst>
                      <a:ext uri="{FF2B5EF4-FFF2-40B4-BE49-F238E27FC236}">
                        <a16:creationId xmlns:a16="http://schemas.microsoft.com/office/drawing/2014/main" id="{20771848-8C6D-4185-819D-E684ECE42000}"/>
                      </a:ext>
                    </a:extLst>
                  </p:cNvPr>
                  <p:cNvSpPr/>
                  <p:nvPr/>
                </p:nvSpPr>
                <p:spPr>
                  <a:xfrm>
                    <a:off x="3373827" y="274603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9" name="円: 塗りつぶしなし 938">
                    <a:extLst>
                      <a:ext uri="{FF2B5EF4-FFF2-40B4-BE49-F238E27FC236}">
                        <a16:creationId xmlns:a16="http://schemas.microsoft.com/office/drawing/2014/main" id="{FCFA364A-ECF8-4B99-8C92-CD0E7B5D0455}"/>
                      </a:ext>
                    </a:extLst>
                  </p:cNvPr>
                  <p:cNvSpPr/>
                  <p:nvPr/>
                </p:nvSpPr>
                <p:spPr>
                  <a:xfrm>
                    <a:off x="4078526" y="3202566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0" name="円: 塗りつぶしなし 939">
                    <a:extLst>
                      <a:ext uri="{FF2B5EF4-FFF2-40B4-BE49-F238E27FC236}">
                        <a16:creationId xmlns:a16="http://schemas.microsoft.com/office/drawing/2014/main" id="{4DAE5C82-220E-430C-B2AA-F21D8348BDDB}"/>
                      </a:ext>
                    </a:extLst>
                  </p:cNvPr>
                  <p:cNvSpPr/>
                  <p:nvPr/>
                </p:nvSpPr>
                <p:spPr>
                  <a:xfrm>
                    <a:off x="3667124" y="2797163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1" name="円: 塗りつぶしなし 940">
                    <a:extLst>
                      <a:ext uri="{FF2B5EF4-FFF2-40B4-BE49-F238E27FC236}">
                        <a16:creationId xmlns:a16="http://schemas.microsoft.com/office/drawing/2014/main" id="{70818454-1B4E-4B3E-8699-4535B7A0D40E}"/>
                      </a:ext>
                    </a:extLst>
                  </p:cNvPr>
                  <p:cNvSpPr/>
                  <p:nvPr/>
                </p:nvSpPr>
                <p:spPr>
                  <a:xfrm>
                    <a:off x="4380647" y="291676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2" name="円: 塗りつぶしなし 941">
                    <a:extLst>
                      <a:ext uri="{FF2B5EF4-FFF2-40B4-BE49-F238E27FC236}">
                        <a16:creationId xmlns:a16="http://schemas.microsoft.com/office/drawing/2014/main" id="{D6FDC0C3-8901-4912-92DB-12A1FE21FDC6}"/>
                      </a:ext>
                    </a:extLst>
                  </p:cNvPr>
                  <p:cNvSpPr/>
                  <p:nvPr/>
                </p:nvSpPr>
                <p:spPr>
                  <a:xfrm>
                    <a:off x="3344753" y="357408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3" name="円: 塗りつぶしなし 942">
                    <a:extLst>
                      <a:ext uri="{FF2B5EF4-FFF2-40B4-BE49-F238E27FC236}">
                        <a16:creationId xmlns:a16="http://schemas.microsoft.com/office/drawing/2014/main" id="{0C22DD07-6F1D-4475-917C-A779F8F327FA}"/>
                      </a:ext>
                    </a:extLst>
                  </p:cNvPr>
                  <p:cNvSpPr/>
                  <p:nvPr/>
                </p:nvSpPr>
                <p:spPr>
                  <a:xfrm>
                    <a:off x="4505701" y="356475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4" name="円: 塗りつぶしなし 943">
                    <a:extLst>
                      <a:ext uri="{FF2B5EF4-FFF2-40B4-BE49-F238E27FC236}">
                        <a16:creationId xmlns:a16="http://schemas.microsoft.com/office/drawing/2014/main" id="{C30C1A8B-652F-4CEE-B598-471B15396FE6}"/>
                      </a:ext>
                    </a:extLst>
                  </p:cNvPr>
                  <p:cNvSpPr/>
                  <p:nvPr/>
                </p:nvSpPr>
                <p:spPr>
                  <a:xfrm>
                    <a:off x="3353790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5" name="円: 塗りつぶしなし 944">
                    <a:extLst>
                      <a:ext uri="{FF2B5EF4-FFF2-40B4-BE49-F238E27FC236}">
                        <a16:creationId xmlns:a16="http://schemas.microsoft.com/office/drawing/2014/main" id="{EE669A32-9AB8-4196-BAE8-24677E10EF3C}"/>
                      </a:ext>
                    </a:extLst>
                  </p:cNvPr>
                  <p:cNvSpPr/>
                  <p:nvPr/>
                </p:nvSpPr>
                <p:spPr>
                  <a:xfrm>
                    <a:off x="4078526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6" name="円: 塗りつぶしなし 945">
                    <a:extLst>
                      <a:ext uri="{FF2B5EF4-FFF2-40B4-BE49-F238E27FC236}">
                        <a16:creationId xmlns:a16="http://schemas.microsoft.com/office/drawing/2014/main" id="{8C8CBFA7-73F5-4B61-999A-2A2711E9C049}"/>
                      </a:ext>
                    </a:extLst>
                  </p:cNvPr>
                  <p:cNvSpPr/>
                  <p:nvPr/>
                </p:nvSpPr>
                <p:spPr>
                  <a:xfrm>
                    <a:off x="3685264" y="3390752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7" name="円: 塗りつぶしなし 946">
                    <a:extLst>
                      <a:ext uri="{FF2B5EF4-FFF2-40B4-BE49-F238E27FC236}">
                        <a16:creationId xmlns:a16="http://schemas.microsoft.com/office/drawing/2014/main" id="{CE12181A-2C3F-45D0-8744-100392B1E2AF}"/>
                      </a:ext>
                    </a:extLst>
                  </p:cNvPr>
                  <p:cNvSpPr/>
                  <p:nvPr/>
                </p:nvSpPr>
                <p:spPr>
                  <a:xfrm>
                    <a:off x="4363484" y="3390751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8" name="円: 塗りつぶしなし 947">
                    <a:extLst>
                      <a:ext uri="{FF2B5EF4-FFF2-40B4-BE49-F238E27FC236}">
                        <a16:creationId xmlns:a16="http://schemas.microsoft.com/office/drawing/2014/main" id="{AE035677-B1D2-4244-B499-60BFBF70824E}"/>
                      </a:ext>
                    </a:extLst>
                  </p:cNvPr>
                  <p:cNvSpPr/>
                  <p:nvPr/>
                </p:nvSpPr>
                <p:spPr>
                  <a:xfrm>
                    <a:off x="4058419" y="3553744"/>
                    <a:ext cx="1061270" cy="639807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9" name="円: 塗りつぶしなし 948">
                    <a:extLst>
                      <a:ext uri="{FF2B5EF4-FFF2-40B4-BE49-F238E27FC236}">
                        <a16:creationId xmlns:a16="http://schemas.microsoft.com/office/drawing/2014/main" id="{A5B7906D-B952-497B-9AA7-FA55120DA90E}"/>
                      </a:ext>
                    </a:extLst>
                  </p:cNvPr>
                  <p:cNvSpPr/>
                  <p:nvPr/>
                </p:nvSpPr>
                <p:spPr>
                  <a:xfrm>
                    <a:off x="2623329" y="2884059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0" name="円: 塗りつぶしなし 949">
                    <a:extLst>
                      <a:ext uri="{FF2B5EF4-FFF2-40B4-BE49-F238E27FC236}">
                        <a16:creationId xmlns:a16="http://schemas.microsoft.com/office/drawing/2014/main" id="{40C09CE6-3755-4C8F-9E6A-2A40BF441ABB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390414" y="3008960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1" name="円: 塗りつぶしなし 950">
                    <a:extLst>
                      <a:ext uri="{FF2B5EF4-FFF2-40B4-BE49-F238E27FC236}">
                        <a16:creationId xmlns:a16="http://schemas.microsoft.com/office/drawing/2014/main" id="{68569D39-0531-4586-8D88-82D5055F178E}"/>
                      </a:ext>
                    </a:extLst>
                  </p:cNvPr>
                  <p:cNvSpPr/>
                  <p:nvPr/>
                </p:nvSpPr>
                <p:spPr>
                  <a:xfrm rot="20437757">
                    <a:off x="4407666" y="3241874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2" name="円: 塗りつぶしなし 951">
                    <a:extLst>
                      <a:ext uri="{FF2B5EF4-FFF2-40B4-BE49-F238E27FC236}">
                        <a16:creationId xmlns:a16="http://schemas.microsoft.com/office/drawing/2014/main" id="{A80AD4B4-0CF2-40D6-B583-E0E0578DA2E9}"/>
                      </a:ext>
                    </a:extLst>
                  </p:cNvPr>
                  <p:cNvSpPr/>
                  <p:nvPr/>
                </p:nvSpPr>
                <p:spPr>
                  <a:xfrm rot="2383953">
                    <a:off x="4566102" y="3231928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3" name="円: 塗りつぶしなし 952">
                    <a:extLst>
                      <a:ext uri="{FF2B5EF4-FFF2-40B4-BE49-F238E27FC236}">
                        <a16:creationId xmlns:a16="http://schemas.microsoft.com/office/drawing/2014/main" id="{BD8174CF-6E5F-42FE-81E6-4899664D9B48}"/>
                      </a:ext>
                    </a:extLst>
                  </p:cNvPr>
                  <p:cNvSpPr/>
                  <p:nvPr/>
                </p:nvSpPr>
                <p:spPr>
                  <a:xfrm rot="19874030">
                    <a:off x="2452642" y="3344507"/>
                    <a:ext cx="1061270" cy="639806"/>
                  </a:xfrm>
                  <a:prstGeom prst="donut">
                    <a:avLst>
                      <a:gd name="adj" fmla="val 6568"/>
                    </a:avLst>
                  </a:prstGeom>
                  <a:grpFill/>
                  <a:ln w="12700" cap="flat" cmpd="sng" algn="ctr">
                    <a:solidFill>
                      <a:srgbClr val="70AD47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5A91217E-5891-4A38-9219-60A1E1234F0F}"/>
                  </a:ext>
                </a:extLst>
              </p:cNvPr>
              <p:cNvGrpSpPr/>
              <p:nvPr/>
            </p:nvGrpSpPr>
            <p:grpSpPr>
              <a:xfrm>
                <a:off x="1547740" y="1237567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901" name="円: 塗りつぶしなし 900">
                  <a:extLst>
                    <a:ext uri="{FF2B5EF4-FFF2-40B4-BE49-F238E27FC236}">
                      <a16:creationId xmlns:a16="http://schemas.microsoft.com/office/drawing/2014/main" id="{AF06E69D-4D2B-43EC-9AEF-9FAF4745EDA2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円: 塗りつぶしなし 901">
                  <a:extLst>
                    <a:ext uri="{FF2B5EF4-FFF2-40B4-BE49-F238E27FC236}">
                      <a16:creationId xmlns:a16="http://schemas.microsoft.com/office/drawing/2014/main" id="{A8438977-79F3-40B8-B2AC-3241EAEAEFA8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円: 塗りつぶしなし 902">
                  <a:extLst>
                    <a:ext uri="{FF2B5EF4-FFF2-40B4-BE49-F238E27FC236}">
                      <a16:creationId xmlns:a16="http://schemas.microsoft.com/office/drawing/2014/main" id="{F189C729-5C01-4CEC-9F01-D5E46F09C8B1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円: 塗りつぶしなし 903">
                  <a:extLst>
                    <a:ext uri="{FF2B5EF4-FFF2-40B4-BE49-F238E27FC236}">
                      <a16:creationId xmlns:a16="http://schemas.microsoft.com/office/drawing/2014/main" id="{98EC2873-7973-4D62-8A35-D9332D9639A3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円: 塗りつぶしなし 904">
                  <a:extLst>
                    <a:ext uri="{FF2B5EF4-FFF2-40B4-BE49-F238E27FC236}">
                      <a16:creationId xmlns:a16="http://schemas.microsoft.com/office/drawing/2014/main" id="{E65BA46F-86D3-4313-8489-FD18BC00F663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円: 塗りつぶしなし 905">
                  <a:extLst>
                    <a:ext uri="{FF2B5EF4-FFF2-40B4-BE49-F238E27FC236}">
                      <a16:creationId xmlns:a16="http://schemas.microsoft.com/office/drawing/2014/main" id="{0B99A0EA-40F6-44F3-9AA1-E8C2EEEB45BA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円: 塗りつぶしなし 906">
                  <a:extLst>
                    <a:ext uri="{FF2B5EF4-FFF2-40B4-BE49-F238E27FC236}">
                      <a16:creationId xmlns:a16="http://schemas.microsoft.com/office/drawing/2014/main" id="{EDD5325F-2E19-4C78-B3C2-3CC32C0A99F4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円: 塗りつぶしなし 907">
                  <a:extLst>
                    <a:ext uri="{FF2B5EF4-FFF2-40B4-BE49-F238E27FC236}">
                      <a16:creationId xmlns:a16="http://schemas.microsoft.com/office/drawing/2014/main" id="{02AA5CD8-47BA-49EC-BA57-E3C6F193C253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円: 塗りつぶしなし 908">
                  <a:extLst>
                    <a:ext uri="{FF2B5EF4-FFF2-40B4-BE49-F238E27FC236}">
                      <a16:creationId xmlns:a16="http://schemas.microsoft.com/office/drawing/2014/main" id="{2C3C07CF-85C3-4CF7-9F72-8876CAD8F4C1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円: 塗りつぶしなし 909">
                  <a:extLst>
                    <a:ext uri="{FF2B5EF4-FFF2-40B4-BE49-F238E27FC236}">
                      <a16:creationId xmlns:a16="http://schemas.microsoft.com/office/drawing/2014/main" id="{C6F949CC-1C17-4023-AB18-41BA017F2F12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円: 塗りつぶしなし 910">
                  <a:extLst>
                    <a:ext uri="{FF2B5EF4-FFF2-40B4-BE49-F238E27FC236}">
                      <a16:creationId xmlns:a16="http://schemas.microsoft.com/office/drawing/2014/main" id="{9AAA7807-77A4-44E6-A3C9-C5D5CDD7AB75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円: 塗りつぶしなし 911">
                  <a:extLst>
                    <a:ext uri="{FF2B5EF4-FFF2-40B4-BE49-F238E27FC236}">
                      <a16:creationId xmlns:a16="http://schemas.microsoft.com/office/drawing/2014/main" id="{2FE15346-9800-4380-A4DA-EA2E89B7903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3" name="円: 塗りつぶしなし 912">
                  <a:extLst>
                    <a:ext uri="{FF2B5EF4-FFF2-40B4-BE49-F238E27FC236}">
                      <a16:creationId xmlns:a16="http://schemas.microsoft.com/office/drawing/2014/main" id="{9A4A0197-2FEC-4CC3-8720-6B2DA62F385E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円: 塗りつぶしなし 913">
                  <a:extLst>
                    <a:ext uri="{FF2B5EF4-FFF2-40B4-BE49-F238E27FC236}">
                      <a16:creationId xmlns:a16="http://schemas.microsoft.com/office/drawing/2014/main" id="{CBEF65FE-EA8B-4C97-A621-B59F8856D4F4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円: 塗りつぶしなし 914">
                  <a:extLst>
                    <a:ext uri="{FF2B5EF4-FFF2-40B4-BE49-F238E27FC236}">
                      <a16:creationId xmlns:a16="http://schemas.microsoft.com/office/drawing/2014/main" id="{63A21537-3642-4E5F-929C-6D45C9468784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円: 塗りつぶしなし 915">
                  <a:extLst>
                    <a:ext uri="{FF2B5EF4-FFF2-40B4-BE49-F238E27FC236}">
                      <a16:creationId xmlns:a16="http://schemas.microsoft.com/office/drawing/2014/main" id="{5890D2C5-CD8B-4A5D-9213-204DD577891D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円: 塗りつぶしなし 916">
                  <a:extLst>
                    <a:ext uri="{FF2B5EF4-FFF2-40B4-BE49-F238E27FC236}">
                      <a16:creationId xmlns:a16="http://schemas.microsoft.com/office/drawing/2014/main" id="{3B37CFBA-E42D-44F2-AC61-600B1BD36034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円: 塗りつぶしなし 917">
                  <a:extLst>
                    <a:ext uri="{FF2B5EF4-FFF2-40B4-BE49-F238E27FC236}">
                      <a16:creationId xmlns:a16="http://schemas.microsoft.com/office/drawing/2014/main" id="{34BBBD5E-3F7F-4EAE-BBFC-68894317EADB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円: 塗りつぶしなし 918">
                  <a:extLst>
                    <a:ext uri="{FF2B5EF4-FFF2-40B4-BE49-F238E27FC236}">
                      <a16:creationId xmlns:a16="http://schemas.microsoft.com/office/drawing/2014/main" id="{756FAC8B-B118-4244-8887-EB7F22C08159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0" name="円: 塗りつぶしなし 919">
                  <a:extLst>
                    <a:ext uri="{FF2B5EF4-FFF2-40B4-BE49-F238E27FC236}">
                      <a16:creationId xmlns:a16="http://schemas.microsoft.com/office/drawing/2014/main" id="{39C49829-D717-4995-9152-69766A9DB5FC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1" name="円: 塗りつぶしなし 920">
                  <a:extLst>
                    <a:ext uri="{FF2B5EF4-FFF2-40B4-BE49-F238E27FC236}">
                      <a16:creationId xmlns:a16="http://schemas.microsoft.com/office/drawing/2014/main" id="{211F64EC-60B8-421B-B82C-128CB38D9AB9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2" name="円: 塗りつぶしなし 921">
                  <a:extLst>
                    <a:ext uri="{FF2B5EF4-FFF2-40B4-BE49-F238E27FC236}">
                      <a16:creationId xmlns:a16="http://schemas.microsoft.com/office/drawing/2014/main" id="{A8249478-48CF-45DB-98F0-E91C148BCC7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EF227EDB-D008-439F-97DA-D77568E9387D}"/>
                  </a:ext>
                </a:extLst>
              </p:cNvPr>
              <p:cNvGrpSpPr/>
              <p:nvPr/>
            </p:nvGrpSpPr>
            <p:grpSpPr>
              <a:xfrm>
                <a:off x="1789280" y="1504986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879" name="円: 塗りつぶしなし 878">
                  <a:extLst>
                    <a:ext uri="{FF2B5EF4-FFF2-40B4-BE49-F238E27FC236}">
                      <a16:creationId xmlns:a16="http://schemas.microsoft.com/office/drawing/2014/main" id="{BCEB7BC3-A793-4786-9B23-DAE9DE2DACF3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円: 塗りつぶしなし 879">
                  <a:extLst>
                    <a:ext uri="{FF2B5EF4-FFF2-40B4-BE49-F238E27FC236}">
                      <a16:creationId xmlns:a16="http://schemas.microsoft.com/office/drawing/2014/main" id="{E4D14AC6-FD7B-49D1-9C5C-0F88084FE3D7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1" name="円: 塗りつぶしなし 880">
                  <a:extLst>
                    <a:ext uri="{FF2B5EF4-FFF2-40B4-BE49-F238E27FC236}">
                      <a16:creationId xmlns:a16="http://schemas.microsoft.com/office/drawing/2014/main" id="{1C88C125-90FC-4F3B-99E9-49E89C60058A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円: 塗りつぶしなし 881">
                  <a:extLst>
                    <a:ext uri="{FF2B5EF4-FFF2-40B4-BE49-F238E27FC236}">
                      <a16:creationId xmlns:a16="http://schemas.microsoft.com/office/drawing/2014/main" id="{944AAD91-610B-4583-90BB-BD54AFF8A25B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円: 塗りつぶしなし 882">
                  <a:extLst>
                    <a:ext uri="{FF2B5EF4-FFF2-40B4-BE49-F238E27FC236}">
                      <a16:creationId xmlns:a16="http://schemas.microsoft.com/office/drawing/2014/main" id="{DAE33593-42B7-476A-BEF2-CD756952C666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円: 塗りつぶしなし 883">
                  <a:extLst>
                    <a:ext uri="{FF2B5EF4-FFF2-40B4-BE49-F238E27FC236}">
                      <a16:creationId xmlns:a16="http://schemas.microsoft.com/office/drawing/2014/main" id="{DE2DDD67-516C-46FC-AB4C-9988D120E1B1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円: 塗りつぶしなし 884">
                  <a:extLst>
                    <a:ext uri="{FF2B5EF4-FFF2-40B4-BE49-F238E27FC236}">
                      <a16:creationId xmlns:a16="http://schemas.microsoft.com/office/drawing/2014/main" id="{E4C63125-7580-47A2-8998-77BE9DA2FA6F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円: 塗りつぶしなし 885">
                  <a:extLst>
                    <a:ext uri="{FF2B5EF4-FFF2-40B4-BE49-F238E27FC236}">
                      <a16:creationId xmlns:a16="http://schemas.microsoft.com/office/drawing/2014/main" id="{1DB2CF39-D36D-4BB2-ACE8-6981B098C2C0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円: 塗りつぶしなし 886">
                  <a:extLst>
                    <a:ext uri="{FF2B5EF4-FFF2-40B4-BE49-F238E27FC236}">
                      <a16:creationId xmlns:a16="http://schemas.microsoft.com/office/drawing/2014/main" id="{09E9DFF5-D6AC-49FC-8815-E03C016BC835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円: 塗りつぶしなし 887">
                  <a:extLst>
                    <a:ext uri="{FF2B5EF4-FFF2-40B4-BE49-F238E27FC236}">
                      <a16:creationId xmlns:a16="http://schemas.microsoft.com/office/drawing/2014/main" id="{C7A453E6-D84B-4E10-A0E3-4BECE1CB6613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円: 塗りつぶしなし 888">
                  <a:extLst>
                    <a:ext uri="{FF2B5EF4-FFF2-40B4-BE49-F238E27FC236}">
                      <a16:creationId xmlns:a16="http://schemas.microsoft.com/office/drawing/2014/main" id="{CAD8BB72-D7A1-4D1C-A35B-C49C395A4E1B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円: 塗りつぶしなし 889">
                  <a:extLst>
                    <a:ext uri="{FF2B5EF4-FFF2-40B4-BE49-F238E27FC236}">
                      <a16:creationId xmlns:a16="http://schemas.microsoft.com/office/drawing/2014/main" id="{C9B56FAE-5A04-46F6-9819-619B3ACFE1CF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円: 塗りつぶしなし 890">
                  <a:extLst>
                    <a:ext uri="{FF2B5EF4-FFF2-40B4-BE49-F238E27FC236}">
                      <a16:creationId xmlns:a16="http://schemas.microsoft.com/office/drawing/2014/main" id="{B6677206-1AB1-4123-9CE7-7225265BAF0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円: 塗りつぶしなし 891">
                  <a:extLst>
                    <a:ext uri="{FF2B5EF4-FFF2-40B4-BE49-F238E27FC236}">
                      <a16:creationId xmlns:a16="http://schemas.microsoft.com/office/drawing/2014/main" id="{93C63F59-042A-4C98-84FF-AFBA005526E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円: 塗りつぶしなし 892">
                  <a:extLst>
                    <a:ext uri="{FF2B5EF4-FFF2-40B4-BE49-F238E27FC236}">
                      <a16:creationId xmlns:a16="http://schemas.microsoft.com/office/drawing/2014/main" id="{D501F484-5C7E-49FF-8BCD-B68F78218904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4" name="円: 塗りつぶしなし 893">
                  <a:extLst>
                    <a:ext uri="{FF2B5EF4-FFF2-40B4-BE49-F238E27FC236}">
                      <a16:creationId xmlns:a16="http://schemas.microsoft.com/office/drawing/2014/main" id="{1CBDAC46-22C9-487D-B1BE-C4C135DCC1A8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5" name="円: 塗りつぶしなし 894">
                  <a:extLst>
                    <a:ext uri="{FF2B5EF4-FFF2-40B4-BE49-F238E27FC236}">
                      <a16:creationId xmlns:a16="http://schemas.microsoft.com/office/drawing/2014/main" id="{A5B14A0A-02FD-411D-814B-3C66B73F7D02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円: 塗りつぶしなし 895">
                  <a:extLst>
                    <a:ext uri="{FF2B5EF4-FFF2-40B4-BE49-F238E27FC236}">
                      <a16:creationId xmlns:a16="http://schemas.microsoft.com/office/drawing/2014/main" id="{273C7398-48B2-434C-B016-BC500114E6EF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円: 塗りつぶしなし 896">
                  <a:extLst>
                    <a:ext uri="{FF2B5EF4-FFF2-40B4-BE49-F238E27FC236}">
                      <a16:creationId xmlns:a16="http://schemas.microsoft.com/office/drawing/2014/main" id="{F7315683-B46A-4874-B961-689FA786E17A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円: 塗りつぶしなし 897">
                  <a:extLst>
                    <a:ext uri="{FF2B5EF4-FFF2-40B4-BE49-F238E27FC236}">
                      <a16:creationId xmlns:a16="http://schemas.microsoft.com/office/drawing/2014/main" id="{D4B96D97-F34D-4630-85AD-86A1C377C67D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円: 塗りつぶしなし 898">
                  <a:extLst>
                    <a:ext uri="{FF2B5EF4-FFF2-40B4-BE49-F238E27FC236}">
                      <a16:creationId xmlns:a16="http://schemas.microsoft.com/office/drawing/2014/main" id="{5FE16825-ED73-486D-A8F1-734EEBE10934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円: 塗りつぶしなし 899">
                  <a:extLst>
                    <a:ext uri="{FF2B5EF4-FFF2-40B4-BE49-F238E27FC236}">
                      <a16:creationId xmlns:a16="http://schemas.microsoft.com/office/drawing/2014/main" id="{CA6E1B84-7136-4821-BF1E-56D927D0271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7C8E772F-C228-4BEF-B020-9E72E6D291FE}"/>
                  </a:ext>
                </a:extLst>
              </p:cNvPr>
              <p:cNvGrpSpPr/>
              <p:nvPr/>
            </p:nvGrpSpPr>
            <p:grpSpPr>
              <a:xfrm rot="20382411">
                <a:off x="1366586" y="1625756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857" name="円: 塗りつぶしなし 856">
                  <a:extLst>
                    <a:ext uri="{FF2B5EF4-FFF2-40B4-BE49-F238E27FC236}">
                      <a16:creationId xmlns:a16="http://schemas.microsoft.com/office/drawing/2014/main" id="{6EC40BF0-9781-4080-BD80-1E2B546922A6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円: 塗りつぶしなし 857">
                  <a:extLst>
                    <a:ext uri="{FF2B5EF4-FFF2-40B4-BE49-F238E27FC236}">
                      <a16:creationId xmlns:a16="http://schemas.microsoft.com/office/drawing/2014/main" id="{5C8807DD-558A-4DC0-8609-B2B8115FF3D8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円: 塗りつぶしなし 858">
                  <a:extLst>
                    <a:ext uri="{FF2B5EF4-FFF2-40B4-BE49-F238E27FC236}">
                      <a16:creationId xmlns:a16="http://schemas.microsoft.com/office/drawing/2014/main" id="{5903DAE2-D978-485F-BBBB-5110EC9E8E64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円: 塗りつぶしなし 859">
                  <a:extLst>
                    <a:ext uri="{FF2B5EF4-FFF2-40B4-BE49-F238E27FC236}">
                      <a16:creationId xmlns:a16="http://schemas.microsoft.com/office/drawing/2014/main" id="{2A973031-4E1D-4D2E-ADBB-4510624041DC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円: 塗りつぶしなし 860">
                  <a:extLst>
                    <a:ext uri="{FF2B5EF4-FFF2-40B4-BE49-F238E27FC236}">
                      <a16:creationId xmlns:a16="http://schemas.microsoft.com/office/drawing/2014/main" id="{947F4439-0970-425A-B415-7A40622A1AB2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円: 塗りつぶしなし 861">
                  <a:extLst>
                    <a:ext uri="{FF2B5EF4-FFF2-40B4-BE49-F238E27FC236}">
                      <a16:creationId xmlns:a16="http://schemas.microsoft.com/office/drawing/2014/main" id="{7BEA2EB2-D8F8-4F5D-A8DB-EAB8775FE943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円: 塗りつぶしなし 862">
                  <a:extLst>
                    <a:ext uri="{FF2B5EF4-FFF2-40B4-BE49-F238E27FC236}">
                      <a16:creationId xmlns:a16="http://schemas.microsoft.com/office/drawing/2014/main" id="{9438BE25-8633-4171-B596-1C8DE425B021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円: 塗りつぶしなし 863">
                  <a:extLst>
                    <a:ext uri="{FF2B5EF4-FFF2-40B4-BE49-F238E27FC236}">
                      <a16:creationId xmlns:a16="http://schemas.microsoft.com/office/drawing/2014/main" id="{34C0E9F8-E1E0-4B97-9553-D2DF6CFF36B6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円: 塗りつぶしなし 864">
                  <a:extLst>
                    <a:ext uri="{FF2B5EF4-FFF2-40B4-BE49-F238E27FC236}">
                      <a16:creationId xmlns:a16="http://schemas.microsoft.com/office/drawing/2014/main" id="{4BD33C73-B806-463B-ABDE-A674A9927ADA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円: 塗りつぶしなし 865">
                  <a:extLst>
                    <a:ext uri="{FF2B5EF4-FFF2-40B4-BE49-F238E27FC236}">
                      <a16:creationId xmlns:a16="http://schemas.microsoft.com/office/drawing/2014/main" id="{23452997-900E-46B4-AA08-BC4AD9823CE7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円: 塗りつぶしなし 866">
                  <a:extLst>
                    <a:ext uri="{FF2B5EF4-FFF2-40B4-BE49-F238E27FC236}">
                      <a16:creationId xmlns:a16="http://schemas.microsoft.com/office/drawing/2014/main" id="{D4099F29-87D4-4833-B503-2039F5A23888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円: 塗りつぶしなし 867">
                  <a:extLst>
                    <a:ext uri="{FF2B5EF4-FFF2-40B4-BE49-F238E27FC236}">
                      <a16:creationId xmlns:a16="http://schemas.microsoft.com/office/drawing/2014/main" id="{B77AAB63-D916-4AB8-A54B-4A2081DF2E4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円: 塗りつぶしなし 868">
                  <a:extLst>
                    <a:ext uri="{FF2B5EF4-FFF2-40B4-BE49-F238E27FC236}">
                      <a16:creationId xmlns:a16="http://schemas.microsoft.com/office/drawing/2014/main" id="{100D8BFB-6328-42BE-A050-BDA78D810547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円: 塗りつぶしなし 869">
                  <a:extLst>
                    <a:ext uri="{FF2B5EF4-FFF2-40B4-BE49-F238E27FC236}">
                      <a16:creationId xmlns:a16="http://schemas.microsoft.com/office/drawing/2014/main" id="{6745566B-F81C-46D1-B3C5-7A762CC9CC5E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円: 塗りつぶしなし 870">
                  <a:extLst>
                    <a:ext uri="{FF2B5EF4-FFF2-40B4-BE49-F238E27FC236}">
                      <a16:creationId xmlns:a16="http://schemas.microsoft.com/office/drawing/2014/main" id="{FE93245D-6CFE-4345-A99A-C7DD80D5FE59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円: 塗りつぶしなし 871">
                  <a:extLst>
                    <a:ext uri="{FF2B5EF4-FFF2-40B4-BE49-F238E27FC236}">
                      <a16:creationId xmlns:a16="http://schemas.microsoft.com/office/drawing/2014/main" id="{0AA504A7-6EB9-4885-9F97-2C147E7A0431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円: 塗りつぶしなし 872">
                  <a:extLst>
                    <a:ext uri="{FF2B5EF4-FFF2-40B4-BE49-F238E27FC236}">
                      <a16:creationId xmlns:a16="http://schemas.microsoft.com/office/drawing/2014/main" id="{9D6556E9-DCF9-4F0D-BA26-4FC915158512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円: 塗りつぶしなし 873">
                  <a:extLst>
                    <a:ext uri="{FF2B5EF4-FFF2-40B4-BE49-F238E27FC236}">
                      <a16:creationId xmlns:a16="http://schemas.microsoft.com/office/drawing/2014/main" id="{DDEBD2EE-054F-49CA-9E11-6DF1CAEC5212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円: 塗りつぶしなし 874">
                  <a:extLst>
                    <a:ext uri="{FF2B5EF4-FFF2-40B4-BE49-F238E27FC236}">
                      <a16:creationId xmlns:a16="http://schemas.microsoft.com/office/drawing/2014/main" id="{BC35E95B-7917-4BF0-B971-EC7B3D2387DB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円: 塗りつぶしなし 875">
                  <a:extLst>
                    <a:ext uri="{FF2B5EF4-FFF2-40B4-BE49-F238E27FC236}">
                      <a16:creationId xmlns:a16="http://schemas.microsoft.com/office/drawing/2014/main" id="{8AF5CB95-42E8-4188-AFDD-567EA0EC2BAB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円: 塗りつぶしなし 876">
                  <a:extLst>
                    <a:ext uri="{FF2B5EF4-FFF2-40B4-BE49-F238E27FC236}">
                      <a16:creationId xmlns:a16="http://schemas.microsoft.com/office/drawing/2014/main" id="{AE728339-22BE-49E0-924F-58EC5096B39C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円: 塗りつぶしなし 877">
                  <a:extLst>
                    <a:ext uri="{FF2B5EF4-FFF2-40B4-BE49-F238E27FC236}">
                      <a16:creationId xmlns:a16="http://schemas.microsoft.com/office/drawing/2014/main" id="{17C47FA7-E64A-44F5-AEB0-FABDB77F972D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14AD0735-2240-4EF2-BA1B-D92CF321CF0B}"/>
                  </a:ext>
                </a:extLst>
              </p:cNvPr>
              <p:cNvGrpSpPr/>
              <p:nvPr/>
            </p:nvGrpSpPr>
            <p:grpSpPr>
              <a:xfrm>
                <a:off x="1797907" y="1841416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835" name="円: 塗りつぶしなし 834">
                  <a:extLst>
                    <a:ext uri="{FF2B5EF4-FFF2-40B4-BE49-F238E27FC236}">
                      <a16:creationId xmlns:a16="http://schemas.microsoft.com/office/drawing/2014/main" id="{F6FB86A0-A863-4A33-A67F-65ED304A89D2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円: 塗りつぶしなし 835">
                  <a:extLst>
                    <a:ext uri="{FF2B5EF4-FFF2-40B4-BE49-F238E27FC236}">
                      <a16:creationId xmlns:a16="http://schemas.microsoft.com/office/drawing/2014/main" id="{659F8526-D929-4A63-AD45-4DB0963E5372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円: 塗りつぶしなし 836">
                  <a:extLst>
                    <a:ext uri="{FF2B5EF4-FFF2-40B4-BE49-F238E27FC236}">
                      <a16:creationId xmlns:a16="http://schemas.microsoft.com/office/drawing/2014/main" id="{C3857255-E2DB-4270-9818-978D23CF6B5C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円: 塗りつぶしなし 837">
                  <a:extLst>
                    <a:ext uri="{FF2B5EF4-FFF2-40B4-BE49-F238E27FC236}">
                      <a16:creationId xmlns:a16="http://schemas.microsoft.com/office/drawing/2014/main" id="{A737ACCE-61D0-46EF-9E3D-533909C84C55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円: 塗りつぶしなし 838">
                  <a:extLst>
                    <a:ext uri="{FF2B5EF4-FFF2-40B4-BE49-F238E27FC236}">
                      <a16:creationId xmlns:a16="http://schemas.microsoft.com/office/drawing/2014/main" id="{C6108EB3-183D-45CE-BFAA-06BFB11C0877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円: 塗りつぶしなし 839">
                  <a:extLst>
                    <a:ext uri="{FF2B5EF4-FFF2-40B4-BE49-F238E27FC236}">
                      <a16:creationId xmlns:a16="http://schemas.microsoft.com/office/drawing/2014/main" id="{B255EBF8-2678-4568-ACFF-7C7917CA2DDE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円: 塗りつぶしなし 840">
                  <a:extLst>
                    <a:ext uri="{FF2B5EF4-FFF2-40B4-BE49-F238E27FC236}">
                      <a16:creationId xmlns:a16="http://schemas.microsoft.com/office/drawing/2014/main" id="{44D75561-96B1-4CCD-80EF-159D958A6D4B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円: 塗りつぶしなし 841">
                  <a:extLst>
                    <a:ext uri="{FF2B5EF4-FFF2-40B4-BE49-F238E27FC236}">
                      <a16:creationId xmlns:a16="http://schemas.microsoft.com/office/drawing/2014/main" id="{B83FC52B-1F59-4451-960F-FDBF6B766757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円: 塗りつぶしなし 842">
                  <a:extLst>
                    <a:ext uri="{FF2B5EF4-FFF2-40B4-BE49-F238E27FC236}">
                      <a16:creationId xmlns:a16="http://schemas.microsoft.com/office/drawing/2014/main" id="{981682E3-51B8-40EA-A23C-990A81AD1141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円: 塗りつぶしなし 843">
                  <a:extLst>
                    <a:ext uri="{FF2B5EF4-FFF2-40B4-BE49-F238E27FC236}">
                      <a16:creationId xmlns:a16="http://schemas.microsoft.com/office/drawing/2014/main" id="{92104E3C-8D77-4DF9-8CF8-80DA7174F414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AE6AED92-AEEC-4324-89D1-BAB6B7A923E0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円: 塗りつぶしなし 845">
                  <a:extLst>
                    <a:ext uri="{FF2B5EF4-FFF2-40B4-BE49-F238E27FC236}">
                      <a16:creationId xmlns:a16="http://schemas.microsoft.com/office/drawing/2014/main" id="{C9D8937D-B394-4A01-8880-69F5331BF4E1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円: 塗りつぶしなし 846">
                  <a:extLst>
                    <a:ext uri="{FF2B5EF4-FFF2-40B4-BE49-F238E27FC236}">
                      <a16:creationId xmlns:a16="http://schemas.microsoft.com/office/drawing/2014/main" id="{55BAAC6C-7811-4411-B3C5-9410F2274CD8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円: 塗りつぶしなし 847">
                  <a:extLst>
                    <a:ext uri="{FF2B5EF4-FFF2-40B4-BE49-F238E27FC236}">
                      <a16:creationId xmlns:a16="http://schemas.microsoft.com/office/drawing/2014/main" id="{EDC30114-B0DB-4411-B2B3-EEEA70FE04D4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円: 塗りつぶしなし 848">
                  <a:extLst>
                    <a:ext uri="{FF2B5EF4-FFF2-40B4-BE49-F238E27FC236}">
                      <a16:creationId xmlns:a16="http://schemas.microsoft.com/office/drawing/2014/main" id="{A0F81787-C159-4C46-8964-908737E65D20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円: 塗りつぶしなし 849">
                  <a:extLst>
                    <a:ext uri="{FF2B5EF4-FFF2-40B4-BE49-F238E27FC236}">
                      <a16:creationId xmlns:a16="http://schemas.microsoft.com/office/drawing/2014/main" id="{7962725B-8F2A-441F-AC83-F6CDA034F98C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円: 塗りつぶしなし 850">
                  <a:extLst>
                    <a:ext uri="{FF2B5EF4-FFF2-40B4-BE49-F238E27FC236}">
                      <a16:creationId xmlns:a16="http://schemas.microsoft.com/office/drawing/2014/main" id="{BCBDB25E-AA2E-480F-BF7C-F9416D6BF3FC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円: 塗りつぶしなし 851">
                  <a:extLst>
                    <a:ext uri="{FF2B5EF4-FFF2-40B4-BE49-F238E27FC236}">
                      <a16:creationId xmlns:a16="http://schemas.microsoft.com/office/drawing/2014/main" id="{D0A022C8-BA06-44FE-B952-D47BCB5E885C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円: 塗りつぶしなし 852">
                  <a:extLst>
                    <a:ext uri="{FF2B5EF4-FFF2-40B4-BE49-F238E27FC236}">
                      <a16:creationId xmlns:a16="http://schemas.microsoft.com/office/drawing/2014/main" id="{020F7C7A-0A14-4E09-B61D-A93E70DF3AF4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円: 塗りつぶしなし 853">
                  <a:extLst>
                    <a:ext uri="{FF2B5EF4-FFF2-40B4-BE49-F238E27FC236}">
                      <a16:creationId xmlns:a16="http://schemas.microsoft.com/office/drawing/2014/main" id="{4803839E-3EB2-41E9-B766-342E1EA382CC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円: 塗りつぶしなし 854">
                  <a:extLst>
                    <a:ext uri="{FF2B5EF4-FFF2-40B4-BE49-F238E27FC236}">
                      <a16:creationId xmlns:a16="http://schemas.microsoft.com/office/drawing/2014/main" id="{EDAD1030-06BE-40CB-A0A8-D92215D44C23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円: 塗りつぶしなし 855">
                  <a:extLst>
                    <a:ext uri="{FF2B5EF4-FFF2-40B4-BE49-F238E27FC236}">
                      <a16:creationId xmlns:a16="http://schemas.microsoft.com/office/drawing/2014/main" id="{C9020A3C-496B-4AB6-BF1D-35B1DC3492E4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C79FF26F-776D-4B4F-BAC8-1143C846837E}"/>
                  </a:ext>
                </a:extLst>
              </p:cNvPr>
              <p:cNvGrpSpPr/>
              <p:nvPr/>
            </p:nvGrpSpPr>
            <p:grpSpPr>
              <a:xfrm rot="20382411">
                <a:off x="1340707" y="2039824"/>
                <a:ext cx="616951" cy="355287"/>
                <a:chOff x="1525180" y="6076461"/>
                <a:chExt cx="1536800" cy="832827"/>
              </a:xfrm>
              <a:solidFill>
                <a:srgbClr val="00CC00"/>
              </a:solidFill>
            </p:grpSpPr>
            <p:sp>
              <p:nvSpPr>
                <p:cNvPr id="813" name="円: 塗りつぶしなし 812">
                  <a:extLst>
                    <a:ext uri="{FF2B5EF4-FFF2-40B4-BE49-F238E27FC236}">
                      <a16:creationId xmlns:a16="http://schemas.microsoft.com/office/drawing/2014/main" id="{0A5ACF30-3E9C-4B7C-BAE5-243A5FBC46A9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円: 塗りつぶしなし 813">
                  <a:extLst>
                    <a:ext uri="{FF2B5EF4-FFF2-40B4-BE49-F238E27FC236}">
                      <a16:creationId xmlns:a16="http://schemas.microsoft.com/office/drawing/2014/main" id="{8CAAB8FE-6ACB-4A56-A633-18E60654700C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円: 塗りつぶしなし 814">
                  <a:extLst>
                    <a:ext uri="{FF2B5EF4-FFF2-40B4-BE49-F238E27FC236}">
                      <a16:creationId xmlns:a16="http://schemas.microsoft.com/office/drawing/2014/main" id="{E05A4C2D-370E-49B1-848F-63326CA8E7A1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円: 塗りつぶしなし 815">
                  <a:extLst>
                    <a:ext uri="{FF2B5EF4-FFF2-40B4-BE49-F238E27FC236}">
                      <a16:creationId xmlns:a16="http://schemas.microsoft.com/office/drawing/2014/main" id="{73B191CE-79AE-4CB2-A67C-ABBFAAA63A1F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円: 塗りつぶしなし 816">
                  <a:extLst>
                    <a:ext uri="{FF2B5EF4-FFF2-40B4-BE49-F238E27FC236}">
                      <a16:creationId xmlns:a16="http://schemas.microsoft.com/office/drawing/2014/main" id="{4F8CBBE6-C1B0-49DB-A680-EF7B705E94C3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円: 塗りつぶしなし 817">
                  <a:extLst>
                    <a:ext uri="{FF2B5EF4-FFF2-40B4-BE49-F238E27FC236}">
                      <a16:creationId xmlns:a16="http://schemas.microsoft.com/office/drawing/2014/main" id="{178E5EC1-2048-449C-B46A-CB8AAF8B5B4E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円: 塗りつぶしなし 818">
                  <a:extLst>
                    <a:ext uri="{FF2B5EF4-FFF2-40B4-BE49-F238E27FC236}">
                      <a16:creationId xmlns:a16="http://schemas.microsoft.com/office/drawing/2014/main" id="{C16849F4-662F-479F-B810-BF8521B27069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円: 塗りつぶしなし 819">
                  <a:extLst>
                    <a:ext uri="{FF2B5EF4-FFF2-40B4-BE49-F238E27FC236}">
                      <a16:creationId xmlns:a16="http://schemas.microsoft.com/office/drawing/2014/main" id="{8A57AE77-0794-4BF9-A40D-51BF2702FB70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円: 塗りつぶしなし 820">
                  <a:extLst>
                    <a:ext uri="{FF2B5EF4-FFF2-40B4-BE49-F238E27FC236}">
                      <a16:creationId xmlns:a16="http://schemas.microsoft.com/office/drawing/2014/main" id="{F4E53B78-8B87-4373-BF0B-A55E8E7BBAE3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円: 塗りつぶしなし 821">
                  <a:extLst>
                    <a:ext uri="{FF2B5EF4-FFF2-40B4-BE49-F238E27FC236}">
                      <a16:creationId xmlns:a16="http://schemas.microsoft.com/office/drawing/2014/main" id="{DAD4DF4A-7379-4743-90C0-A02ECC0CDE55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円: 塗りつぶしなし 822">
                  <a:extLst>
                    <a:ext uri="{FF2B5EF4-FFF2-40B4-BE49-F238E27FC236}">
                      <a16:creationId xmlns:a16="http://schemas.microsoft.com/office/drawing/2014/main" id="{219596A8-1804-4D74-9B62-60235B162D3D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円: 塗りつぶしなし 823">
                  <a:extLst>
                    <a:ext uri="{FF2B5EF4-FFF2-40B4-BE49-F238E27FC236}">
                      <a16:creationId xmlns:a16="http://schemas.microsoft.com/office/drawing/2014/main" id="{F1EC42DC-CB2A-43BB-864D-67F9D6A12A3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円: 塗りつぶしなし 824">
                  <a:extLst>
                    <a:ext uri="{FF2B5EF4-FFF2-40B4-BE49-F238E27FC236}">
                      <a16:creationId xmlns:a16="http://schemas.microsoft.com/office/drawing/2014/main" id="{8CB7255A-3E56-4BD9-8DE0-0E5F68C94006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円: 塗りつぶしなし 825">
                  <a:extLst>
                    <a:ext uri="{FF2B5EF4-FFF2-40B4-BE49-F238E27FC236}">
                      <a16:creationId xmlns:a16="http://schemas.microsoft.com/office/drawing/2014/main" id="{654109F8-8730-4586-828D-F854E2C29A3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円: 塗りつぶしなし 826">
                  <a:extLst>
                    <a:ext uri="{FF2B5EF4-FFF2-40B4-BE49-F238E27FC236}">
                      <a16:creationId xmlns:a16="http://schemas.microsoft.com/office/drawing/2014/main" id="{019CBE7C-FC75-4245-8D4A-E264B846C4C9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円: 塗りつぶしなし 827">
                  <a:extLst>
                    <a:ext uri="{FF2B5EF4-FFF2-40B4-BE49-F238E27FC236}">
                      <a16:creationId xmlns:a16="http://schemas.microsoft.com/office/drawing/2014/main" id="{02FC0F6F-7106-4B03-889C-092A854528C1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円: 塗りつぶしなし 828">
                  <a:extLst>
                    <a:ext uri="{FF2B5EF4-FFF2-40B4-BE49-F238E27FC236}">
                      <a16:creationId xmlns:a16="http://schemas.microsoft.com/office/drawing/2014/main" id="{C780A329-56B2-46EA-80FA-4750ED28B560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円: 塗りつぶしなし 829">
                  <a:extLst>
                    <a:ext uri="{FF2B5EF4-FFF2-40B4-BE49-F238E27FC236}">
                      <a16:creationId xmlns:a16="http://schemas.microsoft.com/office/drawing/2014/main" id="{BE28D975-1E49-432E-A802-492E67BDC4B0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円: 塗りつぶしなし 830">
                  <a:extLst>
                    <a:ext uri="{FF2B5EF4-FFF2-40B4-BE49-F238E27FC236}">
                      <a16:creationId xmlns:a16="http://schemas.microsoft.com/office/drawing/2014/main" id="{30D56D20-B0D2-4404-AA02-D4987B515E59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円: 塗りつぶしなし 831">
                  <a:extLst>
                    <a:ext uri="{FF2B5EF4-FFF2-40B4-BE49-F238E27FC236}">
                      <a16:creationId xmlns:a16="http://schemas.microsoft.com/office/drawing/2014/main" id="{CD20DBF3-5FBE-4D3F-9D37-469E1E6AA237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円: 塗りつぶしなし 832">
                  <a:extLst>
                    <a:ext uri="{FF2B5EF4-FFF2-40B4-BE49-F238E27FC236}">
                      <a16:creationId xmlns:a16="http://schemas.microsoft.com/office/drawing/2014/main" id="{B674A1F0-2ABD-49D9-88D6-8B4F8A32BE18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円: 塗りつぶしなし 833">
                  <a:extLst>
                    <a:ext uri="{FF2B5EF4-FFF2-40B4-BE49-F238E27FC236}">
                      <a16:creationId xmlns:a16="http://schemas.microsoft.com/office/drawing/2014/main" id="{7DB1E69F-11A7-4DF0-BBBE-A3AC9B71E36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B25D01FD-4D80-4971-83F7-046F4F4C71BB}"/>
                  </a:ext>
                </a:extLst>
              </p:cNvPr>
              <p:cNvGrpSpPr/>
              <p:nvPr/>
            </p:nvGrpSpPr>
            <p:grpSpPr>
              <a:xfrm rot="848355">
                <a:off x="3148841" y="1257982"/>
                <a:ext cx="1107923" cy="393699"/>
                <a:chOff x="4552516" y="3045234"/>
                <a:chExt cx="1901500" cy="434900"/>
              </a:xfrm>
              <a:solidFill>
                <a:srgbClr val="FFFF00"/>
              </a:solidFill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6E71CB63-44EC-413A-896E-E528EB4D5C33}"/>
                    </a:ext>
                  </a:extLst>
                </p:cNvPr>
                <p:cNvSpPr/>
                <p:nvPr/>
              </p:nvSpPr>
              <p:spPr>
                <a:xfrm rot="4500000">
                  <a:off x="5244861" y="2777706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CEE148DE-5DA3-474C-B214-3CB866360C21}"/>
                    </a:ext>
                  </a:extLst>
                </p:cNvPr>
                <p:cNvSpPr/>
                <p:nvPr/>
              </p:nvSpPr>
              <p:spPr>
                <a:xfrm rot="5400000">
                  <a:off x="5011499" y="2777705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29302347-6E32-410C-9EC4-A4ABE2BE19DA}"/>
                    </a:ext>
                  </a:extLst>
                </p:cNvPr>
                <p:cNvSpPr/>
                <p:nvPr/>
              </p:nvSpPr>
              <p:spPr>
                <a:xfrm rot="4500000">
                  <a:off x="5625861" y="292058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73B9A94A-DC3C-4BCA-B371-2A3F5785CC68}"/>
                    </a:ext>
                  </a:extLst>
                </p:cNvPr>
                <p:cNvSpPr/>
                <p:nvPr/>
              </p:nvSpPr>
              <p:spPr>
                <a:xfrm rot="5400000">
                  <a:off x="5392499" y="29205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B6818629-C034-4A68-B8A9-2E2FAF024488}"/>
                    </a:ext>
                  </a:extLst>
                </p:cNvPr>
                <p:cNvSpPr/>
                <p:nvPr/>
              </p:nvSpPr>
              <p:spPr>
                <a:xfrm rot="4500000">
                  <a:off x="5683010" y="281104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068B7FFC-BBA2-49D4-BFA3-957A6E38AC29}"/>
                    </a:ext>
                  </a:extLst>
                </p:cNvPr>
                <p:cNvSpPr/>
                <p:nvPr/>
              </p:nvSpPr>
              <p:spPr>
                <a:xfrm rot="6300000">
                  <a:off x="5435361" y="271125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D44DAC5B-BCBF-4EC7-BC43-DEDC0A2D48B0}"/>
                    </a:ext>
                  </a:extLst>
                </p:cNvPr>
                <p:cNvSpPr/>
                <p:nvPr/>
              </p:nvSpPr>
              <p:spPr>
                <a:xfrm rot="6300000">
                  <a:off x="6011623" y="2744588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9B8880E7-10CE-4830-BE1A-E19D8DA021B5}"/>
                    </a:ext>
                  </a:extLst>
                </p:cNvPr>
                <p:cNvSpPr/>
                <p:nvPr/>
              </p:nvSpPr>
              <p:spPr>
                <a:xfrm rot="6300000">
                  <a:off x="5149612" y="300652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0B22EF78-2D81-45E6-BBA1-CCA732BA119C}"/>
                    </a:ext>
                  </a:extLst>
                </p:cNvPr>
                <p:cNvSpPr/>
                <p:nvPr/>
              </p:nvSpPr>
              <p:spPr>
                <a:xfrm rot="4500000">
                  <a:off x="5717881" y="303774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4A7C2432-0F9F-4A00-89FF-CB26215AD9E6}"/>
                    </a:ext>
                  </a:extLst>
                </p:cNvPr>
                <p:cNvSpPr/>
                <p:nvPr/>
              </p:nvSpPr>
              <p:spPr>
                <a:xfrm rot="3600000">
                  <a:off x="6003632" y="2939487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34A18A5F-597B-421D-BFDD-DDA541E86648}"/>
                    </a:ext>
                  </a:extLst>
                </p:cNvPr>
                <p:cNvSpPr/>
                <p:nvPr/>
              </p:nvSpPr>
              <p:spPr>
                <a:xfrm rot="7200000">
                  <a:off x="4886500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84048C96-5169-494D-84C3-0C50F3AEE46D}"/>
                    </a:ext>
                  </a:extLst>
                </p:cNvPr>
                <p:cNvSpPr/>
                <p:nvPr/>
              </p:nvSpPr>
              <p:spPr>
                <a:xfrm rot="4500000">
                  <a:off x="5033976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5DA90583-E992-450C-8F85-F175B651C0AA}"/>
                  </a:ext>
                </a:extLst>
              </p:cNvPr>
              <p:cNvGrpSpPr/>
              <p:nvPr/>
            </p:nvGrpSpPr>
            <p:grpSpPr>
              <a:xfrm rot="848355">
                <a:off x="3175219" y="1636051"/>
                <a:ext cx="1107923" cy="393699"/>
                <a:chOff x="4552516" y="3045234"/>
                <a:chExt cx="1901500" cy="434900"/>
              </a:xfrm>
              <a:solidFill>
                <a:srgbClr val="FFFF00"/>
              </a:solidFill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C0467EB5-CAE1-4999-86AC-68C83C68F071}"/>
                    </a:ext>
                  </a:extLst>
                </p:cNvPr>
                <p:cNvSpPr/>
                <p:nvPr/>
              </p:nvSpPr>
              <p:spPr>
                <a:xfrm rot="4500000">
                  <a:off x="5244861" y="2777706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FE70B924-5C9C-4DF7-BEEB-FA076632AEC5}"/>
                    </a:ext>
                  </a:extLst>
                </p:cNvPr>
                <p:cNvSpPr/>
                <p:nvPr/>
              </p:nvSpPr>
              <p:spPr>
                <a:xfrm rot="5400000">
                  <a:off x="5011499" y="2777705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B3ACC1C0-5769-481A-9A9A-4C20B7C4F8E1}"/>
                    </a:ext>
                  </a:extLst>
                </p:cNvPr>
                <p:cNvSpPr/>
                <p:nvPr/>
              </p:nvSpPr>
              <p:spPr>
                <a:xfrm rot="4500000">
                  <a:off x="5625861" y="292058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7F19205B-3429-4161-8538-A178429F988C}"/>
                    </a:ext>
                  </a:extLst>
                </p:cNvPr>
                <p:cNvSpPr/>
                <p:nvPr/>
              </p:nvSpPr>
              <p:spPr>
                <a:xfrm rot="5400000">
                  <a:off x="5392499" y="29205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8F377D1A-E043-49FF-9530-CFA859C1EA90}"/>
                    </a:ext>
                  </a:extLst>
                </p:cNvPr>
                <p:cNvSpPr/>
                <p:nvPr/>
              </p:nvSpPr>
              <p:spPr>
                <a:xfrm rot="4500000">
                  <a:off x="5683010" y="281104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93CEBC26-EF0C-4932-8864-3CE5AD1F8FDC}"/>
                    </a:ext>
                  </a:extLst>
                </p:cNvPr>
                <p:cNvSpPr/>
                <p:nvPr/>
              </p:nvSpPr>
              <p:spPr>
                <a:xfrm rot="6300000">
                  <a:off x="5435361" y="271125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66A244FA-FE25-4F67-B3FC-80356DAF3B31}"/>
                    </a:ext>
                  </a:extLst>
                </p:cNvPr>
                <p:cNvSpPr/>
                <p:nvPr/>
              </p:nvSpPr>
              <p:spPr>
                <a:xfrm rot="6300000">
                  <a:off x="6011623" y="2744588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DA1D2C85-1434-41A2-B5E0-32C7614C1266}"/>
                    </a:ext>
                  </a:extLst>
                </p:cNvPr>
                <p:cNvSpPr/>
                <p:nvPr/>
              </p:nvSpPr>
              <p:spPr>
                <a:xfrm rot="6300000">
                  <a:off x="5149612" y="300652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6E5CD42E-E5AD-45E7-8240-33055CBA8214}"/>
                    </a:ext>
                  </a:extLst>
                </p:cNvPr>
                <p:cNvSpPr/>
                <p:nvPr/>
              </p:nvSpPr>
              <p:spPr>
                <a:xfrm rot="4500000">
                  <a:off x="5717881" y="303774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F84DB5F5-DCC6-405A-8C63-A5875FB6AC85}"/>
                    </a:ext>
                  </a:extLst>
                </p:cNvPr>
                <p:cNvSpPr/>
                <p:nvPr/>
              </p:nvSpPr>
              <p:spPr>
                <a:xfrm rot="3600000">
                  <a:off x="6003632" y="2939487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9C592C45-627F-4D45-A6D2-181F587EC603}"/>
                    </a:ext>
                  </a:extLst>
                </p:cNvPr>
                <p:cNvSpPr/>
                <p:nvPr/>
              </p:nvSpPr>
              <p:spPr>
                <a:xfrm rot="7200000">
                  <a:off x="4886500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35A9072B-1DE3-42FA-BC8E-518760C6CA2D}"/>
                    </a:ext>
                  </a:extLst>
                </p:cNvPr>
                <p:cNvSpPr/>
                <p:nvPr/>
              </p:nvSpPr>
              <p:spPr>
                <a:xfrm rot="4500000">
                  <a:off x="5033976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94BD3864-EFE1-4096-B25C-541D7BC7D0CB}"/>
                  </a:ext>
                </a:extLst>
              </p:cNvPr>
              <p:cNvGrpSpPr/>
              <p:nvPr/>
            </p:nvGrpSpPr>
            <p:grpSpPr>
              <a:xfrm rot="848355">
                <a:off x="3227972" y="1996536"/>
                <a:ext cx="1107923" cy="393699"/>
                <a:chOff x="4552516" y="3045234"/>
                <a:chExt cx="1901500" cy="434900"/>
              </a:xfrm>
              <a:solidFill>
                <a:srgbClr val="FFFF00"/>
              </a:solidFill>
            </p:grpSpPr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B7895779-1BA6-41F6-B870-A5D0E614A109}"/>
                    </a:ext>
                  </a:extLst>
                </p:cNvPr>
                <p:cNvSpPr/>
                <p:nvPr/>
              </p:nvSpPr>
              <p:spPr>
                <a:xfrm rot="4500000">
                  <a:off x="5244861" y="2777706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BDA409A6-F59D-4205-9E14-9E00B6AA37A5}"/>
                    </a:ext>
                  </a:extLst>
                </p:cNvPr>
                <p:cNvSpPr/>
                <p:nvPr/>
              </p:nvSpPr>
              <p:spPr>
                <a:xfrm rot="5400000">
                  <a:off x="5011499" y="2777705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EF9745DA-6CA1-42F2-A476-1E2F788CC461}"/>
                    </a:ext>
                  </a:extLst>
                </p:cNvPr>
                <p:cNvSpPr/>
                <p:nvPr/>
              </p:nvSpPr>
              <p:spPr>
                <a:xfrm rot="4500000">
                  <a:off x="5625861" y="292058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1FB0F336-84A4-4D6B-8522-1C1A19ABBD0E}"/>
                    </a:ext>
                  </a:extLst>
                </p:cNvPr>
                <p:cNvSpPr/>
                <p:nvPr/>
              </p:nvSpPr>
              <p:spPr>
                <a:xfrm rot="5400000">
                  <a:off x="5392499" y="29205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4DF39EEA-BD21-426A-BC22-10B6EF1A9555}"/>
                    </a:ext>
                  </a:extLst>
                </p:cNvPr>
                <p:cNvSpPr/>
                <p:nvPr/>
              </p:nvSpPr>
              <p:spPr>
                <a:xfrm rot="4500000">
                  <a:off x="5683010" y="281104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69D2E862-530B-43FE-BBE3-3B966D1C2E85}"/>
                    </a:ext>
                  </a:extLst>
                </p:cNvPr>
                <p:cNvSpPr/>
                <p:nvPr/>
              </p:nvSpPr>
              <p:spPr>
                <a:xfrm rot="6300000">
                  <a:off x="5435361" y="271125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1916A721-D2DA-44AE-AC22-D671FF6BEF0C}"/>
                    </a:ext>
                  </a:extLst>
                </p:cNvPr>
                <p:cNvSpPr/>
                <p:nvPr/>
              </p:nvSpPr>
              <p:spPr>
                <a:xfrm rot="6300000">
                  <a:off x="6011623" y="2744588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9BD93B80-8F9E-4F9F-A907-9E99BCE8017C}"/>
                    </a:ext>
                  </a:extLst>
                </p:cNvPr>
                <p:cNvSpPr/>
                <p:nvPr/>
              </p:nvSpPr>
              <p:spPr>
                <a:xfrm rot="6300000">
                  <a:off x="5149612" y="3006524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FAAFD22D-D7E1-4AC8-840B-E7A43F74B7B8}"/>
                    </a:ext>
                  </a:extLst>
                </p:cNvPr>
                <p:cNvSpPr/>
                <p:nvPr/>
              </p:nvSpPr>
              <p:spPr>
                <a:xfrm rot="4500000">
                  <a:off x="5717881" y="3037741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1074C954-6DDC-4364-9983-00A6708D6C51}"/>
                    </a:ext>
                  </a:extLst>
                </p:cNvPr>
                <p:cNvSpPr/>
                <p:nvPr/>
              </p:nvSpPr>
              <p:spPr>
                <a:xfrm rot="3600000">
                  <a:off x="6003632" y="2939487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75103740-174E-4E24-8C4D-FCDE591792A3}"/>
                    </a:ext>
                  </a:extLst>
                </p:cNvPr>
                <p:cNvSpPr/>
                <p:nvPr/>
              </p:nvSpPr>
              <p:spPr>
                <a:xfrm rot="7200000">
                  <a:off x="4886500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538D6336-9363-4E24-9CF3-0BE5106EAC73}"/>
                    </a:ext>
                  </a:extLst>
                </p:cNvPr>
                <p:cNvSpPr/>
                <p:nvPr/>
              </p:nvSpPr>
              <p:spPr>
                <a:xfrm rot="4500000">
                  <a:off x="5033976" y="2953180"/>
                  <a:ext cx="108409" cy="776377"/>
                </a:xfrm>
                <a:custGeom>
                  <a:avLst/>
                  <a:gdLst>
                    <a:gd name="connsiteX0" fmla="*/ 45812 w 108409"/>
                    <a:gd name="connsiteY0" fmla="*/ 0 h 776377"/>
                    <a:gd name="connsiteX1" fmla="*/ 108409 w 108409"/>
                    <a:gd name="connsiteY1" fmla="*/ 0 h 776377"/>
                    <a:gd name="connsiteX2" fmla="*/ 92678 w 108409"/>
                    <a:gd name="connsiteY2" fmla="*/ 95338 h 776377"/>
                    <a:gd name="connsiteX3" fmla="*/ 73325 w 108409"/>
                    <a:gd name="connsiteY3" fmla="*/ 419961 h 776377"/>
                    <a:gd name="connsiteX4" fmla="*/ 92678 w 108409"/>
                    <a:gd name="connsiteY4" fmla="*/ 744584 h 776377"/>
                    <a:gd name="connsiteX5" fmla="*/ 97924 w 108409"/>
                    <a:gd name="connsiteY5" fmla="*/ 776377 h 776377"/>
                    <a:gd name="connsiteX6" fmla="*/ 31659 w 108409"/>
                    <a:gd name="connsiteY6" fmla="*/ 776377 h 776377"/>
                    <a:gd name="connsiteX7" fmla="*/ 25046 w 108409"/>
                    <a:gd name="connsiteY7" fmla="*/ 744638 h 776377"/>
                    <a:gd name="connsiteX8" fmla="*/ 0 w 108409"/>
                    <a:gd name="connsiteY8" fmla="*/ 419961 h 776377"/>
                    <a:gd name="connsiteX9" fmla="*/ 42953 w 108409"/>
                    <a:gd name="connsiteY9" fmla="*/ 9342 h 776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409" h="776377">
                      <a:moveTo>
                        <a:pt x="45812" y="0"/>
                      </a:moveTo>
                      <a:lnTo>
                        <a:pt x="108409" y="0"/>
                      </a:lnTo>
                      <a:lnTo>
                        <a:pt x="92678" y="95338"/>
                      </a:lnTo>
                      <a:cubicBezTo>
                        <a:pt x="80117" y="194819"/>
                        <a:pt x="73325" y="305723"/>
                        <a:pt x="73325" y="419961"/>
                      </a:cubicBezTo>
                      <a:cubicBezTo>
                        <a:pt x="73325" y="534199"/>
                        <a:pt x="80117" y="645103"/>
                        <a:pt x="92678" y="744584"/>
                      </a:cubicBezTo>
                      <a:lnTo>
                        <a:pt x="97924" y="776377"/>
                      </a:lnTo>
                      <a:lnTo>
                        <a:pt x="31659" y="776377"/>
                      </a:lnTo>
                      <a:lnTo>
                        <a:pt x="25046" y="744638"/>
                      </a:lnTo>
                      <a:cubicBezTo>
                        <a:pt x="9233" y="651957"/>
                        <a:pt x="0" y="540228"/>
                        <a:pt x="0" y="419961"/>
                      </a:cubicBezTo>
                      <a:cubicBezTo>
                        <a:pt x="0" y="259605"/>
                        <a:pt x="16415" y="114429"/>
                        <a:pt x="42953" y="934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B071B4F1-774D-4FA7-B171-7E4E0E9F8A79}"/>
                  </a:ext>
                </a:extLst>
              </p:cNvPr>
              <p:cNvGrpSpPr/>
              <p:nvPr/>
            </p:nvGrpSpPr>
            <p:grpSpPr>
              <a:xfrm>
                <a:off x="2133299" y="1110413"/>
                <a:ext cx="1215976" cy="1465891"/>
                <a:chOff x="3329053" y="2754576"/>
                <a:chExt cx="1215976" cy="1294238"/>
              </a:xfrm>
            </p:grpSpPr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2DD802B7-0647-406D-A618-B344ED57BA57}"/>
                    </a:ext>
                  </a:extLst>
                </p:cNvPr>
                <p:cNvGrpSpPr/>
                <p:nvPr/>
              </p:nvGrpSpPr>
              <p:grpSpPr>
                <a:xfrm rot="21179797">
                  <a:off x="3329053" y="2754576"/>
                  <a:ext cx="1163222" cy="547604"/>
                  <a:chOff x="1413292" y="818218"/>
                  <a:chExt cx="2278412" cy="937047"/>
                </a:xfrm>
              </p:grpSpPr>
              <p:sp>
                <p:nvSpPr>
                  <p:cNvPr id="772" name="楕円 10">
                    <a:extLst>
                      <a:ext uri="{FF2B5EF4-FFF2-40B4-BE49-F238E27FC236}">
                        <a16:creationId xmlns:a16="http://schemas.microsoft.com/office/drawing/2014/main" id="{7125BD81-E50D-4A1D-8BB2-3A4EEA698E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37187" y="906373"/>
                    <a:ext cx="1508382" cy="444989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2006"/>
                      <a:gd name="connsiteY0" fmla="*/ 200227 h 567371"/>
                      <a:gd name="connsiteX1" fmla="*/ 849368 w 1492006"/>
                      <a:gd name="connsiteY1" fmla="*/ 178297 h 567371"/>
                      <a:gd name="connsiteX2" fmla="*/ 1238096 w 1492006"/>
                      <a:gd name="connsiteY2" fmla="*/ 19 h 567371"/>
                      <a:gd name="connsiteX3" fmla="*/ 1324362 w 1492006"/>
                      <a:gd name="connsiteY3" fmla="*/ 172548 h 567371"/>
                      <a:gd name="connsiteX4" fmla="*/ 1432191 w 1492006"/>
                      <a:gd name="connsiteY4" fmla="*/ 424514 h 567371"/>
                      <a:gd name="connsiteX5" fmla="*/ 970677 w 1492006"/>
                      <a:gd name="connsiteY5" fmla="*/ 405459 h 567371"/>
                      <a:gd name="connsiteX6" fmla="*/ 461179 w 1492006"/>
                      <a:gd name="connsiteY6" fmla="*/ 567211 h 567371"/>
                      <a:gd name="connsiteX7" fmla="*/ 73267 w 1492006"/>
                      <a:gd name="connsiteY7" fmla="*/ 371705 h 567371"/>
                      <a:gd name="connsiteX8" fmla="*/ 13146 w 1492006"/>
                      <a:gd name="connsiteY8" fmla="*/ 163921 h 567371"/>
                      <a:gd name="connsiteX9" fmla="*/ 240666 w 1492006"/>
                      <a:gd name="connsiteY9" fmla="*/ 200227 h 567371"/>
                      <a:gd name="connsiteX0" fmla="*/ 240666 w 1492006"/>
                      <a:gd name="connsiteY0" fmla="*/ 200227 h 576974"/>
                      <a:gd name="connsiteX1" fmla="*/ 849368 w 1492006"/>
                      <a:gd name="connsiteY1" fmla="*/ 178297 h 576974"/>
                      <a:gd name="connsiteX2" fmla="*/ 1238096 w 1492006"/>
                      <a:gd name="connsiteY2" fmla="*/ 19 h 576974"/>
                      <a:gd name="connsiteX3" fmla="*/ 1324362 w 1492006"/>
                      <a:gd name="connsiteY3" fmla="*/ 172548 h 576974"/>
                      <a:gd name="connsiteX4" fmla="*/ 1432191 w 1492006"/>
                      <a:gd name="connsiteY4" fmla="*/ 424514 h 576974"/>
                      <a:gd name="connsiteX5" fmla="*/ 893039 w 1492006"/>
                      <a:gd name="connsiteY5" fmla="*/ 534855 h 576974"/>
                      <a:gd name="connsiteX6" fmla="*/ 461179 w 1492006"/>
                      <a:gd name="connsiteY6" fmla="*/ 567211 h 576974"/>
                      <a:gd name="connsiteX7" fmla="*/ 73267 w 1492006"/>
                      <a:gd name="connsiteY7" fmla="*/ 371705 h 576974"/>
                      <a:gd name="connsiteX8" fmla="*/ 13146 w 1492006"/>
                      <a:gd name="connsiteY8" fmla="*/ 163921 h 576974"/>
                      <a:gd name="connsiteX9" fmla="*/ 240666 w 1492006"/>
                      <a:gd name="connsiteY9" fmla="*/ 200227 h 576974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57042 w 1508382"/>
                      <a:gd name="connsiteY0" fmla="*/ 200227 h 573957"/>
                      <a:gd name="connsiteX1" fmla="*/ 865744 w 1508382"/>
                      <a:gd name="connsiteY1" fmla="*/ 178297 h 573957"/>
                      <a:gd name="connsiteX2" fmla="*/ 1254472 w 1508382"/>
                      <a:gd name="connsiteY2" fmla="*/ 19 h 573957"/>
                      <a:gd name="connsiteX3" fmla="*/ 1340738 w 1508382"/>
                      <a:gd name="connsiteY3" fmla="*/ 172548 h 573957"/>
                      <a:gd name="connsiteX4" fmla="*/ 1448567 w 1508382"/>
                      <a:gd name="connsiteY4" fmla="*/ 424514 h 573957"/>
                      <a:gd name="connsiteX5" fmla="*/ 909415 w 1508382"/>
                      <a:gd name="connsiteY5" fmla="*/ 534855 h 573957"/>
                      <a:gd name="connsiteX6" fmla="*/ 477555 w 1508382"/>
                      <a:gd name="connsiteY6" fmla="*/ 567211 h 573957"/>
                      <a:gd name="connsiteX7" fmla="*/ 305303 w 1508382"/>
                      <a:gd name="connsiteY7" fmla="*/ 414837 h 573957"/>
                      <a:gd name="connsiteX8" fmla="*/ 12269 w 1508382"/>
                      <a:gd name="connsiteY8" fmla="*/ 232932 h 573957"/>
                      <a:gd name="connsiteX9" fmla="*/ 257042 w 1508382"/>
                      <a:gd name="connsiteY9" fmla="*/ 200227 h 57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08382" h="573957">
                        <a:moveTo>
                          <a:pt x="257042" y="200227"/>
                        </a:moveTo>
                        <a:cubicBezTo>
                          <a:pt x="399288" y="191121"/>
                          <a:pt x="699506" y="211665"/>
                          <a:pt x="865744" y="178297"/>
                        </a:cubicBezTo>
                        <a:cubicBezTo>
                          <a:pt x="1031982" y="144929"/>
                          <a:pt x="1162367" y="-1898"/>
                          <a:pt x="1254472" y="19"/>
                        </a:cubicBezTo>
                        <a:cubicBezTo>
                          <a:pt x="1346577" y="1936"/>
                          <a:pt x="1288261" y="111863"/>
                          <a:pt x="1340738" y="172548"/>
                        </a:cubicBezTo>
                        <a:cubicBezTo>
                          <a:pt x="1393215" y="233233"/>
                          <a:pt x="1612469" y="351190"/>
                          <a:pt x="1448567" y="424514"/>
                        </a:cubicBezTo>
                        <a:cubicBezTo>
                          <a:pt x="1370929" y="463332"/>
                          <a:pt x="1071250" y="511072"/>
                          <a:pt x="909415" y="534855"/>
                        </a:cubicBezTo>
                        <a:cubicBezTo>
                          <a:pt x="747580" y="558638"/>
                          <a:pt x="578240" y="587214"/>
                          <a:pt x="477555" y="567211"/>
                        </a:cubicBezTo>
                        <a:cubicBezTo>
                          <a:pt x="376870" y="547208"/>
                          <a:pt x="310964" y="451860"/>
                          <a:pt x="305303" y="414837"/>
                        </a:cubicBezTo>
                        <a:cubicBezTo>
                          <a:pt x="299642" y="377815"/>
                          <a:pt x="1622" y="353527"/>
                          <a:pt x="12269" y="232932"/>
                        </a:cubicBezTo>
                        <a:cubicBezTo>
                          <a:pt x="-46049" y="176081"/>
                          <a:pt x="114796" y="209333"/>
                          <a:pt x="257042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3" name="楕円 10">
                    <a:extLst>
                      <a:ext uri="{FF2B5EF4-FFF2-40B4-BE49-F238E27FC236}">
                        <a16:creationId xmlns:a16="http://schemas.microsoft.com/office/drawing/2014/main" id="{AC1CFE4B-2386-42B1-965D-3EA09C9158D4}"/>
                      </a:ext>
                    </a:extLst>
                  </p:cNvPr>
                  <p:cNvSpPr/>
                  <p:nvPr/>
                </p:nvSpPr>
                <p:spPr>
                  <a:xfrm>
                    <a:off x="2131352" y="818218"/>
                    <a:ext cx="1262655" cy="56770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62655" h="567701">
                        <a:moveTo>
                          <a:pt x="11315" y="200228"/>
                        </a:moveTo>
                        <a:cubicBezTo>
                          <a:pt x="70172" y="170994"/>
                          <a:pt x="384768" y="203041"/>
                          <a:pt x="551006" y="169673"/>
                        </a:cubicBezTo>
                        <a:cubicBezTo>
                          <a:pt x="717244" y="136305"/>
                          <a:pt x="916640" y="-1897"/>
                          <a:pt x="1008745" y="20"/>
                        </a:cubicBezTo>
                        <a:cubicBezTo>
                          <a:pt x="1100850" y="1937"/>
                          <a:pt x="1042534" y="154996"/>
                          <a:pt x="1095011" y="215681"/>
                        </a:cubicBezTo>
                        <a:cubicBezTo>
                          <a:pt x="1147488" y="276366"/>
                          <a:pt x="1366742" y="351191"/>
                          <a:pt x="1202840" y="424515"/>
                        </a:cubicBezTo>
                        <a:cubicBezTo>
                          <a:pt x="1125202" y="463333"/>
                          <a:pt x="903161" y="381677"/>
                          <a:pt x="741326" y="405460"/>
                        </a:cubicBezTo>
                        <a:cubicBezTo>
                          <a:pt x="579491" y="429243"/>
                          <a:pt x="322405" y="577276"/>
                          <a:pt x="231828" y="567212"/>
                        </a:cubicBezTo>
                        <a:cubicBezTo>
                          <a:pt x="141251" y="557148"/>
                          <a:pt x="256181" y="401928"/>
                          <a:pt x="197863" y="345077"/>
                        </a:cubicBezTo>
                        <a:cubicBezTo>
                          <a:pt x="139545" y="288226"/>
                          <a:pt x="-47542" y="229462"/>
                          <a:pt x="11315" y="20022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4" name="楕円 10">
                    <a:extLst>
                      <a:ext uri="{FF2B5EF4-FFF2-40B4-BE49-F238E27FC236}">
                        <a16:creationId xmlns:a16="http://schemas.microsoft.com/office/drawing/2014/main" id="{448EF4DE-0F5A-4B4B-B4A1-8061FB33F907}"/>
                      </a:ext>
                    </a:extLst>
                  </p:cNvPr>
                  <p:cNvSpPr/>
                  <p:nvPr/>
                </p:nvSpPr>
                <p:spPr>
                  <a:xfrm>
                    <a:off x="2136161" y="998531"/>
                    <a:ext cx="1555543" cy="56737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55543" h="567371">
                        <a:moveTo>
                          <a:pt x="240666" y="200227"/>
                        </a:moveTo>
                        <a:cubicBezTo>
                          <a:pt x="380036" y="202623"/>
                          <a:pt x="683130" y="211665"/>
                          <a:pt x="849368" y="178297"/>
                        </a:cubicBezTo>
                        <a:cubicBezTo>
                          <a:pt x="1015606" y="144929"/>
                          <a:pt x="1145991" y="-1898"/>
                          <a:pt x="1238096" y="19"/>
                        </a:cubicBezTo>
                        <a:cubicBezTo>
                          <a:pt x="1330201" y="1936"/>
                          <a:pt x="1461666" y="60104"/>
                          <a:pt x="1514143" y="120789"/>
                        </a:cubicBezTo>
                        <a:cubicBezTo>
                          <a:pt x="1566620" y="181474"/>
                          <a:pt x="1596093" y="351190"/>
                          <a:pt x="1432191" y="424514"/>
                        </a:cubicBezTo>
                        <a:cubicBezTo>
                          <a:pt x="1354553" y="463332"/>
                          <a:pt x="1132512" y="381676"/>
                          <a:pt x="970677" y="405459"/>
                        </a:cubicBezTo>
                        <a:cubicBezTo>
                          <a:pt x="808842" y="429242"/>
                          <a:pt x="610747" y="572837"/>
                          <a:pt x="461179" y="567211"/>
                        </a:cubicBezTo>
                        <a:cubicBezTo>
                          <a:pt x="311611" y="561585"/>
                          <a:pt x="78928" y="408728"/>
                          <a:pt x="73267" y="371705"/>
                        </a:cubicBezTo>
                        <a:cubicBezTo>
                          <a:pt x="67606" y="334683"/>
                          <a:pt x="45631" y="198252"/>
                          <a:pt x="13146" y="163921"/>
                        </a:cubicBezTo>
                        <a:cubicBezTo>
                          <a:pt x="-45172" y="107070"/>
                          <a:pt x="101296" y="197831"/>
                          <a:pt x="240666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5" name="楕円 10">
                    <a:extLst>
                      <a:ext uri="{FF2B5EF4-FFF2-40B4-BE49-F238E27FC236}">
                        <a16:creationId xmlns:a16="http://schemas.microsoft.com/office/drawing/2014/main" id="{53F79F52-0E4D-4D0C-96FE-78BB62960934}"/>
                      </a:ext>
                    </a:extLst>
                  </p:cNvPr>
                  <p:cNvSpPr/>
                  <p:nvPr/>
                </p:nvSpPr>
                <p:spPr>
                  <a:xfrm>
                    <a:off x="1413292" y="945549"/>
                    <a:ext cx="1362455" cy="628590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3033"/>
                      <a:gd name="connsiteY0" fmla="*/ 200227 h 567371"/>
                      <a:gd name="connsiteX1" fmla="*/ 849368 w 1493033"/>
                      <a:gd name="connsiteY1" fmla="*/ 178297 h 567371"/>
                      <a:gd name="connsiteX2" fmla="*/ 1238096 w 1493033"/>
                      <a:gd name="connsiteY2" fmla="*/ 19 h 567371"/>
                      <a:gd name="connsiteX3" fmla="*/ 1330232 w 1493033"/>
                      <a:gd name="connsiteY3" fmla="*/ 181174 h 567371"/>
                      <a:gd name="connsiteX4" fmla="*/ 1432191 w 1493033"/>
                      <a:gd name="connsiteY4" fmla="*/ 424514 h 567371"/>
                      <a:gd name="connsiteX5" fmla="*/ 970677 w 1493033"/>
                      <a:gd name="connsiteY5" fmla="*/ 405459 h 567371"/>
                      <a:gd name="connsiteX6" fmla="*/ 461179 w 1493033"/>
                      <a:gd name="connsiteY6" fmla="*/ 567211 h 567371"/>
                      <a:gd name="connsiteX7" fmla="*/ 73267 w 1493033"/>
                      <a:gd name="connsiteY7" fmla="*/ 371705 h 567371"/>
                      <a:gd name="connsiteX8" fmla="*/ 13146 w 1493033"/>
                      <a:gd name="connsiteY8" fmla="*/ 163921 h 567371"/>
                      <a:gd name="connsiteX9" fmla="*/ 240666 w 1493033"/>
                      <a:gd name="connsiteY9" fmla="*/ 200227 h 567371"/>
                      <a:gd name="connsiteX0" fmla="*/ 240666 w 1644888"/>
                      <a:gd name="connsiteY0" fmla="*/ 200227 h 567371"/>
                      <a:gd name="connsiteX1" fmla="*/ 849368 w 1644888"/>
                      <a:gd name="connsiteY1" fmla="*/ 178297 h 567371"/>
                      <a:gd name="connsiteX2" fmla="*/ 1238096 w 1644888"/>
                      <a:gd name="connsiteY2" fmla="*/ 19 h 567371"/>
                      <a:gd name="connsiteX3" fmla="*/ 1330232 w 1644888"/>
                      <a:gd name="connsiteY3" fmla="*/ 181174 h 567371"/>
                      <a:gd name="connsiteX4" fmla="*/ 1604607 w 1644888"/>
                      <a:gd name="connsiteY4" fmla="*/ 424514 h 567371"/>
                      <a:gd name="connsiteX5" fmla="*/ 970677 w 1644888"/>
                      <a:gd name="connsiteY5" fmla="*/ 405459 h 567371"/>
                      <a:gd name="connsiteX6" fmla="*/ 461179 w 1644888"/>
                      <a:gd name="connsiteY6" fmla="*/ 567211 h 567371"/>
                      <a:gd name="connsiteX7" fmla="*/ 73267 w 1644888"/>
                      <a:gd name="connsiteY7" fmla="*/ 371705 h 567371"/>
                      <a:gd name="connsiteX8" fmla="*/ 13146 w 1644888"/>
                      <a:gd name="connsiteY8" fmla="*/ 163921 h 567371"/>
                      <a:gd name="connsiteX9" fmla="*/ 240666 w 1644888"/>
                      <a:gd name="connsiteY9" fmla="*/ 200227 h 567371"/>
                      <a:gd name="connsiteX0" fmla="*/ 240666 w 1644888"/>
                      <a:gd name="connsiteY0" fmla="*/ 200227 h 570691"/>
                      <a:gd name="connsiteX1" fmla="*/ 849368 w 1644888"/>
                      <a:gd name="connsiteY1" fmla="*/ 178297 h 570691"/>
                      <a:gd name="connsiteX2" fmla="*/ 1238096 w 1644888"/>
                      <a:gd name="connsiteY2" fmla="*/ 19 h 570691"/>
                      <a:gd name="connsiteX3" fmla="*/ 1330232 w 1644888"/>
                      <a:gd name="connsiteY3" fmla="*/ 181174 h 570691"/>
                      <a:gd name="connsiteX4" fmla="*/ 1604607 w 1644888"/>
                      <a:gd name="connsiteY4" fmla="*/ 424514 h 570691"/>
                      <a:gd name="connsiteX5" fmla="*/ 1097115 w 1644888"/>
                      <a:gd name="connsiteY5" fmla="*/ 491723 h 570691"/>
                      <a:gd name="connsiteX6" fmla="*/ 461179 w 1644888"/>
                      <a:gd name="connsiteY6" fmla="*/ 567211 h 570691"/>
                      <a:gd name="connsiteX7" fmla="*/ 73267 w 1644888"/>
                      <a:gd name="connsiteY7" fmla="*/ 371705 h 570691"/>
                      <a:gd name="connsiteX8" fmla="*/ 13146 w 1644888"/>
                      <a:gd name="connsiteY8" fmla="*/ 163921 h 570691"/>
                      <a:gd name="connsiteX9" fmla="*/ 240666 w 1644888"/>
                      <a:gd name="connsiteY9" fmla="*/ 200227 h 570691"/>
                      <a:gd name="connsiteX0" fmla="*/ 176753 w 1580975"/>
                      <a:gd name="connsiteY0" fmla="*/ 200227 h 570691"/>
                      <a:gd name="connsiteX1" fmla="*/ 785455 w 1580975"/>
                      <a:gd name="connsiteY1" fmla="*/ 178297 h 570691"/>
                      <a:gd name="connsiteX2" fmla="*/ 1174183 w 1580975"/>
                      <a:gd name="connsiteY2" fmla="*/ 19 h 570691"/>
                      <a:gd name="connsiteX3" fmla="*/ 1266319 w 1580975"/>
                      <a:gd name="connsiteY3" fmla="*/ 181174 h 570691"/>
                      <a:gd name="connsiteX4" fmla="*/ 1540694 w 1580975"/>
                      <a:gd name="connsiteY4" fmla="*/ 424514 h 570691"/>
                      <a:gd name="connsiteX5" fmla="*/ 1033202 w 1580975"/>
                      <a:gd name="connsiteY5" fmla="*/ 491723 h 570691"/>
                      <a:gd name="connsiteX6" fmla="*/ 397266 w 1580975"/>
                      <a:gd name="connsiteY6" fmla="*/ 567211 h 570691"/>
                      <a:gd name="connsiteX7" fmla="*/ 9354 w 1580975"/>
                      <a:gd name="connsiteY7" fmla="*/ 371705 h 570691"/>
                      <a:gd name="connsiteX8" fmla="*/ 176753 w 1580975"/>
                      <a:gd name="connsiteY8" fmla="*/ 200227 h 570691"/>
                      <a:gd name="connsiteX0" fmla="*/ 412112 w 1816334"/>
                      <a:gd name="connsiteY0" fmla="*/ 200227 h 568877"/>
                      <a:gd name="connsiteX1" fmla="*/ 1020814 w 1816334"/>
                      <a:gd name="connsiteY1" fmla="*/ 178297 h 568877"/>
                      <a:gd name="connsiteX2" fmla="*/ 1409542 w 1816334"/>
                      <a:gd name="connsiteY2" fmla="*/ 19 h 568877"/>
                      <a:gd name="connsiteX3" fmla="*/ 1501678 w 1816334"/>
                      <a:gd name="connsiteY3" fmla="*/ 181174 h 568877"/>
                      <a:gd name="connsiteX4" fmla="*/ 1776053 w 1816334"/>
                      <a:gd name="connsiteY4" fmla="*/ 424514 h 568877"/>
                      <a:gd name="connsiteX5" fmla="*/ 1268561 w 1816334"/>
                      <a:gd name="connsiteY5" fmla="*/ 491723 h 568877"/>
                      <a:gd name="connsiteX6" fmla="*/ 632625 w 1816334"/>
                      <a:gd name="connsiteY6" fmla="*/ 567211 h 568877"/>
                      <a:gd name="connsiteX7" fmla="*/ 3329 w 1816334"/>
                      <a:gd name="connsiteY7" fmla="*/ 414837 h 568877"/>
                      <a:gd name="connsiteX8" fmla="*/ 412112 w 1816334"/>
                      <a:gd name="connsiteY8" fmla="*/ 200227 h 568877"/>
                      <a:gd name="connsiteX0" fmla="*/ 526151 w 1815429"/>
                      <a:gd name="connsiteY0" fmla="*/ 312373 h 568879"/>
                      <a:gd name="connsiteX1" fmla="*/ 1019909 w 1815429"/>
                      <a:gd name="connsiteY1" fmla="*/ 178299 h 568879"/>
                      <a:gd name="connsiteX2" fmla="*/ 1408637 w 1815429"/>
                      <a:gd name="connsiteY2" fmla="*/ 21 h 568879"/>
                      <a:gd name="connsiteX3" fmla="*/ 1500773 w 1815429"/>
                      <a:gd name="connsiteY3" fmla="*/ 181176 h 568879"/>
                      <a:gd name="connsiteX4" fmla="*/ 1775148 w 1815429"/>
                      <a:gd name="connsiteY4" fmla="*/ 424516 h 568879"/>
                      <a:gd name="connsiteX5" fmla="*/ 1267656 w 1815429"/>
                      <a:gd name="connsiteY5" fmla="*/ 491725 h 568879"/>
                      <a:gd name="connsiteX6" fmla="*/ 631720 w 1815429"/>
                      <a:gd name="connsiteY6" fmla="*/ 567213 h 568879"/>
                      <a:gd name="connsiteX7" fmla="*/ 2424 w 1815429"/>
                      <a:gd name="connsiteY7" fmla="*/ 414839 h 568879"/>
                      <a:gd name="connsiteX8" fmla="*/ 526151 w 1815429"/>
                      <a:gd name="connsiteY8" fmla="*/ 312373 h 568879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5429" h="628590">
                        <a:moveTo>
                          <a:pt x="526151" y="312373"/>
                        </a:moveTo>
                        <a:cubicBezTo>
                          <a:pt x="695732" y="272950"/>
                          <a:pt x="872828" y="230358"/>
                          <a:pt x="1019909" y="178299"/>
                        </a:cubicBezTo>
                        <a:cubicBezTo>
                          <a:pt x="1166990" y="126240"/>
                          <a:pt x="1316532" y="-1896"/>
                          <a:pt x="1408637" y="21"/>
                        </a:cubicBezTo>
                        <a:cubicBezTo>
                          <a:pt x="1500742" y="1938"/>
                          <a:pt x="1448296" y="120491"/>
                          <a:pt x="1500773" y="181176"/>
                        </a:cubicBezTo>
                        <a:cubicBezTo>
                          <a:pt x="1553250" y="241861"/>
                          <a:pt x="1939050" y="351192"/>
                          <a:pt x="1775148" y="424516"/>
                        </a:cubicBezTo>
                        <a:cubicBezTo>
                          <a:pt x="1697510" y="463334"/>
                          <a:pt x="1486963" y="457878"/>
                          <a:pt x="1267656" y="491725"/>
                        </a:cubicBezTo>
                        <a:cubicBezTo>
                          <a:pt x="1048349" y="525572"/>
                          <a:pt x="670175" y="640412"/>
                          <a:pt x="459303" y="627598"/>
                        </a:cubicBezTo>
                        <a:cubicBezTo>
                          <a:pt x="363376" y="468134"/>
                          <a:pt x="8085" y="451862"/>
                          <a:pt x="2424" y="414839"/>
                        </a:cubicBezTo>
                        <a:cubicBezTo>
                          <a:pt x="-34328" y="353675"/>
                          <a:pt x="356570" y="351796"/>
                          <a:pt x="526151" y="31237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楕円 10">
                    <a:extLst>
                      <a:ext uri="{FF2B5EF4-FFF2-40B4-BE49-F238E27FC236}">
                        <a16:creationId xmlns:a16="http://schemas.microsoft.com/office/drawing/2014/main" id="{F4D80129-259A-46B8-87F0-C0C0FDF2BEEA}"/>
                      </a:ext>
                    </a:extLst>
                  </p:cNvPr>
                  <p:cNvSpPr/>
                  <p:nvPr/>
                </p:nvSpPr>
                <p:spPr>
                  <a:xfrm>
                    <a:off x="2051832" y="1187867"/>
                    <a:ext cx="1282352" cy="567398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502352"/>
                      <a:gd name="connsiteY0" fmla="*/ 200227 h 567371"/>
                      <a:gd name="connsiteX1" fmla="*/ 849368 w 1502352"/>
                      <a:gd name="connsiteY1" fmla="*/ 178297 h 567371"/>
                      <a:gd name="connsiteX2" fmla="*/ 1238096 w 1502352"/>
                      <a:gd name="connsiteY2" fmla="*/ 19 h 567371"/>
                      <a:gd name="connsiteX3" fmla="*/ 1375986 w 1502352"/>
                      <a:gd name="connsiteY3" fmla="*/ 172548 h 567371"/>
                      <a:gd name="connsiteX4" fmla="*/ 1432191 w 1502352"/>
                      <a:gd name="connsiteY4" fmla="*/ 424514 h 567371"/>
                      <a:gd name="connsiteX5" fmla="*/ 970677 w 1502352"/>
                      <a:gd name="connsiteY5" fmla="*/ 405459 h 567371"/>
                      <a:gd name="connsiteX6" fmla="*/ 461179 w 1502352"/>
                      <a:gd name="connsiteY6" fmla="*/ 567211 h 567371"/>
                      <a:gd name="connsiteX7" fmla="*/ 73267 w 1502352"/>
                      <a:gd name="connsiteY7" fmla="*/ 371705 h 567371"/>
                      <a:gd name="connsiteX8" fmla="*/ 13146 w 1502352"/>
                      <a:gd name="connsiteY8" fmla="*/ 163921 h 567371"/>
                      <a:gd name="connsiteX9" fmla="*/ 240666 w 1502352"/>
                      <a:gd name="connsiteY9" fmla="*/ 200227 h 567371"/>
                      <a:gd name="connsiteX0" fmla="*/ 239572 w 1501258"/>
                      <a:gd name="connsiteY0" fmla="*/ 200242 h 567386"/>
                      <a:gd name="connsiteX1" fmla="*/ 731372 w 1501258"/>
                      <a:gd name="connsiteY1" fmla="*/ 109300 h 567386"/>
                      <a:gd name="connsiteX2" fmla="*/ 1237002 w 1501258"/>
                      <a:gd name="connsiteY2" fmla="*/ 34 h 567386"/>
                      <a:gd name="connsiteX3" fmla="*/ 1374892 w 1501258"/>
                      <a:gd name="connsiteY3" fmla="*/ 172563 h 567386"/>
                      <a:gd name="connsiteX4" fmla="*/ 1431097 w 1501258"/>
                      <a:gd name="connsiteY4" fmla="*/ 424529 h 567386"/>
                      <a:gd name="connsiteX5" fmla="*/ 969583 w 1501258"/>
                      <a:gd name="connsiteY5" fmla="*/ 405474 h 567386"/>
                      <a:gd name="connsiteX6" fmla="*/ 460085 w 1501258"/>
                      <a:gd name="connsiteY6" fmla="*/ 567226 h 567386"/>
                      <a:gd name="connsiteX7" fmla="*/ 72173 w 1501258"/>
                      <a:gd name="connsiteY7" fmla="*/ 371720 h 567386"/>
                      <a:gd name="connsiteX8" fmla="*/ 12052 w 1501258"/>
                      <a:gd name="connsiteY8" fmla="*/ 163936 h 567386"/>
                      <a:gd name="connsiteX9" fmla="*/ 239572 w 1501258"/>
                      <a:gd name="connsiteY9" fmla="*/ 200242 h 567386"/>
                      <a:gd name="connsiteX0" fmla="*/ 239572 w 1579808"/>
                      <a:gd name="connsiteY0" fmla="*/ 200242 h 567398"/>
                      <a:gd name="connsiteX1" fmla="*/ 731372 w 1579808"/>
                      <a:gd name="connsiteY1" fmla="*/ 109300 h 567398"/>
                      <a:gd name="connsiteX2" fmla="*/ 1237002 w 1579808"/>
                      <a:gd name="connsiteY2" fmla="*/ 34 h 567398"/>
                      <a:gd name="connsiteX3" fmla="*/ 1374892 w 1579808"/>
                      <a:gd name="connsiteY3" fmla="*/ 172563 h 567398"/>
                      <a:gd name="connsiteX4" fmla="*/ 1526744 w 1579808"/>
                      <a:gd name="connsiteY4" fmla="*/ 364144 h 567398"/>
                      <a:gd name="connsiteX5" fmla="*/ 969583 w 1579808"/>
                      <a:gd name="connsiteY5" fmla="*/ 405474 h 567398"/>
                      <a:gd name="connsiteX6" fmla="*/ 460085 w 1579808"/>
                      <a:gd name="connsiteY6" fmla="*/ 567226 h 567398"/>
                      <a:gd name="connsiteX7" fmla="*/ 72173 w 1579808"/>
                      <a:gd name="connsiteY7" fmla="*/ 371720 h 567398"/>
                      <a:gd name="connsiteX8" fmla="*/ 12052 w 1579808"/>
                      <a:gd name="connsiteY8" fmla="*/ 163936 h 567398"/>
                      <a:gd name="connsiteX9" fmla="*/ 239572 w 1579808"/>
                      <a:gd name="connsiteY9" fmla="*/ 200242 h 567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9808" h="567398">
                        <a:moveTo>
                          <a:pt x="239572" y="200242"/>
                        </a:moveTo>
                        <a:cubicBezTo>
                          <a:pt x="359459" y="191136"/>
                          <a:pt x="565134" y="142668"/>
                          <a:pt x="731372" y="109300"/>
                        </a:cubicBezTo>
                        <a:cubicBezTo>
                          <a:pt x="897610" y="75932"/>
                          <a:pt x="1144897" y="-1883"/>
                          <a:pt x="1237002" y="34"/>
                        </a:cubicBezTo>
                        <a:cubicBezTo>
                          <a:pt x="1329107" y="1951"/>
                          <a:pt x="1322415" y="111878"/>
                          <a:pt x="1374892" y="172563"/>
                        </a:cubicBezTo>
                        <a:cubicBezTo>
                          <a:pt x="1427369" y="233248"/>
                          <a:pt x="1690646" y="290820"/>
                          <a:pt x="1526744" y="364144"/>
                        </a:cubicBezTo>
                        <a:cubicBezTo>
                          <a:pt x="1449106" y="402962"/>
                          <a:pt x="1147360" y="371627"/>
                          <a:pt x="969583" y="405474"/>
                        </a:cubicBezTo>
                        <a:cubicBezTo>
                          <a:pt x="791806" y="439321"/>
                          <a:pt x="609653" y="572852"/>
                          <a:pt x="460085" y="567226"/>
                        </a:cubicBezTo>
                        <a:cubicBezTo>
                          <a:pt x="310517" y="561600"/>
                          <a:pt x="77834" y="408743"/>
                          <a:pt x="72173" y="371720"/>
                        </a:cubicBezTo>
                        <a:cubicBezTo>
                          <a:pt x="66512" y="334698"/>
                          <a:pt x="44537" y="198267"/>
                          <a:pt x="12052" y="163936"/>
                        </a:cubicBezTo>
                        <a:cubicBezTo>
                          <a:pt x="-46266" y="107085"/>
                          <a:pt x="119685" y="209348"/>
                          <a:pt x="239572" y="20024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F9A09931-B2CE-4493-9C52-F3D825AE89C4}"/>
                    </a:ext>
                  </a:extLst>
                </p:cNvPr>
                <p:cNvGrpSpPr/>
                <p:nvPr/>
              </p:nvGrpSpPr>
              <p:grpSpPr>
                <a:xfrm rot="21179797">
                  <a:off x="3381807" y="3140725"/>
                  <a:ext cx="1163222" cy="547604"/>
                  <a:chOff x="1413292" y="818218"/>
                  <a:chExt cx="2278412" cy="937047"/>
                </a:xfrm>
              </p:grpSpPr>
              <p:sp>
                <p:nvSpPr>
                  <p:cNvPr id="767" name="楕円 10">
                    <a:extLst>
                      <a:ext uri="{FF2B5EF4-FFF2-40B4-BE49-F238E27FC236}">
                        <a16:creationId xmlns:a16="http://schemas.microsoft.com/office/drawing/2014/main" id="{2530C9AA-D4E9-41FA-BC37-6C713CE1FF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37187" y="906373"/>
                    <a:ext cx="1508382" cy="444989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2006"/>
                      <a:gd name="connsiteY0" fmla="*/ 200227 h 567371"/>
                      <a:gd name="connsiteX1" fmla="*/ 849368 w 1492006"/>
                      <a:gd name="connsiteY1" fmla="*/ 178297 h 567371"/>
                      <a:gd name="connsiteX2" fmla="*/ 1238096 w 1492006"/>
                      <a:gd name="connsiteY2" fmla="*/ 19 h 567371"/>
                      <a:gd name="connsiteX3" fmla="*/ 1324362 w 1492006"/>
                      <a:gd name="connsiteY3" fmla="*/ 172548 h 567371"/>
                      <a:gd name="connsiteX4" fmla="*/ 1432191 w 1492006"/>
                      <a:gd name="connsiteY4" fmla="*/ 424514 h 567371"/>
                      <a:gd name="connsiteX5" fmla="*/ 970677 w 1492006"/>
                      <a:gd name="connsiteY5" fmla="*/ 405459 h 567371"/>
                      <a:gd name="connsiteX6" fmla="*/ 461179 w 1492006"/>
                      <a:gd name="connsiteY6" fmla="*/ 567211 h 567371"/>
                      <a:gd name="connsiteX7" fmla="*/ 73267 w 1492006"/>
                      <a:gd name="connsiteY7" fmla="*/ 371705 h 567371"/>
                      <a:gd name="connsiteX8" fmla="*/ 13146 w 1492006"/>
                      <a:gd name="connsiteY8" fmla="*/ 163921 h 567371"/>
                      <a:gd name="connsiteX9" fmla="*/ 240666 w 1492006"/>
                      <a:gd name="connsiteY9" fmla="*/ 200227 h 567371"/>
                      <a:gd name="connsiteX0" fmla="*/ 240666 w 1492006"/>
                      <a:gd name="connsiteY0" fmla="*/ 200227 h 576974"/>
                      <a:gd name="connsiteX1" fmla="*/ 849368 w 1492006"/>
                      <a:gd name="connsiteY1" fmla="*/ 178297 h 576974"/>
                      <a:gd name="connsiteX2" fmla="*/ 1238096 w 1492006"/>
                      <a:gd name="connsiteY2" fmla="*/ 19 h 576974"/>
                      <a:gd name="connsiteX3" fmla="*/ 1324362 w 1492006"/>
                      <a:gd name="connsiteY3" fmla="*/ 172548 h 576974"/>
                      <a:gd name="connsiteX4" fmla="*/ 1432191 w 1492006"/>
                      <a:gd name="connsiteY4" fmla="*/ 424514 h 576974"/>
                      <a:gd name="connsiteX5" fmla="*/ 893039 w 1492006"/>
                      <a:gd name="connsiteY5" fmla="*/ 534855 h 576974"/>
                      <a:gd name="connsiteX6" fmla="*/ 461179 w 1492006"/>
                      <a:gd name="connsiteY6" fmla="*/ 567211 h 576974"/>
                      <a:gd name="connsiteX7" fmla="*/ 73267 w 1492006"/>
                      <a:gd name="connsiteY7" fmla="*/ 371705 h 576974"/>
                      <a:gd name="connsiteX8" fmla="*/ 13146 w 1492006"/>
                      <a:gd name="connsiteY8" fmla="*/ 163921 h 576974"/>
                      <a:gd name="connsiteX9" fmla="*/ 240666 w 1492006"/>
                      <a:gd name="connsiteY9" fmla="*/ 200227 h 576974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57042 w 1508382"/>
                      <a:gd name="connsiteY0" fmla="*/ 200227 h 573957"/>
                      <a:gd name="connsiteX1" fmla="*/ 865744 w 1508382"/>
                      <a:gd name="connsiteY1" fmla="*/ 178297 h 573957"/>
                      <a:gd name="connsiteX2" fmla="*/ 1254472 w 1508382"/>
                      <a:gd name="connsiteY2" fmla="*/ 19 h 573957"/>
                      <a:gd name="connsiteX3" fmla="*/ 1340738 w 1508382"/>
                      <a:gd name="connsiteY3" fmla="*/ 172548 h 573957"/>
                      <a:gd name="connsiteX4" fmla="*/ 1448567 w 1508382"/>
                      <a:gd name="connsiteY4" fmla="*/ 424514 h 573957"/>
                      <a:gd name="connsiteX5" fmla="*/ 909415 w 1508382"/>
                      <a:gd name="connsiteY5" fmla="*/ 534855 h 573957"/>
                      <a:gd name="connsiteX6" fmla="*/ 477555 w 1508382"/>
                      <a:gd name="connsiteY6" fmla="*/ 567211 h 573957"/>
                      <a:gd name="connsiteX7" fmla="*/ 305303 w 1508382"/>
                      <a:gd name="connsiteY7" fmla="*/ 414837 h 573957"/>
                      <a:gd name="connsiteX8" fmla="*/ 12269 w 1508382"/>
                      <a:gd name="connsiteY8" fmla="*/ 232932 h 573957"/>
                      <a:gd name="connsiteX9" fmla="*/ 257042 w 1508382"/>
                      <a:gd name="connsiteY9" fmla="*/ 200227 h 57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08382" h="573957">
                        <a:moveTo>
                          <a:pt x="257042" y="200227"/>
                        </a:moveTo>
                        <a:cubicBezTo>
                          <a:pt x="399288" y="191121"/>
                          <a:pt x="699506" y="211665"/>
                          <a:pt x="865744" y="178297"/>
                        </a:cubicBezTo>
                        <a:cubicBezTo>
                          <a:pt x="1031982" y="144929"/>
                          <a:pt x="1162367" y="-1898"/>
                          <a:pt x="1254472" y="19"/>
                        </a:cubicBezTo>
                        <a:cubicBezTo>
                          <a:pt x="1346577" y="1936"/>
                          <a:pt x="1288261" y="111863"/>
                          <a:pt x="1340738" y="172548"/>
                        </a:cubicBezTo>
                        <a:cubicBezTo>
                          <a:pt x="1393215" y="233233"/>
                          <a:pt x="1612469" y="351190"/>
                          <a:pt x="1448567" y="424514"/>
                        </a:cubicBezTo>
                        <a:cubicBezTo>
                          <a:pt x="1370929" y="463332"/>
                          <a:pt x="1071250" y="511072"/>
                          <a:pt x="909415" y="534855"/>
                        </a:cubicBezTo>
                        <a:cubicBezTo>
                          <a:pt x="747580" y="558638"/>
                          <a:pt x="578240" y="587214"/>
                          <a:pt x="477555" y="567211"/>
                        </a:cubicBezTo>
                        <a:cubicBezTo>
                          <a:pt x="376870" y="547208"/>
                          <a:pt x="310964" y="451860"/>
                          <a:pt x="305303" y="414837"/>
                        </a:cubicBezTo>
                        <a:cubicBezTo>
                          <a:pt x="299642" y="377815"/>
                          <a:pt x="1622" y="353527"/>
                          <a:pt x="12269" y="232932"/>
                        </a:cubicBezTo>
                        <a:cubicBezTo>
                          <a:pt x="-46049" y="176081"/>
                          <a:pt x="114796" y="209333"/>
                          <a:pt x="257042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8" name="楕円 10">
                    <a:extLst>
                      <a:ext uri="{FF2B5EF4-FFF2-40B4-BE49-F238E27FC236}">
                        <a16:creationId xmlns:a16="http://schemas.microsoft.com/office/drawing/2014/main" id="{A6C0AA08-AE05-4232-AD15-5D8AEBF00392}"/>
                      </a:ext>
                    </a:extLst>
                  </p:cNvPr>
                  <p:cNvSpPr/>
                  <p:nvPr/>
                </p:nvSpPr>
                <p:spPr>
                  <a:xfrm>
                    <a:off x="2131352" y="818218"/>
                    <a:ext cx="1262655" cy="56770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62655" h="567701">
                        <a:moveTo>
                          <a:pt x="11315" y="200228"/>
                        </a:moveTo>
                        <a:cubicBezTo>
                          <a:pt x="70172" y="170994"/>
                          <a:pt x="384768" y="203041"/>
                          <a:pt x="551006" y="169673"/>
                        </a:cubicBezTo>
                        <a:cubicBezTo>
                          <a:pt x="717244" y="136305"/>
                          <a:pt x="916640" y="-1897"/>
                          <a:pt x="1008745" y="20"/>
                        </a:cubicBezTo>
                        <a:cubicBezTo>
                          <a:pt x="1100850" y="1937"/>
                          <a:pt x="1042534" y="154996"/>
                          <a:pt x="1095011" y="215681"/>
                        </a:cubicBezTo>
                        <a:cubicBezTo>
                          <a:pt x="1147488" y="276366"/>
                          <a:pt x="1366742" y="351191"/>
                          <a:pt x="1202840" y="424515"/>
                        </a:cubicBezTo>
                        <a:cubicBezTo>
                          <a:pt x="1125202" y="463333"/>
                          <a:pt x="903161" y="381677"/>
                          <a:pt x="741326" y="405460"/>
                        </a:cubicBezTo>
                        <a:cubicBezTo>
                          <a:pt x="579491" y="429243"/>
                          <a:pt x="322405" y="577276"/>
                          <a:pt x="231828" y="567212"/>
                        </a:cubicBezTo>
                        <a:cubicBezTo>
                          <a:pt x="141251" y="557148"/>
                          <a:pt x="256181" y="401928"/>
                          <a:pt x="197863" y="345077"/>
                        </a:cubicBezTo>
                        <a:cubicBezTo>
                          <a:pt x="139545" y="288226"/>
                          <a:pt x="-47542" y="229462"/>
                          <a:pt x="11315" y="20022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9" name="楕円 10">
                    <a:extLst>
                      <a:ext uri="{FF2B5EF4-FFF2-40B4-BE49-F238E27FC236}">
                        <a16:creationId xmlns:a16="http://schemas.microsoft.com/office/drawing/2014/main" id="{C8AD4B7B-69F7-40AA-AEED-00DCD2937C3C}"/>
                      </a:ext>
                    </a:extLst>
                  </p:cNvPr>
                  <p:cNvSpPr/>
                  <p:nvPr/>
                </p:nvSpPr>
                <p:spPr>
                  <a:xfrm>
                    <a:off x="2136161" y="998531"/>
                    <a:ext cx="1555543" cy="56737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55543" h="567371">
                        <a:moveTo>
                          <a:pt x="240666" y="200227"/>
                        </a:moveTo>
                        <a:cubicBezTo>
                          <a:pt x="380036" y="202623"/>
                          <a:pt x="683130" y="211665"/>
                          <a:pt x="849368" y="178297"/>
                        </a:cubicBezTo>
                        <a:cubicBezTo>
                          <a:pt x="1015606" y="144929"/>
                          <a:pt x="1145991" y="-1898"/>
                          <a:pt x="1238096" y="19"/>
                        </a:cubicBezTo>
                        <a:cubicBezTo>
                          <a:pt x="1330201" y="1936"/>
                          <a:pt x="1461666" y="60104"/>
                          <a:pt x="1514143" y="120789"/>
                        </a:cubicBezTo>
                        <a:cubicBezTo>
                          <a:pt x="1566620" y="181474"/>
                          <a:pt x="1596093" y="351190"/>
                          <a:pt x="1432191" y="424514"/>
                        </a:cubicBezTo>
                        <a:cubicBezTo>
                          <a:pt x="1354553" y="463332"/>
                          <a:pt x="1132512" y="381676"/>
                          <a:pt x="970677" y="405459"/>
                        </a:cubicBezTo>
                        <a:cubicBezTo>
                          <a:pt x="808842" y="429242"/>
                          <a:pt x="610747" y="572837"/>
                          <a:pt x="461179" y="567211"/>
                        </a:cubicBezTo>
                        <a:cubicBezTo>
                          <a:pt x="311611" y="561585"/>
                          <a:pt x="78928" y="408728"/>
                          <a:pt x="73267" y="371705"/>
                        </a:cubicBezTo>
                        <a:cubicBezTo>
                          <a:pt x="67606" y="334683"/>
                          <a:pt x="45631" y="198252"/>
                          <a:pt x="13146" y="163921"/>
                        </a:cubicBezTo>
                        <a:cubicBezTo>
                          <a:pt x="-45172" y="107070"/>
                          <a:pt x="101296" y="197831"/>
                          <a:pt x="240666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楕円 10">
                    <a:extLst>
                      <a:ext uri="{FF2B5EF4-FFF2-40B4-BE49-F238E27FC236}">
                        <a16:creationId xmlns:a16="http://schemas.microsoft.com/office/drawing/2014/main" id="{2A00F3A0-2CD0-47DF-B23F-94AFBA446EA1}"/>
                      </a:ext>
                    </a:extLst>
                  </p:cNvPr>
                  <p:cNvSpPr/>
                  <p:nvPr/>
                </p:nvSpPr>
                <p:spPr>
                  <a:xfrm>
                    <a:off x="1413292" y="945549"/>
                    <a:ext cx="1362455" cy="628590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3033"/>
                      <a:gd name="connsiteY0" fmla="*/ 200227 h 567371"/>
                      <a:gd name="connsiteX1" fmla="*/ 849368 w 1493033"/>
                      <a:gd name="connsiteY1" fmla="*/ 178297 h 567371"/>
                      <a:gd name="connsiteX2" fmla="*/ 1238096 w 1493033"/>
                      <a:gd name="connsiteY2" fmla="*/ 19 h 567371"/>
                      <a:gd name="connsiteX3" fmla="*/ 1330232 w 1493033"/>
                      <a:gd name="connsiteY3" fmla="*/ 181174 h 567371"/>
                      <a:gd name="connsiteX4" fmla="*/ 1432191 w 1493033"/>
                      <a:gd name="connsiteY4" fmla="*/ 424514 h 567371"/>
                      <a:gd name="connsiteX5" fmla="*/ 970677 w 1493033"/>
                      <a:gd name="connsiteY5" fmla="*/ 405459 h 567371"/>
                      <a:gd name="connsiteX6" fmla="*/ 461179 w 1493033"/>
                      <a:gd name="connsiteY6" fmla="*/ 567211 h 567371"/>
                      <a:gd name="connsiteX7" fmla="*/ 73267 w 1493033"/>
                      <a:gd name="connsiteY7" fmla="*/ 371705 h 567371"/>
                      <a:gd name="connsiteX8" fmla="*/ 13146 w 1493033"/>
                      <a:gd name="connsiteY8" fmla="*/ 163921 h 567371"/>
                      <a:gd name="connsiteX9" fmla="*/ 240666 w 1493033"/>
                      <a:gd name="connsiteY9" fmla="*/ 200227 h 567371"/>
                      <a:gd name="connsiteX0" fmla="*/ 240666 w 1644888"/>
                      <a:gd name="connsiteY0" fmla="*/ 200227 h 567371"/>
                      <a:gd name="connsiteX1" fmla="*/ 849368 w 1644888"/>
                      <a:gd name="connsiteY1" fmla="*/ 178297 h 567371"/>
                      <a:gd name="connsiteX2" fmla="*/ 1238096 w 1644888"/>
                      <a:gd name="connsiteY2" fmla="*/ 19 h 567371"/>
                      <a:gd name="connsiteX3" fmla="*/ 1330232 w 1644888"/>
                      <a:gd name="connsiteY3" fmla="*/ 181174 h 567371"/>
                      <a:gd name="connsiteX4" fmla="*/ 1604607 w 1644888"/>
                      <a:gd name="connsiteY4" fmla="*/ 424514 h 567371"/>
                      <a:gd name="connsiteX5" fmla="*/ 970677 w 1644888"/>
                      <a:gd name="connsiteY5" fmla="*/ 405459 h 567371"/>
                      <a:gd name="connsiteX6" fmla="*/ 461179 w 1644888"/>
                      <a:gd name="connsiteY6" fmla="*/ 567211 h 567371"/>
                      <a:gd name="connsiteX7" fmla="*/ 73267 w 1644888"/>
                      <a:gd name="connsiteY7" fmla="*/ 371705 h 567371"/>
                      <a:gd name="connsiteX8" fmla="*/ 13146 w 1644888"/>
                      <a:gd name="connsiteY8" fmla="*/ 163921 h 567371"/>
                      <a:gd name="connsiteX9" fmla="*/ 240666 w 1644888"/>
                      <a:gd name="connsiteY9" fmla="*/ 200227 h 567371"/>
                      <a:gd name="connsiteX0" fmla="*/ 240666 w 1644888"/>
                      <a:gd name="connsiteY0" fmla="*/ 200227 h 570691"/>
                      <a:gd name="connsiteX1" fmla="*/ 849368 w 1644888"/>
                      <a:gd name="connsiteY1" fmla="*/ 178297 h 570691"/>
                      <a:gd name="connsiteX2" fmla="*/ 1238096 w 1644888"/>
                      <a:gd name="connsiteY2" fmla="*/ 19 h 570691"/>
                      <a:gd name="connsiteX3" fmla="*/ 1330232 w 1644888"/>
                      <a:gd name="connsiteY3" fmla="*/ 181174 h 570691"/>
                      <a:gd name="connsiteX4" fmla="*/ 1604607 w 1644888"/>
                      <a:gd name="connsiteY4" fmla="*/ 424514 h 570691"/>
                      <a:gd name="connsiteX5" fmla="*/ 1097115 w 1644888"/>
                      <a:gd name="connsiteY5" fmla="*/ 491723 h 570691"/>
                      <a:gd name="connsiteX6" fmla="*/ 461179 w 1644888"/>
                      <a:gd name="connsiteY6" fmla="*/ 567211 h 570691"/>
                      <a:gd name="connsiteX7" fmla="*/ 73267 w 1644888"/>
                      <a:gd name="connsiteY7" fmla="*/ 371705 h 570691"/>
                      <a:gd name="connsiteX8" fmla="*/ 13146 w 1644888"/>
                      <a:gd name="connsiteY8" fmla="*/ 163921 h 570691"/>
                      <a:gd name="connsiteX9" fmla="*/ 240666 w 1644888"/>
                      <a:gd name="connsiteY9" fmla="*/ 200227 h 570691"/>
                      <a:gd name="connsiteX0" fmla="*/ 176753 w 1580975"/>
                      <a:gd name="connsiteY0" fmla="*/ 200227 h 570691"/>
                      <a:gd name="connsiteX1" fmla="*/ 785455 w 1580975"/>
                      <a:gd name="connsiteY1" fmla="*/ 178297 h 570691"/>
                      <a:gd name="connsiteX2" fmla="*/ 1174183 w 1580975"/>
                      <a:gd name="connsiteY2" fmla="*/ 19 h 570691"/>
                      <a:gd name="connsiteX3" fmla="*/ 1266319 w 1580975"/>
                      <a:gd name="connsiteY3" fmla="*/ 181174 h 570691"/>
                      <a:gd name="connsiteX4" fmla="*/ 1540694 w 1580975"/>
                      <a:gd name="connsiteY4" fmla="*/ 424514 h 570691"/>
                      <a:gd name="connsiteX5" fmla="*/ 1033202 w 1580975"/>
                      <a:gd name="connsiteY5" fmla="*/ 491723 h 570691"/>
                      <a:gd name="connsiteX6" fmla="*/ 397266 w 1580975"/>
                      <a:gd name="connsiteY6" fmla="*/ 567211 h 570691"/>
                      <a:gd name="connsiteX7" fmla="*/ 9354 w 1580975"/>
                      <a:gd name="connsiteY7" fmla="*/ 371705 h 570691"/>
                      <a:gd name="connsiteX8" fmla="*/ 176753 w 1580975"/>
                      <a:gd name="connsiteY8" fmla="*/ 200227 h 570691"/>
                      <a:gd name="connsiteX0" fmla="*/ 412112 w 1816334"/>
                      <a:gd name="connsiteY0" fmla="*/ 200227 h 568877"/>
                      <a:gd name="connsiteX1" fmla="*/ 1020814 w 1816334"/>
                      <a:gd name="connsiteY1" fmla="*/ 178297 h 568877"/>
                      <a:gd name="connsiteX2" fmla="*/ 1409542 w 1816334"/>
                      <a:gd name="connsiteY2" fmla="*/ 19 h 568877"/>
                      <a:gd name="connsiteX3" fmla="*/ 1501678 w 1816334"/>
                      <a:gd name="connsiteY3" fmla="*/ 181174 h 568877"/>
                      <a:gd name="connsiteX4" fmla="*/ 1776053 w 1816334"/>
                      <a:gd name="connsiteY4" fmla="*/ 424514 h 568877"/>
                      <a:gd name="connsiteX5" fmla="*/ 1268561 w 1816334"/>
                      <a:gd name="connsiteY5" fmla="*/ 491723 h 568877"/>
                      <a:gd name="connsiteX6" fmla="*/ 632625 w 1816334"/>
                      <a:gd name="connsiteY6" fmla="*/ 567211 h 568877"/>
                      <a:gd name="connsiteX7" fmla="*/ 3329 w 1816334"/>
                      <a:gd name="connsiteY7" fmla="*/ 414837 h 568877"/>
                      <a:gd name="connsiteX8" fmla="*/ 412112 w 1816334"/>
                      <a:gd name="connsiteY8" fmla="*/ 200227 h 568877"/>
                      <a:gd name="connsiteX0" fmla="*/ 526151 w 1815429"/>
                      <a:gd name="connsiteY0" fmla="*/ 312373 h 568879"/>
                      <a:gd name="connsiteX1" fmla="*/ 1019909 w 1815429"/>
                      <a:gd name="connsiteY1" fmla="*/ 178299 h 568879"/>
                      <a:gd name="connsiteX2" fmla="*/ 1408637 w 1815429"/>
                      <a:gd name="connsiteY2" fmla="*/ 21 h 568879"/>
                      <a:gd name="connsiteX3" fmla="*/ 1500773 w 1815429"/>
                      <a:gd name="connsiteY3" fmla="*/ 181176 h 568879"/>
                      <a:gd name="connsiteX4" fmla="*/ 1775148 w 1815429"/>
                      <a:gd name="connsiteY4" fmla="*/ 424516 h 568879"/>
                      <a:gd name="connsiteX5" fmla="*/ 1267656 w 1815429"/>
                      <a:gd name="connsiteY5" fmla="*/ 491725 h 568879"/>
                      <a:gd name="connsiteX6" fmla="*/ 631720 w 1815429"/>
                      <a:gd name="connsiteY6" fmla="*/ 567213 h 568879"/>
                      <a:gd name="connsiteX7" fmla="*/ 2424 w 1815429"/>
                      <a:gd name="connsiteY7" fmla="*/ 414839 h 568879"/>
                      <a:gd name="connsiteX8" fmla="*/ 526151 w 1815429"/>
                      <a:gd name="connsiteY8" fmla="*/ 312373 h 568879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5429" h="628590">
                        <a:moveTo>
                          <a:pt x="526151" y="312373"/>
                        </a:moveTo>
                        <a:cubicBezTo>
                          <a:pt x="695732" y="272950"/>
                          <a:pt x="872828" y="230358"/>
                          <a:pt x="1019909" y="178299"/>
                        </a:cubicBezTo>
                        <a:cubicBezTo>
                          <a:pt x="1166990" y="126240"/>
                          <a:pt x="1316532" y="-1896"/>
                          <a:pt x="1408637" y="21"/>
                        </a:cubicBezTo>
                        <a:cubicBezTo>
                          <a:pt x="1500742" y="1938"/>
                          <a:pt x="1448296" y="120491"/>
                          <a:pt x="1500773" y="181176"/>
                        </a:cubicBezTo>
                        <a:cubicBezTo>
                          <a:pt x="1553250" y="241861"/>
                          <a:pt x="1939050" y="351192"/>
                          <a:pt x="1775148" y="424516"/>
                        </a:cubicBezTo>
                        <a:cubicBezTo>
                          <a:pt x="1697510" y="463334"/>
                          <a:pt x="1486963" y="457878"/>
                          <a:pt x="1267656" y="491725"/>
                        </a:cubicBezTo>
                        <a:cubicBezTo>
                          <a:pt x="1048349" y="525572"/>
                          <a:pt x="670175" y="640412"/>
                          <a:pt x="459303" y="627598"/>
                        </a:cubicBezTo>
                        <a:cubicBezTo>
                          <a:pt x="363376" y="468134"/>
                          <a:pt x="8085" y="451862"/>
                          <a:pt x="2424" y="414839"/>
                        </a:cubicBezTo>
                        <a:cubicBezTo>
                          <a:pt x="-34328" y="353675"/>
                          <a:pt x="356570" y="351796"/>
                          <a:pt x="526151" y="31237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1" name="楕円 10">
                    <a:extLst>
                      <a:ext uri="{FF2B5EF4-FFF2-40B4-BE49-F238E27FC236}">
                        <a16:creationId xmlns:a16="http://schemas.microsoft.com/office/drawing/2014/main" id="{0C94C275-B720-4DF9-872B-A75C1F9FC91A}"/>
                      </a:ext>
                    </a:extLst>
                  </p:cNvPr>
                  <p:cNvSpPr/>
                  <p:nvPr/>
                </p:nvSpPr>
                <p:spPr>
                  <a:xfrm>
                    <a:off x="2051832" y="1187867"/>
                    <a:ext cx="1282352" cy="567398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502352"/>
                      <a:gd name="connsiteY0" fmla="*/ 200227 h 567371"/>
                      <a:gd name="connsiteX1" fmla="*/ 849368 w 1502352"/>
                      <a:gd name="connsiteY1" fmla="*/ 178297 h 567371"/>
                      <a:gd name="connsiteX2" fmla="*/ 1238096 w 1502352"/>
                      <a:gd name="connsiteY2" fmla="*/ 19 h 567371"/>
                      <a:gd name="connsiteX3" fmla="*/ 1375986 w 1502352"/>
                      <a:gd name="connsiteY3" fmla="*/ 172548 h 567371"/>
                      <a:gd name="connsiteX4" fmla="*/ 1432191 w 1502352"/>
                      <a:gd name="connsiteY4" fmla="*/ 424514 h 567371"/>
                      <a:gd name="connsiteX5" fmla="*/ 970677 w 1502352"/>
                      <a:gd name="connsiteY5" fmla="*/ 405459 h 567371"/>
                      <a:gd name="connsiteX6" fmla="*/ 461179 w 1502352"/>
                      <a:gd name="connsiteY6" fmla="*/ 567211 h 567371"/>
                      <a:gd name="connsiteX7" fmla="*/ 73267 w 1502352"/>
                      <a:gd name="connsiteY7" fmla="*/ 371705 h 567371"/>
                      <a:gd name="connsiteX8" fmla="*/ 13146 w 1502352"/>
                      <a:gd name="connsiteY8" fmla="*/ 163921 h 567371"/>
                      <a:gd name="connsiteX9" fmla="*/ 240666 w 1502352"/>
                      <a:gd name="connsiteY9" fmla="*/ 200227 h 567371"/>
                      <a:gd name="connsiteX0" fmla="*/ 239572 w 1501258"/>
                      <a:gd name="connsiteY0" fmla="*/ 200242 h 567386"/>
                      <a:gd name="connsiteX1" fmla="*/ 731372 w 1501258"/>
                      <a:gd name="connsiteY1" fmla="*/ 109300 h 567386"/>
                      <a:gd name="connsiteX2" fmla="*/ 1237002 w 1501258"/>
                      <a:gd name="connsiteY2" fmla="*/ 34 h 567386"/>
                      <a:gd name="connsiteX3" fmla="*/ 1374892 w 1501258"/>
                      <a:gd name="connsiteY3" fmla="*/ 172563 h 567386"/>
                      <a:gd name="connsiteX4" fmla="*/ 1431097 w 1501258"/>
                      <a:gd name="connsiteY4" fmla="*/ 424529 h 567386"/>
                      <a:gd name="connsiteX5" fmla="*/ 969583 w 1501258"/>
                      <a:gd name="connsiteY5" fmla="*/ 405474 h 567386"/>
                      <a:gd name="connsiteX6" fmla="*/ 460085 w 1501258"/>
                      <a:gd name="connsiteY6" fmla="*/ 567226 h 567386"/>
                      <a:gd name="connsiteX7" fmla="*/ 72173 w 1501258"/>
                      <a:gd name="connsiteY7" fmla="*/ 371720 h 567386"/>
                      <a:gd name="connsiteX8" fmla="*/ 12052 w 1501258"/>
                      <a:gd name="connsiteY8" fmla="*/ 163936 h 567386"/>
                      <a:gd name="connsiteX9" fmla="*/ 239572 w 1501258"/>
                      <a:gd name="connsiteY9" fmla="*/ 200242 h 567386"/>
                      <a:gd name="connsiteX0" fmla="*/ 239572 w 1579808"/>
                      <a:gd name="connsiteY0" fmla="*/ 200242 h 567398"/>
                      <a:gd name="connsiteX1" fmla="*/ 731372 w 1579808"/>
                      <a:gd name="connsiteY1" fmla="*/ 109300 h 567398"/>
                      <a:gd name="connsiteX2" fmla="*/ 1237002 w 1579808"/>
                      <a:gd name="connsiteY2" fmla="*/ 34 h 567398"/>
                      <a:gd name="connsiteX3" fmla="*/ 1374892 w 1579808"/>
                      <a:gd name="connsiteY3" fmla="*/ 172563 h 567398"/>
                      <a:gd name="connsiteX4" fmla="*/ 1526744 w 1579808"/>
                      <a:gd name="connsiteY4" fmla="*/ 364144 h 567398"/>
                      <a:gd name="connsiteX5" fmla="*/ 969583 w 1579808"/>
                      <a:gd name="connsiteY5" fmla="*/ 405474 h 567398"/>
                      <a:gd name="connsiteX6" fmla="*/ 460085 w 1579808"/>
                      <a:gd name="connsiteY6" fmla="*/ 567226 h 567398"/>
                      <a:gd name="connsiteX7" fmla="*/ 72173 w 1579808"/>
                      <a:gd name="connsiteY7" fmla="*/ 371720 h 567398"/>
                      <a:gd name="connsiteX8" fmla="*/ 12052 w 1579808"/>
                      <a:gd name="connsiteY8" fmla="*/ 163936 h 567398"/>
                      <a:gd name="connsiteX9" fmla="*/ 239572 w 1579808"/>
                      <a:gd name="connsiteY9" fmla="*/ 200242 h 567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9808" h="567398">
                        <a:moveTo>
                          <a:pt x="239572" y="200242"/>
                        </a:moveTo>
                        <a:cubicBezTo>
                          <a:pt x="359459" y="191136"/>
                          <a:pt x="565134" y="142668"/>
                          <a:pt x="731372" y="109300"/>
                        </a:cubicBezTo>
                        <a:cubicBezTo>
                          <a:pt x="897610" y="75932"/>
                          <a:pt x="1144897" y="-1883"/>
                          <a:pt x="1237002" y="34"/>
                        </a:cubicBezTo>
                        <a:cubicBezTo>
                          <a:pt x="1329107" y="1951"/>
                          <a:pt x="1322415" y="111878"/>
                          <a:pt x="1374892" y="172563"/>
                        </a:cubicBezTo>
                        <a:cubicBezTo>
                          <a:pt x="1427369" y="233248"/>
                          <a:pt x="1690646" y="290820"/>
                          <a:pt x="1526744" y="364144"/>
                        </a:cubicBezTo>
                        <a:cubicBezTo>
                          <a:pt x="1449106" y="402962"/>
                          <a:pt x="1147360" y="371627"/>
                          <a:pt x="969583" y="405474"/>
                        </a:cubicBezTo>
                        <a:cubicBezTo>
                          <a:pt x="791806" y="439321"/>
                          <a:pt x="609653" y="572852"/>
                          <a:pt x="460085" y="567226"/>
                        </a:cubicBezTo>
                        <a:cubicBezTo>
                          <a:pt x="310517" y="561600"/>
                          <a:pt x="77834" y="408743"/>
                          <a:pt x="72173" y="371720"/>
                        </a:cubicBezTo>
                        <a:cubicBezTo>
                          <a:pt x="66512" y="334698"/>
                          <a:pt x="44537" y="198267"/>
                          <a:pt x="12052" y="163936"/>
                        </a:cubicBezTo>
                        <a:cubicBezTo>
                          <a:pt x="-46266" y="107085"/>
                          <a:pt x="119685" y="209348"/>
                          <a:pt x="239572" y="20024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61" name="グループ化 760">
                  <a:extLst>
                    <a:ext uri="{FF2B5EF4-FFF2-40B4-BE49-F238E27FC236}">
                      <a16:creationId xmlns:a16="http://schemas.microsoft.com/office/drawing/2014/main" id="{AE565434-B024-4E98-8105-DEE51D79F657}"/>
                    </a:ext>
                  </a:extLst>
                </p:cNvPr>
                <p:cNvGrpSpPr/>
                <p:nvPr/>
              </p:nvGrpSpPr>
              <p:grpSpPr>
                <a:xfrm rot="21179797">
                  <a:off x="3381806" y="3501210"/>
                  <a:ext cx="1163222" cy="547604"/>
                  <a:chOff x="1413292" y="818218"/>
                  <a:chExt cx="2278412" cy="937047"/>
                </a:xfrm>
              </p:grpSpPr>
              <p:sp>
                <p:nvSpPr>
                  <p:cNvPr id="762" name="楕円 10">
                    <a:extLst>
                      <a:ext uri="{FF2B5EF4-FFF2-40B4-BE49-F238E27FC236}">
                        <a16:creationId xmlns:a16="http://schemas.microsoft.com/office/drawing/2014/main" id="{A3DF108E-87D3-41FC-B6CE-EC0B4AB97E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537187" y="906373"/>
                    <a:ext cx="1508382" cy="444989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2006"/>
                      <a:gd name="connsiteY0" fmla="*/ 200227 h 567371"/>
                      <a:gd name="connsiteX1" fmla="*/ 849368 w 1492006"/>
                      <a:gd name="connsiteY1" fmla="*/ 178297 h 567371"/>
                      <a:gd name="connsiteX2" fmla="*/ 1238096 w 1492006"/>
                      <a:gd name="connsiteY2" fmla="*/ 19 h 567371"/>
                      <a:gd name="connsiteX3" fmla="*/ 1324362 w 1492006"/>
                      <a:gd name="connsiteY3" fmla="*/ 172548 h 567371"/>
                      <a:gd name="connsiteX4" fmla="*/ 1432191 w 1492006"/>
                      <a:gd name="connsiteY4" fmla="*/ 424514 h 567371"/>
                      <a:gd name="connsiteX5" fmla="*/ 970677 w 1492006"/>
                      <a:gd name="connsiteY5" fmla="*/ 405459 h 567371"/>
                      <a:gd name="connsiteX6" fmla="*/ 461179 w 1492006"/>
                      <a:gd name="connsiteY6" fmla="*/ 567211 h 567371"/>
                      <a:gd name="connsiteX7" fmla="*/ 73267 w 1492006"/>
                      <a:gd name="connsiteY7" fmla="*/ 371705 h 567371"/>
                      <a:gd name="connsiteX8" fmla="*/ 13146 w 1492006"/>
                      <a:gd name="connsiteY8" fmla="*/ 163921 h 567371"/>
                      <a:gd name="connsiteX9" fmla="*/ 240666 w 1492006"/>
                      <a:gd name="connsiteY9" fmla="*/ 200227 h 567371"/>
                      <a:gd name="connsiteX0" fmla="*/ 240666 w 1492006"/>
                      <a:gd name="connsiteY0" fmla="*/ 200227 h 576974"/>
                      <a:gd name="connsiteX1" fmla="*/ 849368 w 1492006"/>
                      <a:gd name="connsiteY1" fmla="*/ 178297 h 576974"/>
                      <a:gd name="connsiteX2" fmla="*/ 1238096 w 1492006"/>
                      <a:gd name="connsiteY2" fmla="*/ 19 h 576974"/>
                      <a:gd name="connsiteX3" fmla="*/ 1324362 w 1492006"/>
                      <a:gd name="connsiteY3" fmla="*/ 172548 h 576974"/>
                      <a:gd name="connsiteX4" fmla="*/ 1432191 w 1492006"/>
                      <a:gd name="connsiteY4" fmla="*/ 424514 h 576974"/>
                      <a:gd name="connsiteX5" fmla="*/ 893039 w 1492006"/>
                      <a:gd name="connsiteY5" fmla="*/ 534855 h 576974"/>
                      <a:gd name="connsiteX6" fmla="*/ 461179 w 1492006"/>
                      <a:gd name="connsiteY6" fmla="*/ 567211 h 576974"/>
                      <a:gd name="connsiteX7" fmla="*/ 73267 w 1492006"/>
                      <a:gd name="connsiteY7" fmla="*/ 371705 h 576974"/>
                      <a:gd name="connsiteX8" fmla="*/ 13146 w 1492006"/>
                      <a:gd name="connsiteY8" fmla="*/ 163921 h 576974"/>
                      <a:gd name="connsiteX9" fmla="*/ 240666 w 1492006"/>
                      <a:gd name="connsiteY9" fmla="*/ 200227 h 576974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40666 w 1492006"/>
                      <a:gd name="connsiteY0" fmla="*/ 200227 h 573957"/>
                      <a:gd name="connsiteX1" fmla="*/ 849368 w 1492006"/>
                      <a:gd name="connsiteY1" fmla="*/ 178297 h 573957"/>
                      <a:gd name="connsiteX2" fmla="*/ 1238096 w 1492006"/>
                      <a:gd name="connsiteY2" fmla="*/ 19 h 573957"/>
                      <a:gd name="connsiteX3" fmla="*/ 1324362 w 1492006"/>
                      <a:gd name="connsiteY3" fmla="*/ 172548 h 573957"/>
                      <a:gd name="connsiteX4" fmla="*/ 1432191 w 1492006"/>
                      <a:gd name="connsiteY4" fmla="*/ 424514 h 573957"/>
                      <a:gd name="connsiteX5" fmla="*/ 893039 w 1492006"/>
                      <a:gd name="connsiteY5" fmla="*/ 534855 h 573957"/>
                      <a:gd name="connsiteX6" fmla="*/ 461179 w 1492006"/>
                      <a:gd name="connsiteY6" fmla="*/ 567211 h 573957"/>
                      <a:gd name="connsiteX7" fmla="*/ 288927 w 1492006"/>
                      <a:gd name="connsiteY7" fmla="*/ 414837 h 573957"/>
                      <a:gd name="connsiteX8" fmla="*/ 13146 w 1492006"/>
                      <a:gd name="connsiteY8" fmla="*/ 163921 h 573957"/>
                      <a:gd name="connsiteX9" fmla="*/ 240666 w 1492006"/>
                      <a:gd name="connsiteY9" fmla="*/ 200227 h 573957"/>
                      <a:gd name="connsiteX0" fmla="*/ 257042 w 1508382"/>
                      <a:gd name="connsiteY0" fmla="*/ 200227 h 573957"/>
                      <a:gd name="connsiteX1" fmla="*/ 865744 w 1508382"/>
                      <a:gd name="connsiteY1" fmla="*/ 178297 h 573957"/>
                      <a:gd name="connsiteX2" fmla="*/ 1254472 w 1508382"/>
                      <a:gd name="connsiteY2" fmla="*/ 19 h 573957"/>
                      <a:gd name="connsiteX3" fmla="*/ 1340738 w 1508382"/>
                      <a:gd name="connsiteY3" fmla="*/ 172548 h 573957"/>
                      <a:gd name="connsiteX4" fmla="*/ 1448567 w 1508382"/>
                      <a:gd name="connsiteY4" fmla="*/ 424514 h 573957"/>
                      <a:gd name="connsiteX5" fmla="*/ 909415 w 1508382"/>
                      <a:gd name="connsiteY5" fmla="*/ 534855 h 573957"/>
                      <a:gd name="connsiteX6" fmla="*/ 477555 w 1508382"/>
                      <a:gd name="connsiteY6" fmla="*/ 567211 h 573957"/>
                      <a:gd name="connsiteX7" fmla="*/ 305303 w 1508382"/>
                      <a:gd name="connsiteY7" fmla="*/ 414837 h 573957"/>
                      <a:gd name="connsiteX8" fmla="*/ 12269 w 1508382"/>
                      <a:gd name="connsiteY8" fmla="*/ 232932 h 573957"/>
                      <a:gd name="connsiteX9" fmla="*/ 257042 w 1508382"/>
                      <a:gd name="connsiteY9" fmla="*/ 200227 h 573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08382" h="573957">
                        <a:moveTo>
                          <a:pt x="257042" y="200227"/>
                        </a:moveTo>
                        <a:cubicBezTo>
                          <a:pt x="399288" y="191121"/>
                          <a:pt x="699506" y="211665"/>
                          <a:pt x="865744" y="178297"/>
                        </a:cubicBezTo>
                        <a:cubicBezTo>
                          <a:pt x="1031982" y="144929"/>
                          <a:pt x="1162367" y="-1898"/>
                          <a:pt x="1254472" y="19"/>
                        </a:cubicBezTo>
                        <a:cubicBezTo>
                          <a:pt x="1346577" y="1936"/>
                          <a:pt x="1288261" y="111863"/>
                          <a:pt x="1340738" y="172548"/>
                        </a:cubicBezTo>
                        <a:cubicBezTo>
                          <a:pt x="1393215" y="233233"/>
                          <a:pt x="1612469" y="351190"/>
                          <a:pt x="1448567" y="424514"/>
                        </a:cubicBezTo>
                        <a:cubicBezTo>
                          <a:pt x="1370929" y="463332"/>
                          <a:pt x="1071250" y="511072"/>
                          <a:pt x="909415" y="534855"/>
                        </a:cubicBezTo>
                        <a:cubicBezTo>
                          <a:pt x="747580" y="558638"/>
                          <a:pt x="578240" y="587214"/>
                          <a:pt x="477555" y="567211"/>
                        </a:cubicBezTo>
                        <a:cubicBezTo>
                          <a:pt x="376870" y="547208"/>
                          <a:pt x="310964" y="451860"/>
                          <a:pt x="305303" y="414837"/>
                        </a:cubicBezTo>
                        <a:cubicBezTo>
                          <a:pt x="299642" y="377815"/>
                          <a:pt x="1622" y="353527"/>
                          <a:pt x="12269" y="232932"/>
                        </a:cubicBezTo>
                        <a:cubicBezTo>
                          <a:pt x="-46049" y="176081"/>
                          <a:pt x="114796" y="209333"/>
                          <a:pt x="257042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3" name="楕円 10">
                    <a:extLst>
                      <a:ext uri="{FF2B5EF4-FFF2-40B4-BE49-F238E27FC236}">
                        <a16:creationId xmlns:a16="http://schemas.microsoft.com/office/drawing/2014/main" id="{EFA0F729-B309-487F-8130-8C846963347D}"/>
                      </a:ext>
                    </a:extLst>
                  </p:cNvPr>
                  <p:cNvSpPr/>
                  <p:nvPr/>
                </p:nvSpPr>
                <p:spPr>
                  <a:xfrm>
                    <a:off x="2131352" y="818218"/>
                    <a:ext cx="1262655" cy="56770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62655" h="567701">
                        <a:moveTo>
                          <a:pt x="11315" y="200228"/>
                        </a:moveTo>
                        <a:cubicBezTo>
                          <a:pt x="70172" y="170994"/>
                          <a:pt x="384768" y="203041"/>
                          <a:pt x="551006" y="169673"/>
                        </a:cubicBezTo>
                        <a:cubicBezTo>
                          <a:pt x="717244" y="136305"/>
                          <a:pt x="916640" y="-1897"/>
                          <a:pt x="1008745" y="20"/>
                        </a:cubicBezTo>
                        <a:cubicBezTo>
                          <a:pt x="1100850" y="1937"/>
                          <a:pt x="1042534" y="154996"/>
                          <a:pt x="1095011" y="215681"/>
                        </a:cubicBezTo>
                        <a:cubicBezTo>
                          <a:pt x="1147488" y="276366"/>
                          <a:pt x="1366742" y="351191"/>
                          <a:pt x="1202840" y="424515"/>
                        </a:cubicBezTo>
                        <a:cubicBezTo>
                          <a:pt x="1125202" y="463333"/>
                          <a:pt x="903161" y="381677"/>
                          <a:pt x="741326" y="405460"/>
                        </a:cubicBezTo>
                        <a:cubicBezTo>
                          <a:pt x="579491" y="429243"/>
                          <a:pt x="322405" y="577276"/>
                          <a:pt x="231828" y="567212"/>
                        </a:cubicBezTo>
                        <a:cubicBezTo>
                          <a:pt x="141251" y="557148"/>
                          <a:pt x="256181" y="401928"/>
                          <a:pt x="197863" y="345077"/>
                        </a:cubicBezTo>
                        <a:cubicBezTo>
                          <a:pt x="139545" y="288226"/>
                          <a:pt x="-47542" y="229462"/>
                          <a:pt x="11315" y="20022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4" name="楕円 10">
                    <a:extLst>
                      <a:ext uri="{FF2B5EF4-FFF2-40B4-BE49-F238E27FC236}">
                        <a16:creationId xmlns:a16="http://schemas.microsoft.com/office/drawing/2014/main" id="{0AA55C4C-8F71-45F1-87C8-00EC8ED6F898}"/>
                      </a:ext>
                    </a:extLst>
                  </p:cNvPr>
                  <p:cNvSpPr/>
                  <p:nvPr/>
                </p:nvSpPr>
                <p:spPr>
                  <a:xfrm>
                    <a:off x="2136161" y="998531"/>
                    <a:ext cx="1555543" cy="567371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55543" h="567371">
                        <a:moveTo>
                          <a:pt x="240666" y="200227"/>
                        </a:moveTo>
                        <a:cubicBezTo>
                          <a:pt x="380036" y="202623"/>
                          <a:pt x="683130" y="211665"/>
                          <a:pt x="849368" y="178297"/>
                        </a:cubicBezTo>
                        <a:cubicBezTo>
                          <a:pt x="1015606" y="144929"/>
                          <a:pt x="1145991" y="-1898"/>
                          <a:pt x="1238096" y="19"/>
                        </a:cubicBezTo>
                        <a:cubicBezTo>
                          <a:pt x="1330201" y="1936"/>
                          <a:pt x="1461666" y="60104"/>
                          <a:pt x="1514143" y="120789"/>
                        </a:cubicBezTo>
                        <a:cubicBezTo>
                          <a:pt x="1566620" y="181474"/>
                          <a:pt x="1596093" y="351190"/>
                          <a:pt x="1432191" y="424514"/>
                        </a:cubicBezTo>
                        <a:cubicBezTo>
                          <a:pt x="1354553" y="463332"/>
                          <a:pt x="1132512" y="381676"/>
                          <a:pt x="970677" y="405459"/>
                        </a:cubicBezTo>
                        <a:cubicBezTo>
                          <a:pt x="808842" y="429242"/>
                          <a:pt x="610747" y="572837"/>
                          <a:pt x="461179" y="567211"/>
                        </a:cubicBezTo>
                        <a:cubicBezTo>
                          <a:pt x="311611" y="561585"/>
                          <a:pt x="78928" y="408728"/>
                          <a:pt x="73267" y="371705"/>
                        </a:cubicBezTo>
                        <a:cubicBezTo>
                          <a:pt x="67606" y="334683"/>
                          <a:pt x="45631" y="198252"/>
                          <a:pt x="13146" y="163921"/>
                        </a:cubicBezTo>
                        <a:cubicBezTo>
                          <a:pt x="-45172" y="107070"/>
                          <a:pt x="101296" y="197831"/>
                          <a:pt x="240666" y="20022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5" name="楕円 10">
                    <a:extLst>
                      <a:ext uri="{FF2B5EF4-FFF2-40B4-BE49-F238E27FC236}">
                        <a16:creationId xmlns:a16="http://schemas.microsoft.com/office/drawing/2014/main" id="{C96813EA-B094-4D5D-BBF5-4A152FD493FA}"/>
                      </a:ext>
                    </a:extLst>
                  </p:cNvPr>
                  <p:cNvSpPr/>
                  <p:nvPr/>
                </p:nvSpPr>
                <p:spPr>
                  <a:xfrm>
                    <a:off x="1413292" y="945549"/>
                    <a:ext cx="1362455" cy="628590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493033"/>
                      <a:gd name="connsiteY0" fmla="*/ 200227 h 567371"/>
                      <a:gd name="connsiteX1" fmla="*/ 849368 w 1493033"/>
                      <a:gd name="connsiteY1" fmla="*/ 178297 h 567371"/>
                      <a:gd name="connsiteX2" fmla="*/ 1238096 w 1493033"/>
                      <a:gd name="connsiteY2" fmla="*/ 19 h 567371"/>
                      <a:gd name="connsiteX3" fmla="*/ 1330232 w 1493033"/>
                      <a:gd name="connsiteY3" fmla="*/ 181174 h 567371"/>
                      <a:gd name="connsiteX4" fmla="*/ 1432191 w 1493033"/>
                      <a:gd name="connsiteY4" fmla="*/ 424514 h 567371"/>
                      <a:gd name="connsiteX5" fmla="*/ 970677 w 1493033"/>
                      <a:gd name="connsiteY5" fmla="*/ 405459 h 567371"/>
                      <a:gd name="connsiteX6" fmla="*/ 461179 w 1493033"/>
                      <a:gd name="connsiteY6" fmla="*/ 567211 h 567371"/>
                      <a:gd name="connsiteX7" fmla="*/ 73267 w 1493033"/>
                      <a:gd name="connsiteY7" fmla="*/ 371705 h 567371"/>
                      <a:gd name="connsiteX8" fmla="*/ 13146 w 1493033"/>
                      <a:gd name="connsiteY8" fmla="*/ 163921 h 567371"/>
                      <a:gd name="connsiteX9" fmla="*/ 240666 w 1493033"/>
                      <a:gd name="connsiteY9" fmla="*/ 200227 h 567371"/>
                      <a:gd name="connsiteX0" fmla="*/ 240666 w 1644888"/>
                      <a:gd name="connsiteY0" fmla="*/ 200227 h 567371"/>
                      <a:gd name="connsiteX1" fmla="*/ 849368 w 1644888"/>
                      <a:gd name="connsiteY1" fmla="*/ 178297 h 567371"/>
                      <a:gd name="connsiteX2" fmla="*/ 1238096 w 1644888"/>
                      <a:gd name="connsiteY2" fmla="*/ 19 h 567371"/>
                      <a:gd name="connsiteX3" fmla="*/ 1330232 w 1644888"/>
                      <a:gd name="connsiteY3" fmla="*/ 181174 h 567371"/>
                      <a:gd name="connsiteX4" fmla="*/ 1604607 w 1644888"/>
                      <a:gd name="connsiteY4" fmla="*/ 424514 h 567371"/>
                      <a:gd name="connsiteX5" fmla="*/ 970677 w 1644888"/>
                      <a:gd name="connsiteY5" fmla="*/ 405459 h 567371"/>
                      <a:gd name="connsiteX6" fmla="*/ 461179 w 1644888"/>
                      <a:gd name="connsiteY6" fmla="*/ 567211 h 567371"/>
                      <a:gd name="connsiteX7" fmla="*/ 73267 w 1644888"/>
                      <a:gd name="connsiteY7" fmla="*/ 371705 h 567371"/>
                      <a:gd name="connsiteX8" fmla="*/ 13146 w 1644888"/>
                      <a:gd name="connsiteY8" fmla="*/ 163921 h 567371"/>
                      <a:gd name="connsiteX9" fmla="*/ 240666 w 1644888"/>
                      <a:gd name="connsiteY9" fmla="*/ 200227 h 567371"/>
                      <a:gd name="connsiteX0" fmla="*/ 240666 w 1644888"/>
                      <a:gd name="connsiteY0" fmla="*/ 200227 h 570691"/>
                      <a:gd name="connsiteX1" fmla="*/ 849368 w 1644888"/>
                      <a:gd name="connsiteY1" fmla="*/ 178297 h 570691"/>
                      <a:gd name="connsiteX2" fmla="*/ 1238096 w 1644888"/>
                      <a:gd name="connsiteY2" fmla="*/ 19 h 570691"/>
                      <a:gd name="connsiteX3" fmla="*/ 1330232 w 1644888"/>
                      <a:gd name="connsiteY3" fmla="*/ 181174 h 570691"/>
                      <a:gd name="connsiteX4" fmla="*/ 1604607 w 1644888"/>
                      <a:gd name="connsiteY4" fmla="*/ 424514 h 570691"/>
                      <a:gd name="connsiteX5" fmla="*/ 1097115 w 1644888"/>
                      <a:gd name="connsiteY5" fmla="*/ 491723 h 570691"/>
                      <a:gd name="connsiteX6" fmla="*/ 461179 w 1644888"/>
                      <a:gd name="connsiteY6" fmla="*/ 567211 h 570691"/>
                      <a:gd name="connsiteX7" fmla="*/ 73267 w 1644888"/>
                      <a:gd name="connsiteY7" fmla="*/ 371705 h 570691"/>
                      <a:gd name="connsiteX8" fmla="*/ 13146 w 1644888"/>
                      <a:gd name="connsiteY8" fmla="*/ 163921 h 570691"/>
                      <a:gd name="connsiteX9" fmla="*/ 240666 w 1644888"/>
                      <a:gd name="connsiteY9" fmla="*/ 200227 h 570691"/>
                      <a:gd name="connsiteX0" fmla="*/ 176753 w 1580975"/>
                      <a:gd name="connsiteY0" fmla="*/ 200227 h 570691"/>
                      <a:gd name="connsiteX1" fmla="*/ 785455 w 1580975"/>
                      <a:gd name="connsiteY1" fmla="*/ 178297 h 570691"/>
                      <a:gd name="connsiteX2" fmla="*/ 1174183 w 1580975"/>
                      <a:gd name="connsiteY2" fmla="*/ 19 h 570691"/>
                      <a:gd name="connsiteX3" fmla="*/ 1266319 w 1580975"/>
                      <a:gd name="connsiteY3" fmla="*/ 181174 h 570691"/>
                      <a:gd name="connsiteX4" fmla="*/ 1540694 w 1580975"/>
                      <a:gd name="connsiteY4" fmla="*/ 424514 h 570691"/>
                      <a:gd name="connsiteX5" fmla="*/ 1033202 w 1580975"/>
                      <a:gd name="connsiteY5" fmla="*/ 491723 h 570691"/>
                      <a:gd name="connsiteX6" fmla="*/ 397266 w 1580975"/>
                      <a:gd name="connsiteY6" fmla="*/ 567211 h 570691"/>
                      <a:gd name="connsiteX7" fmla="*/ 9354 w 1580975"/>
                      <a:gd name="connsiteY7" fmla="*/ 371705 h 570691"/>
                      <a:gd name="connsiteX8" fmla="*/ 176753 w 1580975"/>
                      <a:gd name="connsiteY8" fmla="*/ 200227 h 570691"/>
                      <a:gd name="connsiteX0" fmla="*/ 412112 w 1816334"/>
                      <a:gd name="connsiteY0" fmla="*/ 200227 h 568877"/>
                      <a:gd name="connsiteX1" fmla="*/ 1020814 w 1816334"/>
                      <a:gd name="connsiteY1" fmla="*/ 178297 h 568877"/>
                      <a:gd name="connsiteX2" fmla="*/ 1409542 w 1816334"/>
                      <a:gd name="connsiteY2" fmla="*/ 19 h 568877"/>
                      <a:gd name="connsiteX3" fmla="*/ 1501678 w 1816334"/>
                      <a:gd name="connsiteY3" fmla="*/ 181174 h 568877"/>
                      <a:gd name="connsiteX4" fmla="*/ 1776053 w 1816334"/>
                      <a:gd name="connsiteY4" fmla="*/ 424514 h 568877"/>
                      <a:gd name="connsiteX5" fmla="*/ 1268561 w 1816334"/>
                      <a:gd name="connsiteY5" fmla="*/ 491723 h 568877"/>
                      <a:gd name="connsiteX6" fmla="*/ 632625 w 1816334"/>
                      <a:gd name="connsiteY6" fmla="*/ 567211 h 568877"/>
                      <a:gd name="connsiteX7" fmla="*/ 3329 w 1816334"/>
                      <a:gd name="connsiteY7" fmla="*/ 414837 h 568877"/>
                      <a:gd name="connsiteX8" fmla="*/ 412112 w 1816334"/>
                      <a:gd name="connsiteY8" fmla="*/ 200227 h 568877"/>
                      <a:gd name="connsiteX0" fmla="*/ 526151 w 1815429"/>
                      <a:gd name="connsiteY0" fmla="*/ 312373 h 568879"/>
                      <a:gd name="connsiteX1" fmla="*/ 1019909 w 1815429"/>
                      <a:gd name="connsiteY1" fmla="*/ 178299 h 568879"/>
                      <a:gd name="connsiteX2" fmla="*/ 1408637 w 1815429"/>
                      <a:gd name="connsiteY2" fmla="*/ 21 h 568879"/>
                      <a:gd name="connsiteX3" fmla="*/ 1500773 w 1815429"/>
                      <a:gd name="connsiteY3" fmla="*/ 181176 h 568879"/>
                      <a:gd name="connsiteX4" fmla="*/ 1775148 w 1815429"/>
                      <a:gd name="connsiteY4" fmla="*/ 424516 h 568879"/>
                      <a:gd name="connsiteX5" fmla="*/ 1267656 w 1815429"/>
                      <a:gd name="connsiteY5" fmla="*/ 491725 h 568879"/>
                      <a:gd name="connsiteX6" fmla="*/ 631720 w 1815429"/>
                      <a:gd name="connsiteY6" fmla="*/ 567213 h 568879"/>
                      <a:gd name="connsiteX7" fmla="*/ 2424 w 1815429"/>
                      <a:gd name="connsiteY7" fmla="*/ 414839 h 568879"/>
                      <a:gd name="connsiteX8" fmla="*/ 526151 w 1815429"/>
                      <a:gd name="connsiteY8" fmla="*/ 312373 h 568879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  <a:gd name="connsiteX0" fmla="*/ 526151 w 1815429"/>
                      <a:gd name="connsiteY0" fmla="*/ 312373 h 628590"/>
                      <a:gd name="connsiteX1" fmla="*/ 1019909 w 1815429"/>
                      <a:gd name="connsiteY1" fmla="*/ 178299 h 628590"/>
                      <a:gd name="connsiteX2" fmla="*/ 1408637 w 1815429"/>
                      <a:gd name="connsiteY2" fmla="*/ 21 h 628590"/>
                      <a:gd name="connsiteX3" fmla="*/ 1500773 w 1815429"/>
                      <a:gd name="connsiteY3" fmla="*/ 181176 h 628590"/>
                      <a:gd name="connsiteX4" fmla="*/ 1775148 w 1815429"/>
                      <a:gd name="connsiteY4" fmla="*/ 424516 h 628590"/>
                      <a:gd name="connsiteX5" fmla="*/ 1267656 w 1815429"/>
                      <a:gd name="connsiteY5" fmla="*/ 491725 h 628590"/>
                      <a:gd name="connsiteX6" fmla="*/ 459303 w 1815429"/>
                      <a:gd name="connsiteY6" fmla="*/ 627598 h 628590"/>
                      <a:gd name="connsiteX7" fmla="*/ 2424 w 1815429"/>
                      <a:gd name="connsiteY7" fmla="*/ 414839 h 628590"/>
                      <a:gd name="connsiteX8" fmla="*/ 526151 w 1815429"/>
                      <a:gd name="connsiteY8" fmla="*/ 312373 h 628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5429" h="628590">
                        <a:moveTo>
                          <a:pt x="526151" y="312373"/>
                        </a:moveTo>
                        <a:cubicBezTo>
                          <a:pt x="695732" y="272950"/>
                          <a:pt x="872828" y="230358"/>
                          <a:pt x="1019909" y="178299"/>
                        </a:cubicBezTo>
                        <a:cubicBezTo>
                          <a:pt x="1166990" y="126240"/>
                          <a:pt x="1316532" y="-1896"/>
                          <a:pt x="1408637" y="21"/>
                        </a:cubicBezTo>
                        <a:cubicBezTo>
                          <a:pt x="1500742" y="1938"/>
                          <a:pt x="1448296" y="120491"/>
                          <a:pt x="1500773" y="181176"/>
                        </a:cubicBezTo>
                        <a:cubicBezTo>
                          <a:pt x="1553250" y="241861"/>
                          <a:pt x="1939050" y="351192"/>
                          <a:pt x="1775148" y="424516"/>
                        </a:cubicBezTo>
                        <a:cubicBezTo>
                          <a:pt x="1697510" y="463334"/>
                          <a:pt x="1486963" y="457878"/>
                          <a:pt x="1267656" y="491725"/>
                        </a:cubicBezTo>
                        <a:cubicBezTo>
                          <a:pt x="1048349" y="525572"/>
                          <a:pt x="670175" y="640412"/>
                          <a:pt x="459303" y="627598"/>
                        </a:cubicBezTo>
                        <a:cubicBezTo>
                          <a:pt x="363376" y="468134"/>
                          <a:pt x="8085" y="451862"/>
                          <a:pt x="2424" y="414839"/>
                        </a:cubicBezTo>
                        <a:cubicBezTo>
                          <a:pt x="-34328" y="353675"/>
                          <a:pt x="356570" y="351796"/>
                          <a:pt x="526151" y="312373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50000"/>
                      </a:srgbClr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6" name="楕円 10">
                    <a:extLst>
                      <a:ext uri="{FF2B5EF4-FFF2-40B4-BE49-F238E27FC236}">
                        <a16:creationId xmlns:a16="http://schemas.microsoft.com/office/drawing/2014/main" id="{A6A123EF-C6F1-4B34-9697-AB720D5ADDB9}"/>
                      </a:ext>
                    </a:extLst>
                  </p:cNvPr>
                  <p:cNvSpPr/>
                  <p:nvPr/>
                </p:nvSpPr>
                <p:spPr>
                  <a:xfrm>
                    <a:off x="2051832" y="1187867"/>
                    <a:ext cx="1282352" cy="567398"/>
                  </a:xfrm>
                  <a:custGeom>
                    <a:avLst/>
                    <a:gdLst>
                      <a:gd name="connsiteX0" fmla="*/ 0 w 1200150"/>
                      <a:gd name="connsiteY0" fmla="*/ 168577 h 337153"/>
                      <a:gd name="connsiteX1" fmla="*/ 600075 w 1200150"/>
                      <a:gd name="connsiteY1" fmla="*/ 0 h 337153"/>
                      <a:gd name="connsiteX2" fmla="*/ 1200150 w 1200150"/>
                      <a:gd name="connsiteY2" fmla="*/ 168577 h 337153"/>
                      <a:gd name="connsiteX3" fmla="*/ 600075 w 1200150"/>
                      <a:gd name="connsiteY3" fmla="*/ 337154 h 337153"/>
                      <a:gd name="connsiteX4" fmla="*/ 0 w 1200150"/>
                      <a:gd name="connsiteY4" fmla="*/ 168577 h 337153"/>
                      <a:gd name="connsiteX0" fmla="*/ 0 w 1312294"/>
                      <a:gd name="connsiteY0" fmla="*/ 49733 h 386690"/>
                      <a:gd name="connsiteX1" fmla="*/ 712219 w 1312294"/>
                      <a:gd name="connsiteY1" fmla="*/ 45058 h 386690"/>
                      <a:gd name="connsiteX2" fmla="*/ 1312294 w 1312294"/>
                      <a:gd name="connsiteY2" fmla="*/ 213635 h 386690"/>
                      <a:gd name="connsiteX3" fmla="*/ 712219 w 1312294"/>
                      <a:gd name="connsiteY3" fmla="*/ 382212 h 386690"/>
                      <a:gd name="connsiteX4" fmla="*/ 0 w 1312294"/>
                      <a:gd name="connsiteY4" fmla="*/ 49733 h 386690"/>
                      <a:gd name="connsiteX0" fmla="*/ 11275 w 1323569"/>
                      <a:gd name="connsiteY0" fmla="*/ 34660 h 379963"/>
                      <a:gd name="connsiteX1" fmla="*/ 723494 w 1323569"/>
                      <a:gd name="connsiteY1" fmla="*/ 29985 h 379963"/>
                      <a:gd name="connsiteX2" fmla="*/ 1323569 w 1323569"/>
                      <a:gd name="connsiteY2" fmla="*/ 198562 h 379963"/>
                      <a:gd name="connsiteX3" fmla="*/ 361185 w 1323569"/>
                      <a:gd name="connsiteY3" fmla="*/ 375765 h 379963"/>
                      <a:gd name="connsiteX4" fmla="*/ 11275 w 1323569"/>
                      <a:gd name="connsiteY4" fmla="*/ 34660 h 379963"/>
                      <a:gd name="connsiteX0" fmla="*/ 7182 w 1319476"/>
                      <a:gd name="connsiteY0" fmla="*/ 34660 h 413428"/>
                      <a:gd name="connsiteX1" fmla="*/ 719401 w 1319476"/>
                      <a:gd name="connsiteY1" fmla="*/ 29985 h 413428"/>
                      <a:gd name="connsiteX2" fmla="*/ 1319476 w 1319476"/>
                      <a:gd name="connsiteY2" fmla="*/ 198562 h 413428"/>
                      <a:gd name="connsiteX3" fmla="*/ 357092 w 1319476"/>
                      <a:gd name="connsiteY3" fmla="*/ 375765 h 413428"/>
                      <a:gd name="connsiteX4" fmla="*/ 7182 w 1319476"/>
                      <a:gd name="connsiteY4" fmla="*/ 34660 h 413428"/>
                      <a:gd name="connsiteX0" fmla="*/ 7182 w 1319476"/>
                      <a:gd name="connsiteY0" fmla="*/ 42254 h 421022"/>
                      <a:gd name="connsiteX1" fmla="*/ 719401 w 1319476"/>
                      <a:gd name="connsiteY1" fmla="*/ 37579 h 421022"/>
                      <a:gd name="connsiteX2" fmla="*/ 1319476 w 1319476"/>
                      <a:gd name="connsiteY2" fmla="*/ 206156 h 421022"/>
                      <a:gd name="connsiteX3" fmla="*/ 357092 w 1319476"/>
                      <a:gd name="connsiteY3" fmla="*/ 383359 h 421022"/>
                      <a:gd name="connsiteX4" fmla="*/ 7182 w 1319476"/>
                      <a:gd name="connsiteY4" fmla="*/ 42254 h 421022"/>
                      <a:gd name="connsiteX0" fmla="*/ 9018 w 1327546"/>
                      <a:gd name="connsiteY0" fmla="*/ 37986 h 391097"/>
                      <a:gd name="connsiteX1" fmla="*/ 721237 w 1327546"/>
                      <a:gd name="connsiteY1" fmla="*/ 33311 h 391097"/>
                      <a:gd name="connsiteX2" fmla="*/ 1321312 w 1327546"/>
                      <a:gd name="connsiteY2" fmla="*/ 201888 h 391097"/>
                      <a:gd name="connsiteX3" fmla="*/ 928810 w 1327546"/>
                      <a:gd name="connsiteY3" fmla="*/ 303603 h 391097"/>
                      <a:gd name="connsiteX4" fmla="*/ 358928 w 1327546"/>
                      <a:gd name="connsiteY4" fmla="*/ 379091 h 391097"/>
                      <a:gd name="connsiteX5" fmla="*/ 9018 w 1327546"/>
                      <a:gd name="connsiteY5" fmla="*/ 37986 h 391097"/>
                      <a:gd name="connsiteX0" fmla="*/ 9018 w 1327709"/>
                      <a:gd name="connsiteY0" fmla="*/ 37986 h 391097"/>
                      <a:gd name="connsiteX1" fmla="*/ 721237 w 1327709"/>
                      <a:gd name="connsiteY1" fmla="*/ 33311 h 391097"/>
                      <a:gd name="connsiteX2" fmla="*/ 1321312 w 1327709"/>
                      <a:gd name="connsiteY2" fmla="*/ 201888 h 391097"/>
                      <a:gd name="connsiteX3" fmla="*/ 928810 w 1327709"/>
                      <a:gd name="connsiteY3" fmla="*/ 303603 h 391097"/>
                      <a:gd name="connsiteX4" fmla="*/ 358928 w 1327709"/>
                      <a:gd name="connsiteY4" fmla="*/ 379091 h 391097"/>
                      <a:gd name="connsiteX5" fmla="*/ 9018 w 1327709"/>
                      <a:gd name="connsiteY5" fmla="*/ 37986 h 391097"/>
                      <a:gd name="connsiteX0" fmla="*/ 9018 w 1324216"/>
                      <a:gd name="connsiteY0" fmla="*/ 29003 h 382114"/>
                      <a:gd name="connsiteX1" fmla="*/ 721237 w 1324216"/>
                      <a:gd name="connsiteY1" fmla="*/ 24328 h 382114"/>
                      <a:gd name="connsiteX2" fmla="*/ 1058206 w 1324216"/>
                      <a:gd name="connsiteY2" fmla="*/ 78961 h 382114"/>
                      <a:gd name="connsiteX3" fmla="*/ 1321312 w 1324216"/>
                      <a:gd name="connsiteY3" fmla="*/ 192905 h 382114"/>
                      <a:gd name="connsiteX4" fmla="*/ 928810 w 1324216"/>
                      <a:gd name="connsiteY4" fmla="*/ 294620 h 382114"/>
                      <a:gd name="connsiteX5" fmla="*/ 358928 w 1324216"/>
                      <a:gd name="connsiteY5" fmla="*/ 370108 h 382114"/>
                      <a:gd name="connsiteX6" fmla="*/ 9018 w 1324216"/>
                      <a:gd name="connsiteY6" fmla="*/ 29003 h 382114"/>
                      <a:gd name="connsiteX0" fmla="*/ 9018 w 1324001"/>
                      <a:gd name="connsiteY0" fmla="*/ 76614 h 429725"/>
                      <a:gd name="connsiteX1" fmla="*/ 721237 w 1324001"/>
                      <a:gd name="connsiteY1" fmla="*/ 71939 h 429725"/>
                      <a:gd name="connsiteX2" fmla="*/ 1040954 w 1324001"/>
                      <a:gd name="connsiteY2" fmla="*/ 5802 h 429725"/>
                      <a:gd name="connsiteX3" fmla="*/ 1321312 w 1324001"/>
                      <a:gd name="connsiteY3" fmla="*/ 240516 h 429725"/>
                      <a:gd name="connsiteX4" fmla="*/ 928810 w 1324001"/>
                      <a:gd name="connsiteY4" fmla="*/ 342231 h 429725"/>
                      <a:gd name="connsiteX5" fmla="*/ 358928 w 1324001"/>
                      <a:gd name="connsiteY5" fmla="*/ 417719 h 429725"/>
                      <a:gd name="connsiteX6" fmla="*/ 9018 w 1324001"/>
                      <a:gd name="connsiteY6" fmla="*/ 76614 h 429725"/>
                      <a:gd name="connsiteX0" fmla="*/ 6330 w 1321313"/>
                      <a:gd name="connsiteY0" fmla="*/ 79511 h 432622"/>
                      <a:gd name="connsiteX1" fmla="*/ 649538 w 1321313"/>
                      <a:gd name="connsiteY1" fmla="*/ 40330 h 432622"/>
                      <a:gd name="connsiteX2" fmla="*/ 1038266 w 1321313"/>
                      <a:gd name="connsiteY2" fmla="*/ 8699 h 432622"/>
                      <a:gd name="connsiteX3" fmla="*/ 1318624 w 1321313"/>
                      <a:gd name="connsiteY3" fmla="*/ 243413 h 432622"/>
                      <a:gd name="connsiteX4" fmla="*/ 926122 w 1321313"/>
                      <a:gd name="connsiteY4" fmla="*/ 345128 h 432622"/>
                      <a:gd name="connsiteX5" fmla="*/ 356240 w 1321313"/>
                      <a:gd name="connsiteY5" fmla="*/ 420616 h 432622"/>
                      <a:gd name="connsiteX6" fmla="*/ 6330 w 1321313"/>
                      <a:gd name="connsiteY6" fmla="*/ 79511 h 432622"/>
                      <a:gd name="connsiteX0" fmla="*/ 16767 w 1331750"/>
                      <a:gd name="connsiteY0" fmla="*/ 79511 h 424365"/>
                      <a:gd name="connsiteX1" fmla="*/ 659975 w 1331750"/>
                      <a:gd name="connsiteY1" fmla="*/ 40330 h 424365"/>
                      <a:gd name="connsiteX2" fmla="*/ 1048703 w 1331750"/>
                      <a:gd name="connsiteY2" fmla="*/ 8699 h 424365"/>
                      <a:gd name="connsiteX3" fmla="*/ 1329061 w 1331750"/>
                      <a:gd name="connsiteY3" fmla="*/ 243413 h 424365"/>
                      <a:gd name="connsiteX4" fmla="*/ 936559 w 1331750"/>
                      <a:gd name="connsiteY4" fmla="*/ 345128 h 424365"/>
                      <a:gd name="connsiteX5" fmla="*/ 366677 w 1331750"/>
                      <a:gd name="connsiteY5" fmla="*/ 420616 h 424365"/>
                      <a:gd name="connsiteX6" fmla="*/ 203315 w 1331750"/>
                      <a:gd name="connsiteY6" fmla="*/ 224360 h 424365"/>
                      <a:gd name="connsiteX7" fmla="*/ 16767 w 1331750"/>
                      <a:gd name="connsiteY7" fmla="*/ 79511 h 424365"/>
                      <a:gd name="connsiteX0" fmla="*/ 16767 w 1331750"/>
                      <a:gd name="connsiteY0" fmla="*/ 79511 h 449347"/>
                      <a:gd name="connsiteX1" fmla="*/ 659975 w 1331750"/>
                      <a:gd name="connsiteY1" fmla="*/ 40330 h 449347"/>
                      <a:gd name="connsiteX2" fmla="*/ 1048703 w 1331750"/>
                      <a:gd name="connsiteY2" fmla="*/ 8699 h 449347"/>
                      <a:gd name="connsiteX3" fmla="*/ 1329061 w 1331750"/>
                      <a:gd name="connsiteY3" fmla="*/ 243413 h 449347"/>
                      <a:gd name="connsiteX4" fmla="*/ 936559 w 1331750"/>
                      <a:gd name="connsiteY4" fmla="*/ 345128 h 449347"/>
                      <a:gd name="connsiteX5" fmla="*/ 237280 w 1331750"/>
                      <a:gd name="connsiteY5" fmla="*/ 446495 h 449347"/>
                      <a:gd name="connsiteX6" fmla="*/ 203315 w 1331750"/>
                      <a:gd name="connsiteY6" fmla="*/ 224360 h 449347"/>
                      <a:gd name="connsiteX7" fmla="*/ 16767 w 1331750"/>
                      <a:gd name="connsiteY7" fmla="*/ 79511 h 449347"/>
                      <a:gd name="connsiteX0" fmla="*/ 16767 w 1331750"/>
                      <a:gd name="connsiteY0" fmla="*/ 79511 h 447003"/>
                      <a:gd name="connsiteX1" fmla="*/ 659975 w 1331750"/>
                      <a:gd name="connsiteY1" fmla="*/ 40330 h 447003"/>
                      <a:gd name="connsiteX2" fmla="*/ 1048703 w 1331750"/>
                      <a:gd name="connsiteY2" fmla="*/ 8699 h 447003"/>
                      <a:gd name="connsiteX3" fmla="*/ 1329061 w 1331750"/>
                      <a:gd name="connsiteY3" fmla="*/ 243413 h 447003"/>
                      <a:gd name="connsiteX4" fmla="*/ 746778 w 1331750"/>
                      <a:gd name="connsiteY4" fmla="*/ 284743 h 447003"/>
                      <a:gd name="connsiteX5" fmla="*/ 237280 w 1331750"/>
                      <a:gd name="connsiteY5" fmla="*/ 446495 h 447003"/>
                      <a:gd name="connsiteX6" fmla="*/ 203315 w 1331750"/>
                      <a:gd name="connsiteY6" fmla="*/ 224360 h 447003"/>
                      <a:gd name="connsiteX7" fmla="*/ 16767 w 1331750"/>
                      <a:gd name="connsiteY7" fmla="*/ 79511 h 447003"/>
                      <a:gd name="connsiteX0" fmla="*/ 16767 w 1331750"/>
                      <a:gd name="connsiteY0" fmla="*/ 79511 h 446777"/>
                      <a:gd name="connsiteX1" fmla="*/ 659975 w 1331750"/>
                      <a:gd name="connsiteY1" fmla="*/ 40330 h 446777"/>
                      <a:gd name="connsiteX2" fmla="*/ 1048703 w 1331750"/>
                      <a:gd name="connsiteY2" fmla="*/ 8699 h 446777"/>
                      <a:gd name="connsiteX3" fmla="*/ 1329061 w 1331750"/>
                      <a:gd name="connsiteY3" fmla="*/ 243413 h 446777"/>
                      <a:gd name="connsiteX4" fmla="*/ 746778 w 1331750"/>
                      <a:gd name="connsiteY4" fmla="*/ 284743 h 446777"/>
                      <a:gd name="connsiteX5" fmla="*/ 237280 w 1331750"/>
                      <a:gd name="connsiteY5" fmla="*/ 446495 h 446777"/>
                      <a:gd name="connsiteX6" fmla="*/ 203315 w 1331750"/>
                      <a:gd name="connsiteY6" fmla="*/ 224360 h 446777"/>
                      <a:gd name="connsiteX7" fmla="*/ 16767 w 1331750"/>
                      <a:gd name="connsiteY7" fmla="*/ 79511 h 446777"/>
                      <a:gd name="connsiteX0" fmla="*/ 16767 w 1331403"/>
                      <a:gd name="connsiteY0" fmla="*/ 203579 h 570845"/>
                      <a:gd name="connsiteX1" fmla="*/ 659975 w 1331403"/>
                      <a:gd name="connsiteY1" fmla="*/ 164398 h 570845"/>
                      <a:gd name="connsiteX2" fmla="*/ 1014197 w 1331403"/>
                      <a:gd name="connsiteY2" fmla="*/ 3371 h 570845"/>
                      <a:gd name="connsiteX3" fmla="*/ 1329061 w 1331403"/>
                      <a:gd name="connsiteY3" fmla="*/ 367481 h 570845"/>
                      <a:gd name="connsiteX4" fmla="*/ 746778 w 1331403"/>
                      <a:gd name="connsiteY4" fmla="*/ 408811 h 570845"/>
                      <a:gd name="connsiteX5" fmla="*/ 237280 w 1331403"/>
                      <a:gd name="connsiteY5" fmla="*/ 570563 h 570845"/>
                      <a:gd name="connsiteX6" fmla="*/ 203315 w 1331403"/>
                      <a:gd name="connsiteY6" fmla="*/ 348428 h 570845"/>
                      <a:gd name="connsiteX7" fmla="*/ 16767 w 1331403"/>
                      <a:gd name="connsiteY7" fmla="*/ 203579 h 570845"/>
                      <a:gd name="connsiteX0" fmla="*/ 16767 w 1343708"/>
                      <a:gd name="connsiteY0" fmla="*/ 200230 h 567496"/>
                      <a:gd name="connsiteX1" fmla="*/ 659975 w 1343708"/>
                      <a:gd name="connsiteY1" fmla="*/ 161049 h 567496"/>
                      <a:gd name="connsiteX2" fmla="*/ 1014197 w 1343708"/>
                      <a:gd name="connsiteY2" fmla="*/ 22 h 567496"/>
                      <a:gd name="connsiteX3" fmla="*/ 1100463 w 1343708"/>
                      <a:gd name="connsiteY3" fmla="*/ 215683 h 567496"/>
                      <a:gd name="connsiteX4" fmla="*/ 1329061 w 1343708"/>
                      <a:gd name="connsiteY4" fmla="*/ 364132 h 567496"/>
                      <a:gd name="connsiteX5" fmla="*/ 746778 w 1343708"/>
                      <a:gd name="connsiteY5" fmla="*/ 405462 h 567496"/>
                      <a:gd name="connsiteX6" fmla="*/ 237280 w 1343708"/>
                      <a:gd name="connsiteY6" fmla="*/ 567214 h 567496"/>
                      <a:gd name="connsiteX7" fmla="*/ 203315 w 1343708"/>
                      <a:gd name="connsiteY7" fmla="*/ 345079 h 567496"/>
                      <a:gd name="connsiteX8" fmla="*/ 16767 w 1343708"/>
                      <a:gd name="connsiteY8" fmla="*/ 200230 h 567496"/>
                      <a:gd name="connsiteX0" fmla="*/ 16767 w 1232054"/>
                      <a:gd name="connsiteY0" fmla="*/ 200230 h 567703"/>
                      <a:gd name="connsiteX1" fmla="*/ 659975 w 1232054"/>
                      <a:gd name="connsiteY1" fmla="*/ 161049 h 567703"/>
                      <a:gd name="connsiteX2" fmla="*/ 1014197 w 1232054"/>
                      <a:gd name="connsiteY2" fmla="*/ 22 h 567703"/>
                      <a:gd name="connsiteX3" fmla="*/ 1100463 w 1232054"/>
                      <a:gd name="connsiteY3" fmla="*/ 215683 h 567703"/>
                      <a:gd name="connsiteX4" fmla="*/ 1208292 w 1232054"/>
                      <a:gd name="connsiteY4" fmla="*/ 424517 h 567703"/>
                      <a:gd name="connsiteX5" fmla="*/ 746778 w 1232054"/>
                      <a:gd name="connsiteY5" fmla="*/ 405462 h 567703"/>
                      <a:gd name="connsiteX6" fmla="*/ 237280 w 1232054"/>
                      <a:gd name="connsiteY6" fmla="*/ 567214 h 567703"/>
                      <a:gd name="connsiteX7" fmla="*/ 203315 w 1232054"/>
                      <a:gd name="connsiteY7" fmla="*/ 345079 h 567703"/>
                      <a:gd name="connsiteX8" fmla="*/ 16767 w 1232054"/>
                      <a:gd name="connsiteY8" fmla="*/ 200230 h 567703"/>
                      <a:gd name="connsiteX0" fmla="*/ 16767 w 1268107"/>
                      <a:gd name="connsiteY0" fmla="*/ 200230 h 567703"/>
                      <a:gd name="connsiteX1" fmla="*/ 659975 w 1268107"/>
                      <a:gd name="connsiteY1" fmla="*/ 161049 h 567703"/>
                      <a:gd name="connsiteX2" fmla="*/ 1014197 w 1268107"/>
                      <a:gd name="connsiteY2" fmla="*/ 22 h 567703"/>
                      <a:gd name="connsiteX3" fmla="*/ 1100463 w 1268107"/>
                      <a:gd name="connsiteY3" fmla="*/ 215683 h 567703"/>
                      <a:gd name="connsiteX4" fmla="*/ 1208292 w 1268107"/>
                      <a:gd name="connsiteY4" fmla="*/ 424517 h 567703"/>
                      <a:gd name="connsiteX5" fmla="*/ 746778 w 1268107"/>
                      <a:gd name="connsiteY5" fmla="*/ 405462 h 567703"/>
                      <a:gd name="connsiteX6" fmla="*/ 237280 w 1268107"/>
                      <a:gd name="connsiteY6" fmla="*/ 567214 h 567703"/>
                      <a:gd name="connsiteX7" fmla="*/ 203315 w 1268107"/>
                      <a:gd name="connsiteY7" fmla="*/ 345079 h 567703"/>
                      <a:gd name="connsiteX8" fmla="*/ 16767 w 1268107"/>
                      <a:gd name="connsiteY8" fmla="*/ 200230 h 567703"/>
                      <a:gd name="connsiteX0" fmla="*/ 11315 w 1262655"/>
                      <a:gd name="connsiteY0" fmla="*/ 200228 h 567701"/>
                      <a:gd name="connsiteX1" fmla="*/ 551006 w 1262655"/>
                      <a:gd name="connsiteY1" fmla="*/ 169673 h 567701"/>
                      <a:gd name="connsiteX2" fmla="*/ 1008745 w 1262655"/>
                      <a:gd name="connsiteY2" fmla="*/ 20 h 567701"/>
                      <a:gd name="connsiteX3" fmla="*/ 1095011 w 1262655"/>
                      <a:gd name="connsiteY3" fmla="*/ 215681 h 567701"/>
                      <a:gd name="connsiteX4" fmla="*/ 1202840 w 1262655"/>
                      <a:gd name="connsiteY4" fmla="*/ 424515 h 567701"/>
                      <a:gd name="connsiteX5" fmla="*/ 741326 w 1262655"/>
                      <a:gd name="connsiteY5" fmla="*/ 405460 h 567701"/>
                      <a:gd name="connsiteX6" fmla="*/ 231828 w 1262655"/>
                      <a:gd name="connsiteY6" fmla="*/ 567212 h 567701"/>
                      <a:gd name="connsiteX7" fmla="*/ 197863 w 1262655"/>
                      <a:gd name="connsiteY7" fmla="*/ 345077 h 567701"/>
                      <a:gd name="connsiteX8" fmla="*/ 11315 w 1262655"/>
                      <a:gd name="connsiteY8" fmla="*/ 200228 h 567701"/>
                      <a:gd name="connsiteX0" fmla="*/ 167459 w 1418799"/>
                      <a:gd name="connsiteY0" fmla="*/ 200228 h 567372"/>
                      <a:gd name="connsiteX1" fmla="*/ 707150 w 1418799"/>
                      <a:gd name="connsiteY1" fmla="*/ 169673 h 567372"/>
                      <a:gd name="connsiteX2" fmla="*/ 1164889 w 1418799"/>
                      <a:gd name="connsiteY2" fmla="*/ 20 h 567372"/>
                      <a:gd name="connsiteX3" fmla="*/ 1251155 w 1418799"/>
                      <a:gd name="connsiteY3" fmla="*/ 215681 h 567372"/>
                      <a:gd name="connsiteX4" fmla="*/ 1358984 w 1418799"/>
                      <a:gd name="connsiteY4" fmla="*/ 424515 h 567372"/>
                      <a:gd name="connsiteX5" fmla="*/ 897470 w 1418799"/>
                      <a:gd name="connsiteY5" fmla="*/ 405460 h 567372"/>
                      <a:gd name="connsiteX6" fmla="*/ 387972 w 1418799"/>
                      <a:gd name="connsiteY6" fmla="*/ 567212 h 567372"/>
                      <a:gd name="connsiteX7" fmla="*/ 60 w 1418799"/>
                      <a:gd name="connsiteY7" fmla="*/ 371706 h 567372"/>
                      <a:gd name="connsiteX8" fmla="*/ 354007 w 1418799"/>
                      <a:gd name="connsiteY8" fmla="*/ 345077 h 567372"/>
                      <a:gd name="connsiteX9" fmla="*/ 167459 w 1418799"/>
                      <a:gd name="connsiteY9" fmla="*/ 200228 h 567372"/>
                      <a:gd name="connsiteX0" fmla="*/ 239999 w 1491339"/>
                      <a:gd name="connsiteY0" fmla="*/ 200228 h 567372"/>
                      <a:gd name="connsiteX1" fmla="*/ 779690 w 1491339"/>
                      <a:gd name="connsiteY1" fmla="*/ 169673 h 567372"/>
                      <a:gd name="connsiteX2" fmla="*/ 1237429 w 1491339"/>
                      <a:gd name="connsiteY2" fmla="*/ 20 h 567372"/>
                      <a:gd name="connsiteX3" fmla="*/ 1323695 w 1491339"/>
                      <a:gd name="connsiteY3" fmla="*/ 215681 h 567372"/>
                      <a:gd name="connsiteX4" fmla="*/ 1431524 w 1491339"/>
                      <a:gd name="connsiteY4" fmla="*/ 424515 h 567372"/>
                      <a:gd name="connsiteX5" fmla="*/ 970010 w 1491339"/>
                      <a:gd name="connsiteY5" fmla="*/ 405460 h 567372"/>
                      <a:gd name="connsiteX6" fmla="*/ 460512 w 1491339"/>
                      <a:gd name="connsiteY6" fmla="*/ 567212 h 567372"/>
                      <a:gd name="connsiteX7" fmla="*/ 72600 w 1491339"/>
                      <a:gd name="connsiteY7" fmla="*/ 371706 h 567372"/>
                      <a:gd name="connsiteX8" fmla="*/ 12479 w 1491339"/>
                      <a:gd name="connsiteY8" fmla="*/ 163922 h 567372"/>
                      <a:gd name="connsiteX9" fmla="*/ 239999 w 1491339"/>
                      <a:gd name="connsiteY9" fmla="*/ 200228 h 567372"/>
                      <a:gd name="connsiteX0" fmla="*/ 239538 w 1490878"/>
                      <a:gd name="connsiteY0" fmla="*/ 200259 h 567403"/>
                      <a:gd name="connsiteX1" fmla="*/ 727470 w 1490878"/>
                      <a:gd name="connsiteY1" fmla="*/ 83439 h 567403"/>
                      <a:gd name="connsiteX2" fmla="*/ 1236968 w 1490878"/>
                      <a:gd name="connsiteY2" fmla="*/ 51 h 567403"/>
                      <a:gd name="connsiteX3" fmla="*/ 1323234 w 1490878"/>
                      <a:gd name="connsiteY3" fmla="*/ 215712 h 567403"/>
                      <a:gd name="connsiteX4" fmla="*/ 1431063 w 1490878"/>
                      <a:gd name="connsiteY4" fmla="*/ 424546 h 567403"/>
                      <a:gd name="connsiteX5" fmla="*/ 969549 w 1490878"/>
                      <a:gd name="connsiteY5" fmla="*/ 405491 h 567403"/>
                      <a:gd name="connsiteX6" fmla="*/ 460051 w 1490878"/>
                      <a:gd name="connsiteY6" fmla="*/ 567243 h 567403"/>
                      <a:gd name="connsiteX7" fmla="*/ 72139 w 1490878"/>
                      <a:gd name="connsiteY7" fmla="*/ 371737 h 567403"/>
                      <a:gd name="connsiteX8" fmla="*/ 12018 w 1490878"/>
                      <a:gd name="connsiteY8" fmla="*/ 163953 h 567403"/>
                      <a:gd name="connsiteX9" fmla="*/ 239538 w 1490878"/>
                      <a:gd name="connsiteY9" fmla="*/ 200259 h 567403"/>
                      <a:gd name="connsiteX0" fmla="*/ 239538 w 1554415"/>
                      <a:gd name="connsiteY0" fmla="*/ 200259 h 567403"/>
                      <a:gd name="connsiteX1" fmla="*/ 727470 w 1554415"/>
                      <a:gd name="connsiteY1" fmla="*/ 83439 h 567403"/>
                      <a:gd name="connsiteX2" fmla="*/ 1236968 w 1554415"/>
                      <a:gd name="connsiteY2" fmla="*/ 51 h 567403"/>
                      <a:gd name="connsiteX3" fmla="*/ 1513015 w 1554415"/>
                      <a:gd name="connsiteY3" fmla="*/ 120821 h 567403"/>
                      <a:gd name="connsiteX4" fmla="*/ 1431063 w 1554415"/>
                      <a:gd name="connsiteY4" fmla="*/ 424546 h 567403"/>
                      <a:gd name="connsiteX5" fmla="*/ 969549 w 1554415"/>
                      <a:gd name="connsiteY5" fmla="*/ 405491 h 567403"/>
                      <a:gd name="connsiteX6" fmla="*/ 460051 w 1554415"/>
                      <a:gd name="connsiteY6" fmla="*/ 567243 h 567403"/>
                      <a:gd name="connsiteX7" fmla="*/ 72139 w 1554415"/>
                      <a:gd name="connsiteY7" fmla="*/ 371737 h 567403"/>
                      <a:gd name="connsiteX8" fmla="*/ 12018 w 1554415"/>
                      <a:gd name="connsiteY8" fmla="*/ 163953 h 567403"/>
                      <a:gd name="connsiteX9" fmla="*/ 239538 w 1554415"/>
                      <a:gd name="connsiteY9" fmla="*/ 200259 h 567403"/>
                      <a:gd name="connsiteX0" fmla="*/ 240666 w 1555543"/>
                      <a:gd name="connsiteY0" fmla="*/ 200227 h 567371"/>
                      <a:gd name="connsiteX1" fmla="*/ 849368 w 1555543"/>
                      <a:gd name="connsiteY1" fmla="*/ 178297 h 567371"/>
                      <a:gd name="connsiteX2" fmla="*/ 1238096 w 1555543"/>
                      <a:gd name="connsiteY2" fmla="*/ 19 h 567371"/>
                      <a:gd name="connsiteX3" fmla="*/ 1514143 w 1555543"/>
                      <a:gd name="connsiteY3" fmla="*/ 120789 h 567371"/>
                      <a:gd name="connsiteX4" fmla="*/ 1432191 w 1555543"/>
                      <a:gd name="connsiteY4" fmla="*/ 424514 h 567371"/>
                      <a:gd name="connsiteX5" fmla="*/ 970677 w 1555543"/>
                      <a:gd name="connsiteY5" fmla="*/ 405459 h 567371"/>
                      <a:gd name="connsiteX6" fmla="*/ 461179 w 1555543"/>
                      <a:gd name="connsiteY6" fmla="*/ 567211 h 567371"/>
                      <a:gd name="connsiteX7" fmla="*/ 73267 w 1555543"/>
                      <a:gd name="connsiteY7" fmla="*/ 371705 h 567371"/>
                      <a:gd name="connsiteX8" fmla="*/ 13146 w 1555543"/>
                      <a:gd name="connsiteY8" fmla="*/ 163921 h 567371"/>
                      <a:gd name="connsiteX9" fmla="*/ 240666 w 1555543"/>
                      <a:gd name="connsiteY9" fmla="*/ 200227 h 567371"/>
                      <a:gd name="connsiteX0" fmla="*/ 240666 w 1502352"/>
                      <a:gd name="connsiteY0" fmla="*/ 200227 h 567371"/>
                      <a:gd name="connsiteX1" fmla="*/ 849368 w 1502352"/>
                      <a:gd name="connsiteY1" fmla="*/ 178297 h 567371"/>
                      <a:gd name="connsiteX2" fmla="*/ 1238096 w 1502352"/>
                      <a:gd name="connsiteY2" fmla="*/ 19 h 567371"/>
                      <a:gd name="connsiteX3" fmla="*/ 1375986 w 1502352"/>
                      <a:gd name="connsiteY3" fmla="*/ 172548 h 567371"/>
                      <a:gd name="connsiteX4" fmla="*/ 1432191 w 1502352"/>
                      <a:gd name="connsiteY4" fmla="*/ 424514 h 567371"/>
                      <a:gd name="connsiteX5" fmla="*/ 970677 w 1502352"/>
                      <a:gd name="connsiteY5" fmla="*/ 405459 h 567371"/>
                      <a:gd name="connsiteX6" fmla="*/ 461179 w 1502352"/>
                      <a:gd name="connsiteY6" fmla="*/ 567211 h 567371"/>
                      <a:gd name="connsiteX7" fmla="*/ 73267 w 1502352"/>
                      <a:gd name="connsiteY7" fmla="*/ 371705 h 567371"/>
                      <a:gd name="connsiteX8" fmla="*/ 13146 w 1502352"/>
                      <a:gd name="connsiteY8" fmla="*/ 163921 h 567371"/>
                      <a:gd name="connsiteX9" fmla="*/ 240666 w 1502352"/>
                      <a:gd name="connsiteY9" fmla="*/ 200227 h 567371"/>
                      <a:gd name="connsiteX0" fmla="*/ 239572 w 1501258"/>
                      <a:gd name="connsiteY0" fmla="*/ 200242 h 567386"/>
                      <a:gd name="connsiteX1" fmla="*/ 731372 w 1501258"/>
                      <a:gd name="connsiteY1" fmla="*/ 109300 h 567386"/>
                      <a:gd name="connsiteX2" fmla="*/ 1237002 w 1501258"/>
                      <a:gd name="connsiteY2" fmla="*/ 34 h 567386"/>
                      <a:gd name="connsiteX3" fmla="*/ 1374892 w 1501258"/>
                      <a:gd name="connsiteY3" fmla="*/ 172563 h 567386"/>
                      <a:gd name="connsiteX4" fmla="*/ 1431097 w 1501258"/>
                      <a:gd name="connsiteY4" fmla="*/ 424529 h 567386"/>
                      <a:gd name="connsiteX5" fmla="*/ 969583 w 1501258"/>
                      <a:gd name="connsiteY5" fmla="*/ 405474 h 567386"/>
                      <a:gd name="connsiteX6" fmla="*/ 460085 w 1501258"/>
                      <a:gd name="connsiteY6" fmla="*/ 567226 h 567386"/>
                      <a:gd name="connsiteX7" fmla="*/ 72173 w 1501258"/>
                      <a:gd name="connsiteY7" fmla="*/ 371720 h 567386"/>
                      <a:gd name="connsiteX8" fmla="*/ 12052 w 1501258"/>
                      <a:gd name="connsiteY8" fmla="*/ 163936 h 567386"/>
                      <a:gd name="connsiteX9" fmla="*/ 239572 w 1501258"/>
                      <a:gd name="connsiteY9" fmla="*/ 200242 h 567386"/>
                      <a:gd name="connsiteX0" fmla="*/ 239572 w 1579808"/>
                      <a:gd name="connsiteY0" fmla="*/ 200242 h 567398"/>
                      <a:gd name="connsiteX1" fmla="*/ 731372 w 1579808"/>
                      <a:gd name="connsiteY1" fmla="*/ 109300 h 567398"/>
                      <a:gd name="connsiteX2" fmla="*/ 1237002 w 1579808"/>
                      <a:gd name="connsiteY2" fmla="*/ 34 h 567398"/>
                      <a:gd name="connsiteX3" fmla="*/ 1374892 w 1579808"/>
                      <a:gd name="connsiteY3" fmla="*/ 172563 h 567398"/>
                      <a:gd name="connsiteX4" fmla="*/ 1526744 w 1579808"/>
                      <a:gd name="connsiteY4" fmla="*/ 364144 h 567398"/>
                      <a:gd name="connsiteX5" fmla="*/ 969583 w 1579808"/>
                      <a:gd name="connsiteY5" fmla="*/ 405474 h 567398"/>
                      <a:gd name="connsiteX6" fmla="*/ 460085 w 1579808"/>
                      <a:gd name="connsiteY6" fmla="*/ 567226 h 567398"/>
                      <a:gd name="connsiteX7" fmla="*/ 72173 w 1579808"/>
                      <a:gd name="connsiteY7" fmla="*/ 371720 h 567398"/>
                      <a:gd name="connsiteX8" fmla="*/ 12052 w 1579808"/>
                      <a:gd name="connsiteY8" fmla="*/ 163936 h 567398"/>
                      <a:gd name="connsiteX9" fmla="*/ 239572 w 1579808"/>
                      <a:gd name="connsiteY9" fmla="*/ 200242 h 567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9808" h="567398">
                        <a:moveTo>
                          <a:pt x="239572" y="200242"/>
                        </a:moveTo>
                        <a:cubicBezTo>
                          <a:pt x="359459" y="191136"/>
                          <a:pt x="565134" y="142668"/>
                          <a:pt x="731372" y="109300"/>
                        </a:cubicBezTo>
                        <a:cubicBezTo>
                          <a:pt x="897610" y="75932"/>
                          <a:pt x="1144897" y="-1883"/>
                          <a:pt x="1237002" y="34"/>
                        </a:cubicBezTo>
                        <a:cubicBezTo>
                          <a:pt x="1329107" y="1951"/>
                          <a:pt x="1322415" y="111878"/>
                          <a:pt x="1374892" y="172563"/>
                        </a:cubicBezTo>
                        <a:cubicBezTo>
                          <a:pt x="1427369" y="233248"/>
                          <a:pt x="1690646" y="290820"/>
                          <a:pt x="1526744" y="364144"/>
                        </a:cubicBezTo>
                        <a:cubicBezTo>
                          <a:pt x="1449106" y="402962"/>
                          <a:pt x="1147360" y="371627"/>
                          <a:pt x="969583" y="405474"/>
                        </a:cubicBezTo>
                        <a:cubicBezTo>
                          <a:pt x="791806" y="439321"/>
                          <a:pt x="609653" y="572852"/>
                          <a:pt x="460085" y="567226"/>
                        </a:cubicBezTo>
                        <a:cubicBezTo>
                          <a:pt x="310517" y="561600"/>
                          <a:pt x="77834" y="408743"/>
                          <a:pt x="72173" y="371720"/>
                        </a:cubicBezTo>
                        <a:cubicBezTo>
                          <a:pt x="66512" y="334698"/>
                          <a:pt x="44537" y="198267"/>
                          <a:pt x="12052" y="163936"/>
                        </a:cubicBezTo>
                        <a:cubicBezTo>
                          <a:pt x="-46266" y="107085"/>
                          <a:pt x="119685" y="209348"/>
                          <a:pt x="239572" y="20024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B1FBBA6E-C2EB-4201-8014-E5809A4EF432}"/>
                  </a:ext>
                </a:extLst>
              </p:cNvPr>
              <p:cNvGrpSpPr/>
              <p:nvPr/>
            </p:nvGrpSpPr>
            <p:grpSpPr>
              <a:xfrm>
                <a:off x="2436753" y="1073730"/>
                <a:ext cx="764343" cy="526600"/>
                <a:chOff x="6103097" y="3342931"/>
                <a:chExt cx="1478804" cy="1181444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720B16ED-89F8-42C1-B9CB-3F941685316C}"/>
                    </a:ext>
                  </a:extLst>
                </p:cNvPr>
                <p:cNvGrpSpPr/>
                <p:nvPr/>
              </p:nvGrpSpPr>
              <p:grpSpPr>
                <a:xfrm>
                  <a:off x="6103097" y="3342931"/>
                  <a:ext cx="1478804" cy="1181444"/>
                  <a:chOff x="6103097" y="3342931"/>
                  <a:chExt cx="1478804" cy="1181444"/>
                </a:xfrm>
              </p:grpSpPr>
              <p:sp>
                <p:nvSpPr>
                  <p:cNvPr id="753" name="楕円 752">
                    <a:extLst>
                      <a:ext uri="{FF2B5EF4-FFF2-40B4-BE49-F238E27FC236}">
                        <a16:creationId xmlns:a16="http://schemas.microsoft.com/office/drawing/2014/main" id="{5EDC84F6-C87B-4D7C-9C91-732856E4AAC3}"/>
                      </a:ext>
                    </a:extLst>
                  </p:cNvPr>
                  <p:cNvSpPr/>
                  <p:nvPr/>
                </p:nvSpPr>
                <p:spPr>
                  <a:xfrm>
                    <a:off x="6103097" y="3359424"/>
                    <a:ext cx="1471706" cy="116495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54" name="グループ化 753">
                    <a:extLst>
                      <a:ext uri="{FF2B5EF4-FFF2-40B4-BE49-F238E27FC236}">
                        <a16:creationId xmlns:a16="http://schemas.microsoft.com/office/drawing/2014/main" id="{61EDF277-6B48-4818-AE70-0C578B952E0D}"/>
                      </a:ext>
                    </a:extLst>
                  </p:cNvPr>
                  <p:cNvGrpSpPr/>
                  <p:nvPr/>
                </p:nvGrpSpPr>
                <p:grpSpPr>
                  <a:xfrm>
                    <a:off x="6110195" y="3342931"/>
                    <a:ext cx="1471706" cy="1110006"/>
                    <a:chOff x="6591207" y="3342931"/>
                    <a:chExt cx="1547906" cy="1546032"/>
                  </a:xfrm>
                </p:grpSpPr>
                <p:sp>
                  <p:nvSpPr>
                    <p:cNvPr id="755" name="楕円 754">
                      <a:extLst>
                        <a:ext uri="{FF2B5EF4-FFF2-40B4-BE49-F238E27FC236}">
                          <a16:creationId xmlns:a16="http://schemas.microsoft.com/office/drawing/2014/main" id="{B477A3B2-DC8C-4F75-888C-7275C98967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4382" y="3414565"/>
                      <a:ext cx="1427106" cy="1427106"/>
                    </a:xfrm>
                    <a:prstGeom prst="ellipse">
                      <a:avLst/>
                    </a:prstGeom>
                    <a:pattFill prst="lgConfetti">
                      <a:fgClr>
                        <a:srgbClr val="FFFF00"/>
                      </a:fgClr>
                      <a:bgClr>
                        <a:sysClr val="window" lastClr="FFFFFF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6" name="円: 塗りつぶしなし 755">
                      <a:extLst>
                        <a:ext uri="{FF2B5EF4-FFF2-40B4-BE49-F238E27FC236}">
                          <a16:creationId xmlns:a16="http://schemas.microsoft.com/office/drawing/2014/main" id="{35EC1EB5-CC64-41A1-80AC-F4E5E8A38F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1207" y="3342931"/>
                      <a:ext cx="1547906" cy="1546032"/>
                    </a:xfrm>
                    <a:prstGeom prst="donut">
                      <a:avLst>
                        <a:gd name="adj" fmla="val 4210"/>
                      </a:avLst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7" name="フリーフォーム: 図形 756">
                      <a:extLst>
                        <a:ext uri="{FF2B5EF4-FFF2-40B4-BE49-F238E27FC236}">
                          <a16:creationId xmlns:a16="http://schemas.microsoft.com/office/drawing/2014/main" id="{5F94C14B-8271-4428-8A9F-D9641E4562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662643" y="3425602"/>
                      <a:ext cx="1405032" cy="1405032"/>
                    </a:xfrm>
                    <a:custGeom>
                      <a:avLst/>
                      <a:gdLst>
                        <a:gd name="connsiteX0" fmla="*/ 0 w 2750813"/>
                        <a:gd name="connsiteY0" fmla="*/ 1398266 h 2750813"/>
                        <a:gd name="connsiteX1" fmla="*/ 0 w 2750813"/>
                        <a:gd name="connsiteY1" fmla="*/ 1352547 h 2750813"/>
                        <a:gd name="connsiteX2" fmla="*/ 1290094 w 2750813"/>
                        <a:gd name="connsiteY2" fmla="*/ 1352547 h 2750813"/>
                        <a:gd name="connsiteX3" fmla="*/ 172840 w 2750813"/>
                        <a:gd name="connsiteY3" fmla="*/ 707500 h 2750813"/>
                        <a:gd name="connsiteX4" fmla="*/ 195699 w 2750813"/>
                        <a:gd name="connsiteY4" fmla="*/ 667907 h 2750813"/>
                        <a:gd name="connsiteX5" fmla="*/ 1312954 w 2750813"/>
                        <a:gd name="connsiteY5" fmla="*/ 1312954 h 2750813"/>
                        <a:gd name="connsiteX6" fmla="*/ 667907 w 2750813"/>
                        <a:gd name="connsiteY6" fmla="*/ 195700 h 2750813"/>
                        <a:gd name="connsiteX7" fmla="*/ 707501 w 2750813"/>
                        <a:gd name="connsiteY7" fmla="*/ 172841 h 2750813"/>
                        <a:gd name="connsiteX8" fmla="*/ 1352547 w 2750813"/>
                        <a:gd name="connsiteY8" fmla="*/ 1290093 h 2750813"/>
                        <a:gd name="connsiteX9" fmla="*/ 1352547 w 2750813"/>
                        <a:gd name="connsiteY9" fmla="*/ 0 h 2750813"/>
                        <a:gd name="connsiteX10" fmla="*/ 1398266 w 2750813"/>
                        <a:gd name="connsiteY10" fmla="*/ 0 h 2750813"/>
                        <a:gd name="connsiteX11" fmla="*/ 1398266 w 2750813"/>
                        <a:gd name="connsiteY11" fmla="*/ 1290094 h 2750813"/>
                        <a:gd name="connsiteX12" fmla="*/ 2043313 w 2750813"/>
                        <a:gd name="connsiteY12" fmla="*/ 172840 h 2750813"/>
                        <a:gd name="connsiteX13" fmla="*/ 2082907 w 2750813"/>
                        <a:gd name="connsiteY13" fmla="*/ 195699 h 2750813"/>
                        <a:gd name="connsiteX14" fmla="*/ 1437859 w 2750813"/>
                        <a:gd name="connsiteY14" fmla="*/ 1312956 h 2750813"/>
                        <a:gd name="connsiteX15" fmla="*/ 2555115 w 2750813"/>
                        <a:gd name="connsiteY15" fmla="*/ 667908 h 2750813"/>
                        <a:gd name="connsiteX16" fmla="*/ 2577974 w 2750813"/>
                        <a:gd name="connsiteY16" fmla="*/ 707501 h 2750813"/>
                        <a:gd name="connsiteX17" fmla="*/ 1460721 w 2750813"/>
                        <a:gd name="connsiteY17" fmla="*/ 1352547 h 2750813"/>
                        <a:gd name="connsiteX18" fmla="*/ 2750813 w 2750813"/>
                        <a:gd name="connsiteY18" fmla="*/ 1352547 h 2750813"/>
                        <a:gd name="connsiteX19" fmla="*/ 2750813 w 2750813"/>
                        <a:gd name="connsiteY19" fmla="*/ 1398266 h 2750813"/>
                        <a:gd name="connsiteX20" fmla="*/ 1460719 w 2750813"/>
                        <a:gd name="connsiteY20" fmla="*/ 1398266 h 2750813"/>
                        <a:gd name="connsiteX21" fmla="*/ 2577973 w 2750813"/>
                        <a:gd name="connsiteY21" fmla="*/ 2043313 h 2750813"/>
                        <a:gd name="connsiteX22" fmla="*/ 2555113 w 2750813"/>
                        <a:gd name="connsiteY22" fmla="*/ 2082907 h 2750813"/>
                        <a:gd name="connsiteX23" fmla="*/ 1437861 w 2750813"/>
                        <a:gd name="connsiteY23" fmla="*/ 1437860 h 2750813"/>
                        <a:gd name="connsiteX24" fmla="*/ 2082907 w 2750813"/>
                        <a:gd name="connsiteY24" fmla="*/ 2555115 h 2750813"/>
                        <a:gd name="connsiteX25" fmla="*/ 2043314 w 2750813"/>
                        <a:gd name="connsiteY25" fmla="*/ 2577974 h 2750813"/>
                        <a:gd name="connsiteX26" fmla="*/ 1398266 w 2750813"/>
                        <a:gd name="connsiteY26" fmla="*/ 1460719 h 2750813"/>
                        <a:gd name="connsiteX27" fmla="*/ 1398266 w 2750813"/>
                        <a:gd name="connsiteY27" fmla="*/ 2750813 h 2750813"/>
                        <a:gd name="connsiteX28" fmla="*/ 1352547 w 2750813"/>
                        <a:gd name="connsiteY28" fmla="*/ 2750813 h 2750813"/>
                        <a:gd name="connsiteX29" fmla="*/ 1352547 w 2750813"/>
                        <a:gd name="connsiteY29" fmla="*/ 1460719 h 2750813"/>
                        <a:gd name="connsiteX30" fmla="*/ 707500 w 2750813"/>
                        <a:gd name="connsiteY30" fmla="*/ 2577973 h 2750813"/>
                        <a:gd name="connsiteX31" fmla="*/ 667906 w 2750813"/>
                        <a:gd name="connsiteY31" fmla="*/ 2555114 h 2750813"/>
                        <a:gd name="connsiteX32" fmla="*/ 1312952 w 2750813"/>
                        <a:gd name="connsiteY32" fmla="*/ 1437862 h 2750813"/>
                        <a:gd name="connsiteX33" fmla="*/ 195700 w 2750813"/>
                        <a:gd name="connsiteY33" fmla="*/ 2082908 h 2750813"/>
                        <a:gd name="connsiteX34" fmla="*/ 172841 w 2750813"/>
                        <a:gd name="connsiteY34" fmla="*/ 2043314 h 2750813"/>
                        <a:gd name="connsiteX35" fmla="*/ 1290097 w 2750813"/>
                        <a:gd name="connsiteY35" fmla="*/ 1398266 h 27508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2750813" h="2750813">
                          <a:moveTo>
                            <a:pt x="0" y="1398266"/>
                          </a:moveTo>
                          <a:lnTo>
                            <a:pt x="0" y="1352547"/>
                          </a:lnTo>
                          <a:lnTo>
                            <a:pt x="1290094" y="1352547"/>
                          </a:lnTo>
                          <a:lnTo>
                            <a:pt x="172840" y="707500"/>
                          </a:lnTo>
                          <a:lnTo>
                            <a:pt x="195699" y="667907"/>
                          </a:lnTo>
                          <a:lnTo>
                            <a:pt x="1312954" y="1312954"/>
                          </a:lnTo>
                          <a:lnTo>
                            <a:pt x="667907" y="195700"/>
                          </a:lnTo>
                          <a:lnTo>
                            <a:pt x="707501" y="172841"/>
                          </a:lnTo>
                          <a:lnTo>
                            <a:pt x="1352547" y="1290093"/>
                          </a:lnTo>
                          <a:lnTo>
                            <a:pt x="1352547" y="0"/>
                          </a:lnTo>
                          <a:lnTo>
                            <a:pt x="1398266" y="0"/>
                          </a:lnTo>
                          <a:lnTo>
                            <a:pt x="1398266" y="1290094"/>
                          </a:lnTo>
                          <a:lnTo>
                            <a:pt x="2043313" y="172840"/>
                          </a:lnTo>
                          <a:lnTo>
                            <a:pt x="2082907" y="195699"/>
                          </a:lnTo>
                          <a:lnTo>
                            <a:pt x="1437859" y="1312956"/>
                          </a:lnTo>
                          <a:lnTo>
                            <a:pt x="2555115" y="667908"/>
                          </a:lnTo>
                          <a:lnTo>
                            <a:pt x="2577974" y="707501"/>
                          </a:lnTo>
                          <a:lnTo>
                            <a:pt x="1460721" y="1352547"/>
                          </a:lnTo>
                          <a:lnTo>
                            <a:pt x="2750813" y="1352547"/>
                          </a:lnTo>
                          <a:lnTo>
                            <a:pt x="2750813" y="1398266"/>
                          </a:lnTo>
                          <a:lnTo>
                            <a:pt x="1460719" y="1398266"/>
                          </a:lnTo>
                          <a:lnTo>
                            <a:pt x="2577973" y="2043313"/>
                          </a:lnTo>
                          <a:lnTo>
                            <a:pt x="2555113" y="2082907"/>
                          </a:lnTo>
                          <a:lnTo>
                            <a:pt x="1437861" y="1437860"/>
                          </a:lnTo>
                          <a:lnTo>
                            <a:pt x="2082907" y="2555115"/>
                          </a:lnTo>
                          <a:lnTo>
                            <a:pt x="2043314" y="2577974"/>
                          </a:lnTo>
                          <a:lnTo>
                            <a:pt x="1398266" y="1460719"/>
                          </a:lnTo>
                          <a:lnTo>
                            <a:pt x="1398266" y="2750813"/>
                          </a:lnTo>
                          <a:lnTo>
                            <a:pt x="1352547" y="2750813"/>
                          </a:lnTo>
                          <a:lnTo>
                            <a:pt x="1352547" y="1460719"/>
                          </a:lnTo>
                          <a:lnTo>
                            <a:pt x="707500" y="2577973"/>
                          </a:lnTo>
                          <a:lnTo>
                            <a:pt x="667906" y="2555114"/>
                          </a:lnTo>
                          <a:lnTo>
                            <a:pt x="1312952" y="1437862"/>
                          </a:lnTo>
                          <a:lnTo>
                            <a:pt x="195700" y="2082908"/>
                          </a:lnTo>
                          <a:lnTo>
                            <a:pt x="172841" y="2043314"/>
                          </a:lnTo>
                          <a:lnTo>
                            <a:pt x="1290097" y="1398266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8" name="円: 塗りつぶしなし 757">
                      <a:extLst>
                        <a:ext uri="{FF2B5EF4-FFF2-40B4-BE49-F238E27FC236}">
                          <a16:creationId xmlns:a16="http://schemas.microsoft.com/office/drawing/2014/main" id="{40890C92-1453-42EA-B2A8-5897FA63A5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24545" y="3375334"/>
                      <a:ext cx="1481230" cy="1481228"/>
                    </a:xfrm>
                    <a:prstGeom prst="donut">
                      <a:avLst>
                        <a:gd name="adj" fmla="val 4466"/>
                      </a:avLst>
                    </a:pr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752" name="楕円 387">
                  <a:extLst>
                    <a:ext uri="{FF2B5EF4-FFF2-40B4-BE49-F238E27FC236}">
                      <a16:creationId xmlns:a16="http://schemas.microsoft.com/office/drawing/2014/main" id="{7275B141-A227-41FD-AD61-AF4C4E736ED2}"/>
                    </a:ext>
                  </a:extLst>
                </p:cNvPr>
                <p:cNvSpPr/>
                <p:nvPr/>
              </p:nvSpPr>
              <p:spPr>
                <a:xfrm>
                  <a:off x="6581714" y="3562349"/>
                  <a:ext cx="519175" cy="523876"/>
                </a:xfrm>
                <a:custGeom>
                  <a:avLst/>
                  <a:gdLst>
                    <a:gd name="connsiteX0" fmla="*/ 0 w 519113"/>
                    <a:gd name="connsiteY0" fmla="*/ 169069 h 338138"/>
                    <a:gd name="connsiteX1" fmla="*/ 259557 w 519113"/>
                    <a:gd name="connsiteY1" fmla="*/ 0 h 338138"/>
                    <a:gd name="connsiteX2" fmla="*/ 519114 w 519113"/>
                    <a:gd name="connsiteY2" fmla="*/ 169069 h 338138"/>
                    <a:gd name="connsiteX3" fmla="*/ 259557 w 519113"/>
                    <a:gd name="connsiteY3" fmla="*/ 338138 h 338138"/>
                    <a:gd name="connsiteX4" fmla="*/ 0 w 519113"/>
                    <a:gd name="connsiteY4" fmla="*/ 169069 h 338138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54807 h 523876"/>
                    <a:gd name="connsiteX1" fmla="*/ 264380 w 519175"/>
                    <a:gd name="connsiteY1" fmla="*/ 0 h 523876"/>
                    <a:gd name="connsiteX2" fmla="*/ 519175 w 519175"/>
                    <a:gd name="connsiteY2" fmla="*/ 354807 h 523876"/>
                    <a:gd name="connsiteX3" fmla="*/ 259618 w 519175"/>
                    <a:gd name="connsiteY3" fmla="*/ 523876 h 523876"/>
                    <a:gd name="connsiteX4" fmla="*/ 61 w 519175"/>
                    <a:gd name="connsiteY4" fmla="*/ 354807 h 52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9175" h="523876">
                      <a:moveTo>
                        <a:pt x="61" y="354807"/>
                      </a:moveTo>
                      <a:cubicBezTo>
                        <a:pt x="84199" y="288131"/>
                        <a:pt x="121031" y="0"/>
                        <a:pt x="264380" y="0"/>
                      </a:cubicBezTo>
                      <a:cubicBezTo>
                        <a:pt x="407729" y="0"/>
                        <a:pt x="423925" y="266196"/>
                        <a:pt x="519175" y="354807"/>
                      </a:cubicBezTo>
                      <a:cubicBezTo>
                        <a:pt x="519175" y="448181"/>
                        <a:pt x="402967" y="523876"/>
                        <a:pt x="259618" y="523876"/>
                      </a:cubicBezTo>
                      <a:cubicBezTo>
                        <a:pt x="116269" y="523876"/>
                        <a:pt x="-3114" y="445295"/>
                        <a:pt x="61" y="35480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4FFC179C-3565-4B57-B52A-E3D00ED9D727}"/>
                  </a:ext>
                </a:extLst>
              </p:cNvPr>
              <p:cNvGrpSpPr/>
              <p:nvPr/>
            </p:nvGrpSpPr>
            <p:grpSpPr>
              <a:xfrm>
                <a:off x="2391033" y="1660470"/>
                <a:ext cx="764343" cy="526600"/>
                <a:chOff x="6103097" y="3342931"/>
                <a:chExt cx="1478804" cy="1181444"/>
              </a:xfrm>
            </p:grpSpPr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F8F7014F-73A4-453B-AC3E-0751B05651AE}"/>
                    </a:ext>
                  </a:extLst>
                </p:cNvPr>
                <p:cNvGrpSpPr/>
                <p:nvPr/>
              </p:nvGrpSpPr>
              <p:grpSpPr>
                <a:xfrm>
                  <a:off x="6103097" y="3342931"/>
                  <a:ext cx="1478804" cy="1181444"/>
                  <a:chOff x="6103097" y="3342931"/>
                  <a:chExt cx="1478804" cy="1181444"/>
                </a:xfrm>
              </p:grpSpPr>
              <p:sp>
                <p:nvSpPr>
                  <p:cNvPr id="745" name="楕円 744">
                    <a:extLst>
                      <a:ext uri="{FF2B5EF4-FFF2-40B4-BE49-F238E27FC236}">
                        <a16:creationId xmlns:a16="http://schemas.microsoft.com/office/drawing/2014/main" id="{045FDBDB-8990-43D7-9FFA-1370D5D7F819}"/>
                      </a:ext>
                    </a:extLst>
                  </p:cNvPr>
                  <p:cNvSpPr/>
                  <p:nvPr/>
                </p:nvSpPr>
                <p:spPr>
                  <a:xfrm>
                    <a:off x="6103097" y="3359424"/>
                    <a:ext cx="1471706" cy="1164951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9928174A-9F06-4AE1-B8F7-5E8F24AD906E}"/>
                      </a:ext>
                    </a:extLst>
                  </p:cNvPr>
                  <p:cNvGrpSpPr/>
                  <p:nvPr/>
                </p:nvGrpSpPr>
                <p:grpSpPr>
                  <a:xfrm>
                    <a:off x="6110195" y="3342931"/>
                    <a:ext cx="1471706" cy="1110006"/>
                    <a:chOff x="6591207" y="3342931"/>
                    <a:chExt cx="1547906" cy="1546032"/>
                  </a:xfrm>
                </p:grpSpPr>
                <p:sp>
                  <p:nvSpPr>
                    <p:cNvPr id="747" name="楕円 746">
                      <a:extLst>
                        <a:ext uri="{FF2B5EF4-FFF2-40B4-BE49-F238E27FC236}">
                          <a16:creationId xmlns:a16="http://schemas.microsoft.com/office/drawing/2014/main" id="{22ED0B42-1F61-417E-A814-230EC7A3E5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4382" y="3414565"/>
                      <a:ext cx="1427106" cy="1427106"/>
                    </a:xfrm>
                    <a:prstGeom prst="ellipse">
                      <a:avLst/>
                    </a:prstGeom>
                    <a:pattFill prst="lgConfetti">
                      <a:fgClr>
                        <a:srgbClr val="FFFF00"/>
                      </a:fgClr>
                      <a:bgClr>
                        <a:sysClr val="window" lastClr="FFFFFF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8" name="円: 塗りつぶしなし 747">
                      <a:extLst>
                        <a:ext uri="{FF2B5EF4-FFF2-40B4-BE49-F238E27FC236}">
                          <a16:creationId xmlns:a16="http://schemas.microsoft.com/office/drawing/2014/main" id="{C37A9A35-BFFB-4C19-8226-BDC4CF62C8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1207" y="3342931"/>
                      <a:ext cx="1547906" cy="1546032"/>
                    </a:xfrm>
                    <a:prstGeom prst="donut">
                      <a:avLst>
                        <a:gd name="adj" fmla="val 4210"/>
                      </a:avLst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9" name="フリーフォーム: 図形 748">
                      <a:extLst>
                        <a:ext uri="{FF2B5EF4-FFF2-40B4-BE49-F238E27FC236}">
                          <a16:creationId xmlns:a16="http://schemas.microsoft.com/office/drawing/2014/main" id="{8F9B007E-5DD3-4246-8218-831B493DCF7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662643" y="3425602"/>
                      <a:ext cx="1405032" cy="1405032"/>
                    </a:xfrm>
                    <a:custGeom>
                      <a:avLst/>
                      <a:gdLst>
                        <a:gd name="connsiteX0" fmla="*/ 0 w 2750813"/>
                        <a:gd name="connsiteY0" fmla="*/ 1398266 h 2750813"/>
                        <a:gd name="connsiteX1" fmla="*/ 0 w 2750813"/>
                        <a:gd name="connsiteY1" fmla="*/ 1352547 h 2750813"/>
                        <a:gd name="connsiteX2" fmla="*/ 1290094 w 2750813"/>
                        <a:gd name="connsiteY2" fmla="*/ 1352547 h 2750813"/>
                        <a:gd name="connsiteX3" fmla="*/ 172840 w 2750813"/>
                        <a:gd name="connsiteY3" fmla="*/ 707500 h 2750813"/>
                        <a:gd name="connsiteX4" fmla="*/ 195699 w 2750813"/>
                        <a:gd name="connsiteY4" fmla="*/ 667907 h 2750813"/>
                        <a:gd name="connsiteX5" fmla="*/ 1312954 w 2750813"/>
                        <a:gd name="connsiteY5" fmla="*/ 1312954 h 2750813"/>
                        <a:gd name="connsiteX6" fmla="*/ 667907 w 2750813"/>
                        <a:gd name="connsiteY6" fmla="*/ 195700 h 2750813"/>
                        <a:gd name="connsiteX7" fmla="*/ 707501 w 2750813"/>
                        <a:gd name="connsiteY7" fmla="*/ 172841 h 2750813"/>
                        <a:gd name="connsiteX8" fmla="*/ 1352547 w 2750813"/>
                        <a:gd name="connsiteY8" fmla="*/ 1290093 h 2750813"/>
                        <a:gd name="connsiteX9" fmla="*/ 1352547 w 2750813"/>
                        <a:gd name="connsiteY9" fmla="*/ 0 h 2750813"/>
                        <a:gd name="connsiteX10" fmla="*/ 1398266 w 2750813"/>
                        <a:gd name="connsiteY10" fmla="*/ 0 h 2750813"/>
                        <a:gd name="connsiteX11" fmla="*/ 1398266 w 2750813"/>
                        <a:gd name="connsiteY11" fmla="*/ 1290094 h 2750813"/>
                        <a:gd name="connsiteX12" fmla="*/ 2043313 w 2750813"/>
                        <a:gd name="connsiteY12" fmla="*/ 172840 h 2750813"/>
                        <a:gd name="connsiteX13" fmla="*/ 2082907 w 2750813"/>
                        <a:gd name="connsiteY13" fmla="*/ 195699 h 2750813"/>
                        <a:gd name="connsiteX14" fmla="*/ 1437859 w 2750813"/>
                        <a:gd name="connsiteY14" fmla="*/ 1312956 h 2750813"/>
                        <a:gd name="connsiteX15" fmla="*/ 2555115 w 2750813"/>
                        <a:gd name="connsiteY15" fmla="*/ 667908 h 2750813"/>
                        <a:gd name="connsiteX16" fmla="*/ 2577974 w 2750813"/>
                        <a:gd name="connsiteY16" fmla="*/ 707501 h 2750813"/>
                        <a:gd name="connsiteX17" fmla="*/ 1460721 w 2750813"/>
                        <a:gd name="connsiteY17" fmla="*/ 1352547 h 2750813"/>
                        <a:gd name="connsiteX18" fmla="*/ 2750813 w 2750813"/>
                        <a:gd name="connsiteY18" fmla="*/ 1352547 h 2750813"/>
                        <a:gd name="connsiteX19" fmla="*/ 2750813 w 2750813"/>
                        <a:gd name="connsiteY19" fmla="*/ 1398266 h 2750813"/>
                        <a:gd name="connsiteX20" fmla="*/ 1460719 w 2750813"/>
                        <a:gd name="connsiteY20" fmla="*/ 1398266 h 2750813"/>
                        <a:gd name="connsiteX21" fmla="*/ 2577973 w 2750813"/>
                        <a:gd name="connsiteY21" fmla="*/ 2043313 h 2750813"/>
                        <a:gd name="connsiteX22" fmla="*/ 2555113 w 2750813"/>
                        <a:gd name="connsiteY22" fmla="*/ 2082907 h 2750813"/>
                        <a:gd name="connsiteX23" fmla="*/ 1437861 w 2750813"/>
                        <a:gd name="connsiteY23" fmla="*/ 1437860 h 2750813"/>
                        <a:gd name="connsiteX24" fmla="*/ 2082907 w 2750813"/>
                        <a:gd name="connsiteY24" fmla="*/ 2555115 h 2750813"/>
                        <a:gd name="connsiteX25" fmla="*/ 2043314 w 2750813"/>
                        <a:gd name="connsiteY25" fmla="*/ 2577974 h 2750813"/>
                        <a:gd name="connsiteX26" fmla="*/ 1398266 w 2750813"/>
                        <a:gd name="connsiteY26" fmla="*/ 1460719 h 2750813"/>
                        <a:gd name="connsiteX27" fmla="*/ 1398266 w 2750813"/>
                        <a:gd name="connsiteY27" fmla="*/ 2750813 h 2750813"/>
                        <a:gd name="connsiteX28" fmla="*/ 1352547 w 2750813"/>
                        <a:gd name="connsiteY28" fmla="*/ 2750813 h 2750813"/>
                        <a:gd name="connsiteX29" fmla="*/ 1352547 w 2750813"/>
                        <a:gd name="connsiteY29" fmla="*/ 1460719 h 2750813"/>
                        <a:gd name="connsiteX30" fmla="*/ 707500 w 2750813"/>
                        <a:gd name="connsiteY30" fmla="*/ 2577973 h 2750813"/>
                        <a:gd name="connsiteX31" fmla="*/ 667906 w 2750813"/>
                        <a:gd name="connsiteY31" fmla="*/ 2555114 h 2750813"/>
                        <a:gd name="connsiteX32" fmla="*/ 1312952 w 2750813"/>
                        <a:gd name="connsiteY32" fmla="*/ 1437862 h 2750813"/>
                        <a:gd name="connsiteX33" fmla="*/ 195700 w 2750813"/>
                        <a:gd name="connsiteY33" fmla="*/ 2082908 h 2750813"/>
                        <a:gd name="connsiteX34" fmla="*/ 172841 w 2750813"/>
                        <a:gd name="connsiteY34" fmla="*/ 2043314 h 2750813"/>
                        <a:gd name="connsiteX35" fmla="*/ 1290097 w 2750813"/>
                        <a:gd name="connsiteY35" fmla="*/ 1398266 h 27508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2750813" h="2750813">
                          <a:moveTo>
                            <a:pt x="0" y="1398266"/>
                          </a:moveTo>
                          <a:lnTo>
                            <a:pt x="0" y="1352547"/>
                          </a:lnTo>
                          <a:lnTo>
                            <a:pt x="1290094" y="1352547"/>
                          </a:lnTo>
                          <a:lnTo>
                            <a:pt x="172840" y="707500"/>
                          </a:lnTo>
                          <a:lnTo>
                            <a:pt x="195699" y="667907"/>
                          </a:lnTo>
                          <a:lnTo>
                            <a:pt x="1312954" y="1312954"/>
                          </a:lnTo>
                          <a:lnTo>
                            <a:pt x="667907" y="195700"/>
                          </a:lnTo>
                          <a:lnTo>
                            <a:pt x="707501" y="172841"/>
                          </a:lnTo>
                          <a:lnTo>
                            <a:pt x="1352547" y="1290093"/>
                          </a:lnTo>
                          <a:lnTo>
                            <a:pt x="1352547" y="0"/>
                          </a:lnTo>
                          <a:lnTo>
                            <a:pt x="1398266" y="0"/>
                          </a:lnTo>
                          <a:lnTo>
                            <a:pt x="1398266" y="1290094"/>
                          </a:lnTo>
                          <a:lnTo>
                            <a:pt x="2043313" y="172840"/>
                          </a:lnTo>
                          <a:lnTo>
                            <a:pt x="2082907" y="195699"/>
                          </a:lnTo>
                          <a:lnTo>
                            <a:pt x="1437859" y="1312956"/>
                          </a:lnTo>
                          <a:lnTo>
                            <a:pt x="2555115" y="667908"/>
                          </a:lnTo>
                          <a:lnTo>
                            <a:pt x="2577974" y="707501"/>
                          </a:lnTo>
                          <a:lnTo>
                            <a:pt x="1460721" y="1352547"/>
                          </a:lnTo>
                          <a:lnTo>
                            <a:pt x="2750813" y="1352547"/>
                          </a:lnTo>
                          <a:lnTo>
                            <a:pt x="2750813" y="1398266"/>
                          </a:lnTo>
                          <a:lnTo>
                            <a:pt x="1460719" y="1398266"/>
                          </a:lnTo>
                          <a:lnTo>
                            <a:pt x="2577973" y="2043313"/>
                          </a:lnTo>
                          <a:lnTo>
                            <a:pt x="2555113" y="2082907"/>
                          </a:lnTo>
                          <a:lnTo>
                            <a:pt x="1437861" y="1437860"/>
                          </a:lnTo>
                          <a:lnTo>
                            <a:pt x="2082907" y="2555115"/>
                          </a:lnTo>
                          <a:lnTo>
                            <a:pt x="2043314" y="2577974"/>
                          </a:lnTo>
                          <a:lnTo>
                            <a:pt x="1398266" y="1460719"/>
                          </a:lnTo>
                          <a:lnTo>
                            <a:pt x="1398266" y="2750813"/>
                          </a:lnTo>
                          <a:lnTo>
                            <a:pt x="1352547" y="2750813"/>
                          </a:lnTo>
                          <a:lnTo>
                            <a:pt x="1352547" y="1460719"/>
                          </a:lnTo>
                          <a:lnTo>
                            <a:pt x="707500" y="2577973"/>
                          </a:lnTo>
                          <a:lnTo>
                            <a:pt x="667906" y="2555114"/>
                          </a:lnTo>
                          <a:lnTo>
                            <a:pt x="1312952" y="1437862"/>
                          </a:lnTo>
                          <a:lnTo>
                            <a:pt x="195700" y="2082908"/>
                          </a:lnTo>
                          <a:lnTo>
                            <a:pt x="172841" y="2043314"/>
                          </a:lnTo>
                          <a:lnTo>
                            <a:pt x="1290097" y="1398266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0" name="円: 塗りつぶしなし 749">
                      <a:extLst>
                        <a:ext uri="{FF2B5EF4-FFF2-40B4-BE49-F238E27FC236}">
                          <a16:creationId xmlns:a16="http://schemas.microsoft.com/office/drawing/2014/main" id="{A3AF2D3B-886E-4AA6-99A3-555103B899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24545" y="3375334"/>
                      <a:ext cx="1481230" cy="1481228"/>
                    </a:xfrm>
                    <a:prstGeom prst="donut">
                      <a:avLst>
                        <a:gd name="adj" fmla="val 4466"/>
                      </a:avLst>
                    </a:prstGeom>
                    <a:solidFill>
                      <a:srgbClr val="FFC000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744" name="楕円 387">
                  <a:extLst>
                    <a:ext uri="{FF2B5EF4-FFF2-40B4-BE49-F238E27FC236}">
                      <a16:creationId xmlns:a16="http://schemas.microsoft.com/office/drawing/2014/main" id="{564C3A37-42A1-42EE-8E7C-3CC6A5A6D7F4}"/>
                    </a:ext>
                  </a:extLst>
                </p:cNvPr>
                <p:cNvSpPr/>
                <p:nvPr/>
              </p:nvSpPr>
              <p:spPr>
                <a:xfrm>
                  <a:off x="6581714" y="3562349"/>
                  <a:ext cx="519175" cy="523876"/>
                </a:xfrm>
                <a:custGeom>
                  <a:avLst/>
                  <a:gdLst>
                    <a:gd name="connsiteX0" fmla="*/ 0 w 519113"/>
                    <a:gd name="connsiteY0" fmla="*/ 169069 h 338138"/>
                    <a:gd name="connsiteX1" fmla="*/ 259557 w 519113"/>
                    <a:gd name="connsiteY1" fmla="*/ 0 h 338138"/>
                    <a:gd name="connsiteX2" fmla="*/ 519114 w 519113"/>
                    <a:gd name="connsiteY2" fmla="*/ 169069 h 338138"/>
                    <a:gd name="connsiteX3" fmla="*/ 259557 w 519113"/>
                    <a:gd name="connsiteY3" fmla="*/ 338138 h 338138"/>
                    <a:gd name="connsiteX4" fmla="*/ 0 w 519113"/>
                    <a:gd name="connsiteY4" fmla="*/ 169069 h 338138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73857 h 542926"/>
                    <a:gd name="connsiteX1" fmla="*/ 278668 w 519175"/>
                    <a:gd name="connsiteY1" fmla="*/ 0 h 542926"/>
                    <a:gd name="connsiteX2" fmla="*/ 519175 w 519175"/>
                    <a:gd name="connsiteY2" fmla="*/ 373857 h 542926"/>
                    <a:gd name="connsiteX3" fmla="*/ 259618 w 519175"/>
                    <a:gd name="connsiteY3" fmla="*/ 542926 h 542926"/>
                    <a:gd name="connsiteX4" fmla="*/ 61 w 519175"/>
                    <a:gd name="connsiteY4" fmla="*/ 373857 h 542926"/>
                    <a:gd name="connsiteX0" fmla="*/ 61 w 519175"/>
                    <a:gd name="connsiteY0" fmla="*/ 354807 h 523876"/>
                    <a:gd name="connsiteX1" fmla="*/ 264380 w 519175"/>
                    <a:gd name="connsiteY1" fmla="*/ 0 h 523876"/>
                    <a:gd name="connsiteX2" fmla="*/ 519175 w 519175"/>
                    <a:gd name="connsiteY2" fmla="*/ 354807 h 523876"/>
                    <a:gd name="connsiteX3" fmla="*/ 259618 w 519175"/>
                    <a:gd name="connsiteY3" fmla="*/ 523876 h 523876"/>
                    <a:gd name="connsiteX4" fmla="*/ 61 w 519175"/>
                    <a:gd name="connsiteY4" fmla="*/ 354807 h 52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9175" h="523876">
                      <a:moveTo>
                        <a:pt x="61" y="354807"/>
                      </a:moveTo>
                      <a:cubicBezTo>
                        <a:pt x="84199" y="288131"/>
                        <a:pt x="121031" y="0"/>
                        <a:pt x="264380" y="0"/>
                      </a:cubicBezTo>
                      <a:cubicBezTo>
                        <a:pt x="407729" y="0"/>
                        <a:pt x="423925" y="266196"/>
                        <a:pt x="519175" y="354807"/>
                      </a:cubicBezTo>
                      <a:cubicBezTo>
                        <a:pt x="519175" y="448181"/>
                        <a:pt x="402967" y="523876"/>
                        <a:pt x="259618" y="523876"/>
                      </a:cubicBezTo>
                      <a:cubicBezTo>
                        <a:pt x="116269" y="523876"/>
                        <a:pt x="-3114" y="445295"/>
                        <a:pt x="61" y="35480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F1D9123B-C511-4469-B713-0D4645890A5D}"/>
                </a:ext>
              </a:extLst>
            </p:cNvPr>
            <p:cNvGrpSpPr/>
            <p:nvPr/>
          </p:nvGrpSpPr>
          <p:grpSpPr>
            <a:xfrm rot="680996">
              <a:off x="3329378" y="1693764"/>
              <a:ext cx="802572" cy="183560"/>
              <a:chOff x="4552516" y="3045234"/>
              <a:chExt cx="1901500" cy="434900"/>
            </a:xfrm>
            <a:pattFill prst="lgConfetti">
              <a:fgClr>
                <a:srgbClr val="70AD47">
                  <a:lumMod val="75000"/>
                </a:srgbClr>
              </a:fgClr>
              <a:bgClr>
                <a:sysClr val="windowText" lastClr="000000">
                  <a:lumMod val="85000"/>
                  <a:lumOff val="15000"/>
                </a:sysClr>
              </a:bgClr>
            </a:pattFill>
          </p:grpSpPr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8E9C9952-12A5-4F49-92BD-EBDDE10C0C67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BDA67D19-B6B0-4840-93CC-0F391FC471C1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E8FEA8A9-E394-4CB3-9DAD-43F72D95C318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94AEF448-875C-48BA-B3BA-AABD3E12B64C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4B854AB0-3283-40BC-AC47-846825FBAB9B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41E75FEC-A05F-4E9A-92E7-10947473F7D4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522BA9F9-99EB-455B-88A5-EFC32EE56D90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DC4D623F-7666-4E12-B99F-80700D1430BB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BF4211EF-C659-424A-BFD0-BF50DE4F091F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31231475-6DB7-487F-B8C7-416106188873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B8E055A0-1126-45AF-B85A-D8FA675CDA39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5BB60608-211F-4EBB-B739-45C9C6F1E24C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6904E508-5936-4775-80B6-385311D9EE05}"/>
                </a:ext>
              </a:extLst>
            </p:cNvPr>
            <p:cNvGrpSpPr/>
            <p:nvPr/>
          </p:nvGrpSpPr>
          <p:grpSpPr>
            <a:xfrm rot="680996">
              <a:off x="3314138" y="1830924"/>
              <a:ext cx="802572" cy="183560"/>
              <a:chOff x="4552516" y="3045234"/>
              <a:chExt cx="1901500" cy="434900"/>
            </a:xfrm>
            <a:pattFill prst="lgConfetti">
              <a:fgClr>
                <a:srgbClr val="70AD47">
                  <a:lumMod val="75000"/>
                </a:srgbClr>
              </a:fgClr>
              <a:bgClr>
                <a:sysClr val="windowText" lastClr="000000">
                  <a:lumMod val="85000"/>
                  <a:lumOff val="15000"/>
                </a:sysClr>
              </a:bgClr>
            </a:pattFill>
          </p:grpSpPr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BDA96C47-BF9A-4C46-BD82-3BD968EF6010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3439B0A1-A1A5-4D8E-B389-246F26A9E26F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92BC6391-DB84-432D-AC65-91415A553951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3B4D25DE-1175-4E46-A615-67912CC43E43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3165C3EB-B0E0-4E2F-9CCE-A18D3A4B4D81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3DB33553-ADB0-4D04-8AE8-E4C175FD4FF9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94BC11FA-95D0-4C64-9655-14C1D0C14BBA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5C539DEE-D976-4D27-995D-9F62F45668C5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7EB1FB05-95F6-4531-B09F-C01C40CD4383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DADA5354-E2D9-4500-AB65-97B552A944B5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96B13EEC-F98A-4878-878D-27A40F2D7170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AA1584F6-09DB-43B3-94EF-B0ACE589D137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9B79584F-0800-4AEA-887D-516D736796EB}"/>
              </a:ext>
            </a:extLst>
          </p:cNvPr>
          <p:cNvGrpSpPr/>
          <p:nvPr/>
        </p:nvGrpSpPr>
        <p:grpSpPr>
          <a:xfrm>
            <a:off x="3787715" y="1081859"/>
            <a:ext cx="2357190" cy="1995381"/>
            <a:chOff x="1646472" y="110623"/>
            <a:chExt cx="5565769" cy="4711470"/>
          </a:xfrm>
        </p:grpSpPr>
        <p:sp>
          <p:nvSpPr>
            <p:cNvPr id="1028" name="フリーフォーム: 図形 1027">
              <a:extLst>
                <a:ext uri="{FF2B5EF4-FFF2-40B4-BE49-F238E27FC236}">
                  <a16:creationId xmlns:a16="http://schemas.microsoft.com/office/drawing/2014/main" id="{00AD6CD2-FBF5-4830-B93F-6468CF42EDEE}"/>
                </a:ext>
              </a:extLst>
            </p:cNvPr>
            <p:cNvSpPr/>
            <p:nvPr/>
          </p:nvSpPr>
          <p:spPr>
            <a:xfrm>
              <a:off x="2495402" y="110623"/>
              <a:ext cx="2839780" cy="1048861"/>
            </a:xfrm>
            <a:custGeom>
              <a:avLst/>
              <a:gdLst>
                <a:gd name="connsiteX0" fmla="*/ 2635308 w 2839780"/>
                <a:gd name="connsiteY0" fmla="*/ 733881 h 1048861"/>
                <a:gd name="connsiteX1" fmla="*/ 2665233 w 2839780"/>
                <a:gd name="connsiteY1" fmla="*/ 747055 h 1048861"/>
                <a:gd name="connsiteX2" fmla="*/ 2715977 w 2839780"/>
                <a:gd name="connsiteY2" fmla="*/ 734864 h 1048861"/>
                <a:gd name="connsiteX3" fmla="*/ 2746443 w 2839780"/>
                <a:gd name="connsiteY3" fmla="*/ 775516 h 1048861"/>
                <a:gd name="connsiteX4" fmla="*/ 2810698 w 2839780"/>
                <a:gd name="connsiteY4" fmla="*/ 780038 h 1048861"/>
                <a:gd name="connsiteX5" fmla="*/ 2808976 w 2839780"/>
                <a:gd name="connsiteY5" fmla="*/ 842228 h 1048861"/>
                <a:gd name="connsiteX6" fmla="*/ 2820457 w 2839780"/>
                <a:gd name="connsiteY6" fmla="*/ 926503 h 1048861"/>
                <a:gd name="connsiteX7" fmla="*/ 2806736 w 2839780"/>
                <a:gd name="connsiteY7" fmla="*/ 974393 h 1048861"/>
                <a:gd name="connsiteX8" fmla="*/ 2761156 w 2839780"/>
                <a:gd name="connsiteY8" fmla="*/ 992169 h 1048861"/>
                <a:gd name="connsiteX9" fmla="*/ 2725996 w 2839780"/>
                <a:gd name="connsiteY9" fmla="*/ 1030503 h 1048861"/>
                <a:gd name="connsiteX10" fmla="*/ 2673542 w 2839780"/>
                <a:gd name="connsiteY10" fmla="*/ 1027852 h 1048861"/>
                <a:gd name="connsiteX11" fmla="*/ 2672399 w 2839780"/>
                <a:gd name="connsiteY11" fmla="*/ 1028197 h 1048861"/>
                <a:gd name="connsiteX12" fmla="*/ 2611200 w 2839780"/>
                <a:gd name="connsiteY12" fmla="*/ 1048859 h 1048861"/>
                <a:gd name="connsiteX13" fmla="*/ 2567766 w 2839780"/>
                <a:gd name="connsiteY13" fmla="*/ 1002565 h 1048861"/>
                <a:gd name="connsiteX14" fmla="*/ 2567738 w 2839780"/>
                <a:gd name="connsiteY14" fmla="*/ 1002565 h 1048861"/>
                <a:gd name="connsiteX15" fmla="*/ 2542747 w 2839780"/>
                <a:gd name="connsiteY15" fmla="*/ 1002800 h 1048861"/>
                <a:gd name="connsiteX16" fmla="*/ 2523599 w 2839780"/>
                <a:gd name="connsiteY16" fmla="*/ 956106 h 1048861"/>
                <a:gd name="connsiteX17" fmla="*/ 2523134 w 2839780"/>
                <a:gd name="connsiteY17" fmla="*/ 956119 h 1048861"/>
                <a:gd name="connsiteX18" fmla="*/ 2502666 w 2839780"/>
                <a:gd name="connsiteY18" fmla="*/ 956663 h 1048861"/>
                <a:gd name="connsiteX19" fmla="*/ 2487706 w 2839780"/>
                <a:gd name="connsiteY19" fmla="*/ 948790 h 1048861"/>
                <a:gd name="connsiteX20" fmla="*/ 2482173 w 2839780"/>
                <a:gd name="connsiteY20" fmla="*/ 932662 h 1048861"/>
                <a:gd name="connsiteX21" fmla="*/ 2489202 w 2839780"/>
                <a:gd name="connsiteY21" fmla="*/ 913600 h 1048861"/>
                <a:gd name="connsiteX22" fmla="*/ 2489411 w 2839780"/>
                <a:gd name="connsiteY22" fmla="*/ 913031 h 1048861"/>
                <a:gd name="connsiteX23" fmla="*/ 2455492 w 2839780"/>
                <a:gd name="connsiteY23" fmla="*/ 884677 h 1048861"/>
                <a:gd name="connsiteX24" fmla="*/ 2480872 w 2839780"/>
                <a:gd name="connsiteY24" fmla="*/ 845713 h 1048861"/>
                <a:gd name="connsiteX25" fmla="*/ 2480903 w 2839780"/>
                <a:gd name="connsiteY25" fmla="*/ 845562 h 1048861"/>
                <a:gd name="connsiteX26" fmla="*/ 2485303 w 2839780"/>
                <a:gd name="connsiteY26" fmla="*/ 823827 h 1048861"/>
                <a:gd name="connsiteX27" fmla="*/ 2502212 w 2839780"/>
                <a:gd name="connsiteY27" fmla="*/ 802195 h 1048861"/>
                <a:gd name="connsiteX28" fmla="*/ 2540605 w 2839780"/>
                <a:gd name="connsiteY28" fmla="*/ 781425 h 1048861"/>
                <a:gd name="connsiteX29" fmla="*/ 2593966 w 2839780"/>
                <a:gd name="connsiteY29" fmla="*/ 740416 h 1048861"/>
                <a:gd name="connsiteX30" fmla="*/ 2635308 w 2839780"/>
                <a:gd name="connsiteY30" fmla="*/ 733881 h 1048861"/>
                <a:gd name="connsiteX31" fmla="*/ 2083816 w 2839780"/>
                <a:gd name="connsiteY31" fmla="*/ 427369 h 1048861"/>
                <a:gd name="connsiteX32" fmla="*/ 2123607 w 2839780"/>
                <a:gd name="connsiteY32" fmla="*/ 444887 h 1048861"/>
                <a:gd name="connsiteX33" fmla="*/ 2191083 w 2839780"/>
                <a:gd name="connsiteY33" fmla="*/ 428676 h 1048861"/>
                <a:gd name="connsiteX34" fmla="*/ 2231595 w 2839780"/>
                <a:gd name="connsiteY34" fmla="*/ 482731 h 1048861"/>
                <a:gd name="connsiteX35" fmla="*/ 2317035 w 2839780"/>
                <a:gd name="connsiteY35" fmla="*/ 488745 h 1048861"/>
                <a:gd name="connsiteX36" fmla="*/ 2314746 w 2839780"/>
                <a:gd name="connsiteY36" fmla="*/ 571440 h 1048861"/>
                <a:gd name="connsiteX37" fmla="*/ 2330012 w 2839780"/>
                <a:gd name="connsiteY37" fmla="*/ 683503 h 1048861"/>
                <a:gd name="connsiteX38" fmla="*/ 2311767 w 2839780"/>
                <a:gd name="connsiteY38" fmla="*/ 747183 h 1048861"/>
                <a:gd name="connsiteX39" fmla="*/ 2251159 w 2839780"/>
                <a:gd name="connsiteY39" fmla="*/ 770819 h 1048861"/>
                <a:gd name="connsiteX40" fmla="*/ 2204405 w 2839780"/>
                <a:gd name="connsiteY40" fmla="*/ 821793 h 1048861"/>
                <a:gd name="connsiteX41" fmla="*/ 2134656 w 2839780"/>
                <a:gd name="connsiteY41" fmla="*/ 818268 h 1048861"/>
                <a:gd name="connsiteX42" fmla="*/ 2133135 w 2839780"/>
                <a:gd name="connsiteY42" fmla="*/ 818727 h 1048861"/>
                <a:gd name="connsiteX43" fmla="*/ 2051759 w 2839780"/>
                <a:gd name="connsiteY43" fmla="*/ 846201 h 1048861"/>
                <a:gd name="connsiteX44" fmla="*/ 1994003 w 2839780"/>
                <a:gd name="connsiteY44" fmla="*/ 784643 h 1048861"/>
                <a:gd name="connsiteX45" fmla="*/ 1993966 w 2839780"/>
                <a:gd name="connsiteY45" fmla="*/ 784644 h 1048861"/>
                <a:gd name="connsiteX46" fmla="*/ 1960734 w 2839780"/>
                <a:gd name="connsiteY46" fmla="*/ 784956 h 1048861"/>
                <a:gd name="connsiteX47" fmla="*/ 1935274 w 2839780"/>
                <a:gd name="connsiteY47" fmla="*/ 722866 h 1048861"/>
                <a:gd name="connsiteX48" fmla="*/ 1934655 w 2839780"/>
                <a:gd name="connsiteY48" fmla="*/ 722883 h 1048861"/>
                <a:gd name="connsiteX49" fmla="*/ 1907439 w 2839780"/>
                <a:gd name="connsiteY49" fmla="*/ 723607 h 1048861"/>
                <a:gd name="connsiteX50" fmla="*/ 1887546 w 2839780"/>
                <a:gd name="connsiteY50" fmla="*/ 713138 h 1048861"/>
                <a:gd name="connsiteX51" fmla="*/ 1880189 w 2839780"/>
                <a:gd name="connsiteY51" fmla="*/ 691692 h 1048861"/>
                <a:gd name="connsiteX52" fmla="*/ 1889534 w 2839780"/>
                <a:gd name="connsiteY52" fmla="*/ 666345 h 1048861"/>
                <a:gd name="connsiteX53" fmla="*/ 1889813 w 2839780"/>
                <a:gd name="connsiteY53" fmla="*/ 665588 h 1048861"/>
                <a:gd name="connsiteX54" fmla="*/ 1844709 w 2839780"/>
                <a:gd name="connsiteY54" fmla="*/ 627885 h 1048861"/>
                <a:gd name="connsiteX55" fmla="*/ 1878459 w 2839780"/>
                <a:gd name="connsiteY55" fmla="*/ 576075 h 1048861"/>
                <a:gd name="connsiteX56" fmla="*/ 1878500 w 2839780"/>
                <a:gd name="connsiteY56" fmla="*/ 575873 h 1048861"/>
                <a:gd name="connsiteX57" fmla="*/ 1884350 w 2839780"/>
                <a:gd name="connsiteY57" fmla="*/ 546972 h 1048861"/>
                <a:gd name="connsiteX58" fmla="*/ 1906835 w 2839780"/>
                <a:gd name="connsiteY58" fmla="*/ 518207 h 1048861"/>
                <a:gd name="connsiteX59" fmla="*/ 1957887 w 2839780"/>
                <a:gd name="connsiteY59" fmla="*/ 490589 h 1048861"/>
                <a:gd name="connsiteX60" fmla="*/ 2028842 w 2839780"/>
                <a:gd name="connsiteY60" fmla="*/ 436059 h 1048861"/>
                <a:gd name="connsiteX61" fmla="*/ 2083816 w 2839780"/>
                <a:gd name="connsiteY61" fmla="*/ 427369 h 1048861"/>
                <a:gd name="connsiteX62" fmla="*/ 882831 w 2839780"/>
                <a:gd name="connsiteY62" fmla="*/ 775 h 1048861"/>
                <a:gd name="connsiteX63" fmla="*/ 958839 w 2839780"/>
                <a:gd name="connsiteY63" fmla="*/ 34236 h 1048861"/>
                <a:gd name="connsiteX64" fmla="*/ 1087728 w 2839780"/>
                <a:gd name="connsiteY64" fmla="*/ 3271 h 1048861"/>
                <a:gd name="connsiteX65" fmla="*/ 1165112 w 2839780"/>
                <a:gd name="connsiteY65" fmla="*/ 106525 h 1048861"/>
                <a:gd name="connsiteX66" fmla="*/ 1328317 w 2839780"/>
                <a:gd name="connsiteY66" fmla="*/ 118012 h 1048861"/>
                <a:gd name="connsiteX67" fmla="*/ 1351919 w 2839780"/>
                <a:gd name="connsiteY67" fmla="*/ 148967 h 1048861"/>
                <a:gd name="connsiteX68" fmla="*/ 1355301 w 2839780"/>
                <a:gd name="connsiteY68" fmla="*/ 167381 h 1048861"/>
                <a:gd name="connsiteX69" fmla="*/ 1387910 w 2839780"/>
                <a:gd name="connsiteY69" fmla="*/ 158592 h 1048861"/>
                <a:gd name="connsiteX70" fmla="*/ 1492987 w 2839780"/>
                <a:gd name="connsiteY70" fmla="*/ 184820 h 1048861"/>
                <a:gd name="connsiteX71" fmla="*/ 1600080 w 2839780"/>
                <a:gd name="connsiteY71" fmla="*/ 159092 h 1048861"/>
                <a:gd name="connsiteX72" fmla="*/ 1664377 w 2839780"/>
                <a:gd name="connsiteY72" fmla="*/ 244884 h 1048861"/>
                <a:gd name="connsiteX73" fmla="*/ 1799983 w 2839780"/>
                <a:gd name="connsiteY73" fmla="*/ 254429 h 1048861"/>
                <a:gd name="connsiteX74" fmla="*/ 1796349 w 2839780"/>
                <a:gd name="connsiteY74" fmla="*/ 385677 h 1048861"/>
                <a:gd name="connsiteX75" fmla="*/ 1820578 w 2839780"/>
                <a:gd name="connsiteY75" fmla="*/ 563535 h 1048861"/>
                <a:gd name="connsiteX76" fmla="*/ 1791621 w 2839780"/>
                <a:gd name="connsiteY76" fmla="*/ 664604 h 1048861"/>
                <a:gd name="connsiteX77" fmla="*/ 1695427 w 2839780"/>
                <a:gd name="connsiteY77" fmla="*/ 702118 h 1048861"/>
                <a:gd name="connsiteX78" fmla="*/ 1621223 w 2839780"/>
                <a:gd name="connsiteY78" fmla="*/ 783020 h 1048861"/>
                <a:gd name="connsiteX79" fmla="*/ 1510522 w 2839780"/>
                <a:gd name="connsiteY79" fmla="*/ 777426 h 1048861"/>
                <a:gd name="connsiteX80" fmla="*/ 1508109 w 2839780"/>
                <a:gd name="connsiteY80" fmla="*/ 778154 h 1048861"/>
                <a:gd name="connsiteX81" fmla="*/ 1378953 w 2839780"/>
                <a:gd name="connsiteY81" fmla="*/ 821759 h 1048861"/>
                <a:gd name="connsiteX82" fmla="*/ 1287287 w 2839780"/>
                <a:gd name="connsiteY82" fmla="*/ 724059 h 1048861"/>
                <a:gd name="connsiteX83" fmla="*/ 1287228 w 2839780"/>
                <a:gd name="connsiteY83" fmla="*/ 724059 h 1048861"/>
                <a:gd name="connsiteX84" fmla="*/ 1234486 w 2839780"/>
                <a:gd name="connsiteY84" fmla="*/ 724556 h 1048861"/>
                <a:gd name="connsiteX85" fmla="*/ 1188031 w 2839780"/>
                <a:gd name="connsiteY85" fmla="*/ 689699 h 1048861"/>
                <a:gd name="connsiteX86" fmla="*/ 1187166 w 2839780"/>
                <a:gd name="connsiteY86" fmla="*/ 684043 h 1048861"/>
                <a:gd name="connsiteX87" fmla="*/ 1171897 w 2839780"/>
                <a:gd name="connsiteY87" fmla="*/ 711184 h 1048861"/>
                <a:gd name="connsiteX88" fmla="*/ 1113175 w 2839780"/>
                <a:gd name="connsiteY88" fmla="*/ 754187 h 1048861"/>
                <a:gd name="connsiteX89" fmla="*/ 979942 w 2839780"/>
                <a:gd name="connsiteY89" fmla="*/ 747454 h 1048861"/>
                <a:gd name="connsiteX90" fmla="*/ 977039 w 2839780"/>
                <a:gd name="connsiteY90" fmla="*/ 748330 h 1048861"/>
                <a:gd name="connsiteX91" fmla="*/ 821596 w 2839780"/>
                <a:gd name="connsiteY91" fmla="*/ 800811 h 1048861"/>
                <a:gd name="connsiteX92" fmla="*/ 768681 w 2839780"/>
                <a:gd name="connsiteY92" fmla="*/ 791738 h 1048861"/>
                <a:gd name="connsiteX93" fmla="*/ 750095 w 2839780"/>
                <a:gd name="connsiteY93" fmla="*/ 779696 h 1048861"/>
                <a:gd name="connsiteX94" fmla="*/ 748417 w 2839780"/>
                <a:gd name="connsiteY94" fmla="*/ 789855 h 1048861"/>
                <a:gd name="connsiteX95" fmla="*/ 718540 w 2839780"/>
                <a:gd name="connsiteY95" fmla="*/ 843665 h 1048861"/>
                <a:gd name="connsiteX96" fmla="*/ 579827 w 2839780"/>
                <a:gd name="connsiteY96" fmla="*/ 858145 h 1048861"/>
                <a:gd name="connsiteX97" fmla="*/ 480700 w 2839780"/>
                <a:gd name="connsiteY97" fmla="*/ 985724 h 1048861"/>
                <a:gd name="connsiteX98" fmla="*/ 334950 w 2839780"/>
                <a:gd name="connsiteY98" fmla="*/ 907850 h 1048861"/>
                <a:gd name="connsiteX99" fmla="*/ 118445 w 2839780"/>
                <a:gd name="connsiteY99" fmla="*/ 830909 h 1048861"/>
                <a:gd name="connsiteX100" fmla="*/ 23253 w 2839780"/>
                <a:gd name="connsiteY100" fmla="*/ 745288 h 1048861"/>
                <a:gd name="connsiteX101" fmla="*/ 43593 w 2839780"/>
                <a:gd name="connsiteY101" fmla="*/ 629715 h 1048861"/>
                <a:gd name="connsiteX102" fmla="*/ 640 w 2839780"/>
                <a:gd name="connsiteY102" fmla="*/ 511140 h 1048861"/>
                <a:gd name="connsiteX103" fmla="*/ 79082 w 2839780"/>
                <a:gd name="connsiteY103" fmla="*/ 405747 h 1048861"/>
                <a:gd name="connsiteX104" fmla="*/ 79833 w 2839780"/>
                <a:gd name="connsiteY104" fmla="*/ 402968 h 1048861"/>
                <a:gd name="connsiteX105" fmla="*/ 114775 w 2839780"/>
                <a:gd name="connsiteY105" fmla="*/ 251622 h 1048861"/>
                <a:gd name="connsiteX106" fmla="*/ 284758 w 2839780"/>
                <a:gd name="connsiteY106" fmla="*/ 217045 h 1048861"/>
                <a:gd name="connsiteX107" fmla="*/ 284796 w 2839780"/>
                <a:gd name="connsiteY107" fmla="*/ 216986 h 1048861"/>
                <a:gd name="connsiteX108" fmla="*/ 318601 w 2839780"/>
                <a:gd name="connsiteY108" fmla="*/ 164983 h 1048861"/>
                <a:gd name="connsiteX109" fmla="*/ 456142 w 2839780"/>
                <a:gd name="connsiteY109" fmla="*/ 181150 h 1048861"/>
                <a:gd name="connsiteX110" fmla="*/ 456752 w 2839780"/>
                <a:gd name="connsiteY110" fmla="*/ 180171 h 1048861"/>
                <a:gd name="connsiteX111" fmla="*/ 483600 w 2839780"/>
                <a:gd name="connsiteY111" fmla="*/ 137161 h 1048861"/>
                <a:gd name="connsiteX112" fmla="*/ 522922 w 2839780"/>
                <a:gd name="connsiteY112" fmla="*/ 115606 h 1048861"/>
                <a:gd name="connsiteX113" fmla="*/ 589068 w 2839780"/>
                <a:gd name="connsiteY113" fmla="*/ 139136 h 1048861"/>
                <a:gd name="connsiteX114" fmla="*/ 591112 w 2839780"/>
                <a:gd name="connsiteY114" fmla="*/ 141923 h 1048861"/>
                <a:gd name="connsiteX115" fmla="*/ 642286 w 2839780"/>
                <a:gd name="connsiteY115" fmla="*/ 121535 h 1048861"/>
                <a:gd name="connsiteX116" fmla="*/ 777822 w 2839780"/>
                <a:gd name="connsiteY116" fmla="*/ 17374 h 1048861"/>
                <a:gd name="connsiteX117" fmla="*/ 882831 w 2839780"/>
                <a:gd name="connsiteY117" fmla="*/ 775 h 1048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839780" h="1048861">
                  <a:moveTo>
                    <a:pt x="2635308" y="733881"/>
                  </a:moveTo>
                  <a:cubicBezTo>
                    <a:pt x="2647738" y="735039"/>
                    <a:pt x="2658264" y="739482"/>
                    <a:pt x="2665233" y="747055"/>
                  </a:cubicBezTo>
                  <a:cubicBezTo>
                    <a:pt x="2681941" y="737520"/>
                    <a:pt x="2700444" y="733078"/>
                    <a:pt x="2715977" y="734864"/>
                  </a:cubicBezTo>
                  <a:cubicBezTo>
                    <a:pt x="2739580" y="737577"/>
                    <a:pt x="2751925" y="754053"/>
                    <a:pt x="2746443" y="775516"/>
                  </a:cubicBezTo>
                  <a:cubicBezTo>
                    <a:pt x="2772030" y="766661"/>
                    <a:pt x="2796493" y="768383"/>
                    <a:pt x="2810698" y="780038"/>
                  </a:cubicBezTo>
                  <a:cubicBezTo>
                    <a:pt x="2827437" y="793773"/>
                    <a:pt x="2826752" y="818588"/>
                    <a:pt x="2808976" y="842228"/>
                  </a:cubicBezTo>
                  <a:cubicBezTo>
                    <a:pt x="2845018" y="852992"/>
                    <a:pt x="2850201" y="891007"/>
                    <a:pt x="2820457" y="926503"/>
                  </a:cubicBezTo>
                  <a:cubicBezTo>
                    <a:pt x="2830728" y="938574"/>
                    <a:pt x="2824928" y="958824"/>
                    <a:pt x="2806736" y="974393"/>
                  </a:cubicBezTo>
                  <a:cubicBezTo>
                    <a:pt x="2793576" y="985661"/>
                    <a:pt x="2776253" y="992418"/>
                    <a:pt x="2761156" y="992169"/>
                  </a:cubicBezTo>
                  <a:cubicBezTo>
                    <a:pt x="2757868" y="1006788"/>
                    <a:pt x="2744055" y="1021847"/>
                    <a:pt x="2725996" y="1030503"/>
                  </a:cubicBezTo>
                  <a:cubicBezTo>
                    <a:pt x="2704850" y="1040634"/>
                    <a:pt x="2683069" y="1039534"/>
                    <a:pt x="2673542" y="1027852"/>
                  </a:cubicBezTo>
                  <a:cubicBezTo>
                    <a:pt x="2673159" y="1027971"/>
                    <a:pt x="2672781" y="1028079"/>
                    <a:pt x="2672399" y="1028197"/>
                  </a:cubicBezTo>
                  <a:cubicBezTo>
                    <a:pt x="2653460" y="1041439"/>
                    <a:pt x="2631023" y="1049011"/>
                    <a:pt x="2611200" y="1048859"/>
                  </a:cubicBezTo>
                  <a:cubicBezTo>
                    <a:pt x="2579889" y="1048613"/>
                    <a:pt x="2561814" y="1029340"/>
                    <a:pt x="2567766" y="1002565"/>
                  </a:cubicBezTo>
                  <a:lnTo>
                    <a:pt x="2567738" y="1002565"/>
                  </a:lnTo>
                  <a:lnTo>
                    <a:pt x="2542747" y="1002800"/>
                  </a:lnTo>
                  <a:cubicBezTo>
                    <a:pt x="2521344" y="997989"/>
                    <a:pt x="2511834" y="979133"/>
                    <a:pt x="2523599" y="956106"/>
                  </a:cubicBezTo>
                  <a:lnTo>
                    <a:pt x="2523134" y="956119"/>
                  </a:lnTo>
                  <a:lnTo>
                    <a:pt x="2502666" y="956663"/>
                  </a:lnTo>
                  <a:cubicBezTo>
                    <a:pt x="2496502" y="955407"/>
                    <a:pt x="2491332" y="952746"/>
                    <a:pt x="2487706" y="948790"/>
                  </a:cubicBezTo>
                  <a:cubicBezTo>
                    <a:pt x="2483713" y="944437"/>
                    <a:pt x="2481879" y="938842"/>
                    <a:pt x="2482173" y="932662"/>
                  </a:cubicBezTo>
                  <a:lnTo>
                    <a:pt x="2489202" y="913600"/>
                  </a:lnTo>
                  <a:lnTo>
                    <a:pt x="2489411" y="913031"/>
                  </a:lnTo>
                  <a:cubicBezTo>
                    <a:pt x="2468045" y="913600"/>
                    <a:pt x="2454274" y="902086"/>
                    <a:pt x="2455492" y="884677"/>
                  </a:cubicBezTo>
                  <a:cubicBezTo>
                    <a:pt x="2456417" y="871413"/>
                    <a:pt x="2465943" y="856785"/>
                    <a:pt x="2480872" y="845713"/>
                  </a:cubicBezTo>
                  <a:lnTo>
                    <a:pt x="2480903" y="845562"/>
                  </a:lnTo>
                  <a:lnTo>
                    <a:pt x="2485303" y="823827"/>
                  </a:lnTo>
                  <a:cubicBezTo>
                    <a:pt x="2488971" y="816345"/>
                    <a:pt x="2494720" y="808905"/>
                    <a:pt x="2502212" y="802195"/>
                  </a:cubicBezTo>
                  <a:cubicBezTo>
                    <a:pt x="2513087" y="792451"/>
                    <a:pt x="2526742" y="785061"/>
                    <a:pt x="2540605" y="781425"/>
                  </a:cubicBezTo>
                  <a:cubicBezTo>
                    <a:pt x="2552373" y="763893"/>
                    <a:pt x="2572030" y="748790"/>
                    <a:pt x="2593966" y="740416"/>
                  </a:cubicBezTo>
                  <a:cubicBezTo>
                    <a:pt x="2608547" y="734851"/>
                    <a:pt x="2622879" y="732724"/>
                    <a:pt x="2635308" y="733881"/>
                  </a:cubicBezTo>
                  <a:close/>
                  <a:moveTo>
                    <a:pt x="2083816" y="427369"/>
                  </a:moveTo>
                  <a:cubicBezTo>
                    <a:pt x="2100343" y="428909"/>
                    <a:pt x="2114340" y="434816"/>
                    <a:pt x="2123607" y="444887"/>
                  </a:cubicBezTo>
                  <a:cubicBezTo>
                    <a:pt x="2145825" y="432207"/>
                    <a:pt x="2170428" y="426301"/>
                    <a:pt x="2191083" y="428676"/>
                  </a:cubicBezTo>
                  <a:cubicBezTo>
                    <a:pt x="2222469" y="432283"/>
                    <a:pt x="2238883" y="454191"/>
                    <a:pt x="2231595" y="482731"/>
                  </a:cubicBezTo>
                  <a:cubicBezTo>
                    <a:pt x="2265618" y="470956"/>
                    <a:pt x="2298146" y="473247"/>
                    <a:pt x="2317035" y="488745"/>
                  </a:cubicBezTo>
                  <a:cubicBezTo>
                    <a:pt x="2339293" y="507008"/>
                    <a:pt x="2338383" y="540006"/>
                    <a:pt x="2314746" y="571440"/>
                  </a:cubicBezTo>
                  <a:cubicBezTo>
                    <a:pt x="2362672" y="585753"/>
                    <a:pt x="2369563" y="636302"/>
                    <a:pt x="2330012" y="683503"/>
                  </a:cubicBezTo>
                  <a:cubicBezTo>
                    <a:pt x="2343669" y="699553"/>
                    <a:pt x="2335958" y="726480"/>
                    <a:pt x="2311767" y="747183"/>
                  </a:cubicBezTo>
                  <a:cubicBezTo>
                    <a:pt x="2294268" y="762166"/>
                    <a:pt x="2271233" y="771151"/>
                    <a:pt x="2251159" y="770819"/>
                  </a:cubicBezTo>
                  <a:cubicBezTo>
                    <a:pt x="2246786" y="790259"/>
                    <a:pt x="2228418" y="810284"/>
                    <a:pt x="2204405" y="821793"/>
                  </a:cubicBezTo>
                  <a:cubicBezTo>
                    <a:pt x="2176286" y="835264"/>
                    <a:pt x="2147324" y="833802"/>
                    <a:pt x="2134656" y="818268"/>
                  </a:cubicBezTo>
                  <a:cubicBezTo>
                    <a:pt x="2134147" y="818426"/>
                    <a:pt x="2133644" y="818569"/>
                    <a:pt x="2133135" y="818727"/>
                  </a:cubicBezTo>
                  <a:cubicBezTo>
                    <a:pt x="2107952" y="836335"/>
                    <a:pt x="2078117" y="846404"/>
                    <a:pt x="2051759" y="846201"/>
                  </a:cubicBezTo>
                  <a:cubicBezTo>
                    <a:pt x="2010123" y="845874"/>
                    <a:pt x="1986089" y="820247"/>
                    <a:pt x="1994003" y="784643"/>
                  </a:cubicBezTo>
                  <a:lnTo>
                    <a:pt x="1993966" y="784644"/>
                  </a:lnTo>
                  <a:lnTo>
                    <a:pt x="1960734" y="784956"/>
                  </a:lnTo>
                  <a:cubicBezTo>
                    <a:pt x="1932275" y="778558"/>
                    <a:pt x="1919629" y="753485"/>
                    <a:pt x="1935274" y="722866"/>
                  </a:cubicBezTo>
                  <a:lnTo>
                    <a:pt x="1934655" y="722883"/>
                  </a:lnTo>
                  <a:lnTo>
                    <a:pt x="1907439" y="723607"/>
                  </a:lnTo>
                  <a:cubicBezTo>
                    <a:pt x="1899241" y="721936"/>
                    <a:pt x="1892368" y="718398"/>
                    <a:pt x="1887546" y="713138"/>
                  </a:cubicBezTo>
                  <a:cubicBezTo>
                    <a:pt x="1882236" y="707349"/>
                    <a:pt x="1879797" y="699909"/>
                    <a:pt x="1880189" y="691692"/>
                  </a:cubicBezTo>
                  <a:lnTo>
                    <a:pt x="1889534" y="666345"/>
                  </a:lnTo>
                  <a:lnTo>
                    <a:pt x="1889813" y="665588"/>
                  </a:lnTo>
                  <a:cubicBezTo>
                    <a:pt x="1861402" y="666344"/>
                    <a:pt x="1843091" y="651034"/>
                    <a:pt x="1844709" y="627885"/>
                  </a:cubicBezTo>
                  <a:cubicBezTo>
                    <a:pt x="1845940" y="610247"/>
                    <a:pt x="1858607" y="590797"/>
                    <a:pt x="1878459" y="576075"/>
                  </a:cubicBezTo>
                  <a:lnTo>
                    <a:pt x="1878500" y="575873"/>
                  </a:lnTo>
                  <a:lnTo>
                    <a:pt x="1884350" y="546972"/>
                  </a:lnTo>
                  <a:cubicBezTo>
                    <a:pt x="1889228" y="537022"/>
                    <a:pt x="1896872" y="527129"/>
                    <a:pt x="1906835" y="518207"/>
                  </a:cubicBezTo>
                  <a:cubicBezTo>
                    <a:pt x="1921296" y="505250"/>
                    <a:pt x="1939453" y="495423"/>
                    <a:pt x="1957887" y="490589"/>
                  </a:cubicBezTo>
                  <a:cubicBezTo>
                    <a:pt x="1973536" y="467277"/>
                    <a:pt x="1999674" y="447193"/>
                    <a:pt x="2028842" y="436059"/>
                  </a:cubicBezTo>
                  <a:cubicBezTo>
                    <a:pt x="2048230" y="428658"/>
                    <a:pt x="2067288" y="425830"/>
                    <a:pt x="2083816" y="427369"/>
                  </a:cubicBezTo>
                  <a:close/>
                  <a:moveTo>
                    <a:pt x="882831" y="775"/>
                  </a:moveTo>
                  <a:cubicBezTo>
                    <a:pt x="914401" y="3716"/>
                    <a:pt x="941137" y="15000"/>
                    <a:pt x="958839" y="34236"/>
                  </a:cubicBezTo>
                  <a:cubicBezTo>
                    <a:pt x="1001277" y="10016"/>
                    <a:pt x="1048274" y="-1265"/>
                    <a:pt x="1087728" y="3271"/>
                  </a:cubicBezTo>
                  <a:cubicBezTo>
                    <a:pt x="1147680" y="10161"/>
                    <a:pt x="1179034" y="52009"/>
                    <a:pt x="1165112" y="106525"/>
                  </a:cubicBezTo>
                  <a:cubicBezTo>
                    <a:pt x="1230102" y="84034"/>
                    <a:pt x="1292236" y="88409"/>
                    <a:pt x="1328317" y="118012"/>
                  </a:cubicBezTo>
                  <a:cubicBezTo>
                    <a:pt x="1338946" y="126734"/>
                    <a:pt x="1346809" y="137214"/>
                    <a:pt x="1351919" y="148967"/>
                  </a:cubicBezTo>
                  <a:lnTo>
                    <a:pt x="1355301" y="167381"/>
                  </a:lnTo>
                  <a:lnTo>
                    <a:pt x="1387910" y="158592"/>
                  </a:lnTo>
                  <a:cubicBezTo>
                    <a:pt x="1431972" y="151737"/>
                    <a:pt x="1470925" y="160845"/>
                    <a:pt x="1492987" y="184820"/>
                  </a:cubicBezTo>
                  <a:cubicBezTo>
                    <a:pt x="1528248" y="164695"/>
                    <a:pt x="1567298" y="155322"/>
                    <a:pt x="1600080" y="159092"/>
                  </a:cubicBezTo>
                  <a:cubicBezTo>
                    <a:pt x="1649893" y="164816"/>
                    <a:pt x="1675945" y="199588"/>
                    <a:pt x="1664377" y="244884"/>
                  </a:cubicBezTo>
                  <a:cubicBezTo>
                    <a:pt x="1718377" y="226196"/>
                    <a:pt x="1770003" y="229832"/>
                    <a:pt x="1799983" y="254429"/>
                  </a:cubicBezTo>
                  <a:cubicBezTo>
                    <a:pt x="1835309" y="283415"/>
                    <a:pt x="1833864" y="335786"/>
                    <a:pt x="1796349" y="385677"/>
                  </a:cubicBezTo>
                  <a:cubicBezTo>
                    <a:pt x="1872413" y="408393"/>
                    <a:pt x="1883351" y="488622"/>
                    <a:pt x="1820578" y="563535"/>
                  </a:cubicBezTo>
                  <a:cubicBezTo>
                    <a:pt x="1842254" y="589009"/>
                    <a:pt x="1830015" y="631745"/>
                    <a:pt x="1791621" y="664604"/>
                  </a:cubicBezTo>
                  <a:cubicBezTo>
                    <a:pt x="1763847" y="688384"/>
                    <a:pt x="1727288" y="702645"/>
                    <a:pt x="1695427" y="702118"/>
                  </a:cubicBezTo>
                  <a:cubicBezTo>
                    <a:pt x="1688487" y="732972"/>
                    <a:pt x="1659336" y="764753"/>
                    <a:pt x="1621223" y="783020"/>
                  </a:cubicBezTo>
                  <a:cubicBezTo>
                    <a:pt x="1576595" y="804401"/>
                    <a:pt x="1530629" y="802080"/>
                    <a:pt x="1510522" y="777426"/>
                  </a:cubicBezTo>
                  <a:cubicBezTo>
                    <a:pt x="1509715" y="777676"/>
                    <a:pt x="1508916" y="777903"/>
                    <a:pt x="1508109" y="778154"/>
                  </a:cubicBezTo>
                  <a:cubicBezTo>
                    <a:pt x="1468140" y="806100"/>
                    <a:pt x="1420788" y="822081"/>
                    <a:pt x="1378953" y="821759"/>
                  </a:cubicBezTo>
                  <a:cubicBezTo>
                    <a:pt x="1312872" y="821240"/>
                    <a:pt x="1274727" y="780566"/>
                    <a:pt x="1287287" y="724059"/>
                  </a:cubicBezTo>
                  <a:lnTo>
                    <a:pt x="1287228" y="724059"/>
                  </a:lnTo>
                  <a:lnTo>
                    <a:pt x="1234486" y="724556"/>
                  </a:lnTo>
                  <a:cubicBezTo>
                    <a:pt x="1211901" y="719478"/>
                    <a:pt x="1195591" y="706991"/>
                    <a:pt x="1188031" y="689699"/>
                  </a:cubicBezTo>
                  <a:lnTo>
                    <a:pt x="1187166" y="684043"/>
                  </a:lnTo>
                  <a:lnTo>
                    <a:pt x="1171897" y="711184"/>
                  </a:lnTo>
                  <a:cubicBezTo>
                    <a:pt x="1156348" y="728136"/>
                    <a:pt x="1136109" y="743195"/>
                    <a:pt x="1113175" y="754187"/>
                  </a:cubicBezTo>
                  <a:cubicBezTo>
                    <a:pt x="1059464" y="779920"/>
                    <a:pt x="1004142" y="777126"/>
                    <a:pt x="979942" y="747454"/>
                  </a:cubicBezTo>
                  <a:cubicBezTo>
                    <a:pt x="978971" y="747755"/>
                    <a:pt x="978010" y="748029"/>
                    <a:pt x="977039" y="748330"/>
                  </a:cubicBezTo>
                  <a:cubicBezTo>
                    <a:pt x="928935" y="781964"/>
                    <a:pt x="871945" y="801199"/>
                    <a:pt x="821596" y="800811"/>
                  </a:cubicBezTo>
                  <a:cubicBezTo>
                    <a:pt x="801714" y="800655"/>
                    <a:pt x="783932" y="797478"/>
                    <a:pt x="768681" y="791738"/>
                  </a:cubicBezTo>
                  <a:lnTo>
                    <a:pt x="750095" y="779696"/>
                  </a:lnTo>
                  <a:lnTo>
                    <a:pt x="748417" y="789855"/>
                  </a:lnTo>
                  <a:cubicBezTo>
                    <a:pt x="741466" y="810254"/>
                    <a:pt x="731346" y="828658"/>
                    <a:pt x="718540" y="843665"/>
                  </a:cubicBezTo>
                  <a:cubicBezTo>
                    <a:pt x="679623" y="889274"/>
                    <a:pt x="623408" y="895135"/>
                    <a:pt x="579827" y="858145"/>
                  </a:cubicBezTo>
                  <a:cubicBezTo>
                    <a:pt x="565733" y="921681"/>
                    <a:pt x="527992" y="970250"/>
                    <a:pt x="480700" y="985724"/>
                  </a:cubicBezTo>
                  <a:cubicBezTo>
                    <a:pt x="424972" y="1003955"/>
                    <a:pt x="366810" y="972887"/>
                    <a:pt x="334950" y="907850"/>
                  </a:cubicBezTo>
                  <a:cubicBezTo>
                    <a:pt x="259754" y="969581"/>
                    <a:pt x="162087" y="934883"/>
                    <a:pt x="118445" y="830909"/>
                  </a:cubicBezTo>
                  <a:cubicBezTo>
                    <a:pt x="75574" y="837743"/>
                    <a:pt x="35319" y="801544"/>
                    <a:pt x="23253" y="745288"/>
                  </a:cubicBezTo>
                  <a:cubicBezTo>
                    <a:pt x="14512" y="704587"/>
                    <a:pt x="22239" y="660662"/>
                    <a:pt x="43593" y="629715"/>
                  </a:cubicBezTo>
                  <a:cubicBezTo>
                    <a:pt x="13295" y="605440"/>
                    <a:pt x="-3578" y="558858"/>
                    <a:pt x="640" y="511140"/>
                  </a:cubicBezTo>
                  <a:cubicBezTo>
                    <a:pt x="5589" y="455269"/>
                    <a:pt x="38158" y="411506"/>
                    <a:pt x="79082" y="405747"/>
                  </a:cubicBezTo>
                  <a:cubicBezTo>
                    <a:pt x="79326" y="404814"/>
                    <a:pt x="79589" y="403901"/>
                    <a:pt x="79833" y="402968"/>
                  </a:cubicBezTo>
                  <a:cubicBezTo>
                    <a:pt x="74337" y="347950"/>
                    <a:pt x="87154" y="292465"/>
                    <a:pt x="114775" y="251622"/>
                  </a:cubicBezTo>
                  <a:cubicBezTo>
                    <a:pt x="158416" y="187112"/>
                    <a:pt x="229172" y="172734"/>
                    <a:pt x="284758" y="217045"/>
                  </a:cubicBezTo>
                  <a:lnTo>
                    <a:pt x="284796" y="216986"/>
                  </a:lnTo>
                  <a:lnTo>
                    <a:pt x="318601" y="164983"/>
                  </a:lnTo>
                  <a:cubicBezTo>
                    <a:pt x="359491" y="126437"/>
                    <a:pt x="417478" y="129285"/>
                    <a:pt x="456142" y="181150"/>
                  </a:cubicBezTo>
                  <a:lnTo>
                    <a:pt x="456752" y="180171"/>
                  </a:lnTo>
                  <a:lnTo>
                    <a:pt x="483600" y="137161"/>
                  </a:lnTo>
                  <a:cubicBezTo>
                    <a:pt x="495068" y="125903"/>
                    <a:pt x="508514" y="118384"/>
                    <a:pt x="522922" y="115606"/>
                  </a:cubicBezTo>
                  <a:cubicBezTo>
                    <a:pt x="546710" y="111013"/>
                    <a:pt x="570476" y="119811"/>
                    <a:pt x="589068" y="139136"/>
                  </a:cubicBezTo>
                  <a:lnTo>
                    <a:pt x="591112" y="141923"/>
                  </a:lnTo>
                  <a:lnTo>
                    <a:pt x="642286" y="121535"/>
                  </a:lnTo>
                  <a:cubicBezTo>
                    <a:pt x="672178" y="77005"/>
                    <a:pt x="722105" y="38642"/>
                    <a:pt x="777822" y="17374"/>
                  </a:cubicBezTo>
                  <a:cubicBezTo>
                    <a:pt x="814857" y="3237"/>
                    <a:pt x="851260" y="-2166"/>
                    <a:pt x="882831" y="775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9" name="正方形/長方形 222">
              <a:extLst>
                <a:ext uri="{FF2B5EF4-FFF2-40B4-BE49-F238E27FC236}">
                  <a16:creationId xmlns:a16="http://schemas.microsoft.com/office/drawing/2014/main" id="{17B811F3-CA69-4971-BB53-0EFF1799AE63}"/>
                </a:ext>
              </a:extLst>
            </p:cNvPr>
            <p:cNvSpPr/>
            <p:nvPr/>
          </p:nvSpPr>
          <p:spPr>
            <a:xfrm>
              <a:off x="5006779" y="1343678"/>
              <a:ext cx="2014148" cy="2204360"/>
            </a:xfrm>
            <a:custGeom>
              <a:avLst/>
              <a:gdLst>
                <a:gd name="connsiteX0" fmla="*/ 0 w 649073"/>
                <a:gd name="connsiteY0" fmla="*/ 0 h 2204360"/>
                <a:gd name="connsiteX1" fmla="*/ 649073 w 649073"/>
                <a:gd name="connsiteY1" fmla="*/ 0 h 2204360"/>
                <a:gd name="connsiteX2" fmla="*/ 649073 w 649073"/>
                <a:gd name="connsiteY2" fmla="*/ 2204360 h 2204360"/>
                <a:gd name="connsiteX3" fmla="*/ 0 w 649073"/>
                <a:gd name="connsiteY3" fmla="*/ 2204360 h 2204360"/>
                <a:gd name="connsiteX4" fmla="*/ 0 w 6490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649073 w 1639673"/>
                <a:gd name="connsiteY2" fmla="*/ 220436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1601573 w 1639673"/>
                <a:gd name="connsiteY2" fmla="*/ 176240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0157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20101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3245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2453"/>
                <a:gd name="connsiteY0" fmla="*/ 0 h 2204360"/>
                <a:gd name="connsiteX1" fmla="*/ 1577529 w 1632453"/>
                <a:gd name="connsiteY1" fmla="*/ 1036320 h 2204360"/>
                <a:gd name="connsiteX2" fmla="*/ 1632453 w 1632453"/>
                <a:gd name="connsiteY2" fmla="*/ 1762400 h 2204360"/>
                <a:gd name="connsiteX3" fmla="*/ 0 w 1632453"/>
                <a:gd name="connsiteY3" fmla="*/ 2204360 h 2204360"/>
                <a:gd name="connsiteX4" fmla="*/ 0 w 1632453"/>
                <a:gd name="connsiteY4" fmla="*/ 0 h 220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2453" h="2204360">
                  <a:moveTo>
                    <a:pt x="0" y="0"/>
                  </a:moveTo>
                  <a:lnTo>
                    <a:pt x="1577529" y="1036320"/>
                  </a:lnTo>
                  <a:lnTo>
                    <a:pt x="1632453" y="1762400"/>
                  </a:lnTo>
                  <a:lnTo>
                    <a:pt x="0" y="220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0" name="フリーフォーム: 図形 1029">
              <a:extLst>
                <a:ext uri="{FF2B5EF4-FFF2-40B4-BE49-F238E27FC236}">
                  <a16:creationId xmlns:a16="http://schemas.microsoft.com/office/drawing/2014/main" id="{780C0942-4C50-48C1-9918-F74D4E8C1383}"/>
                </a:ext>
              </a:extLst>
            </p:cNvPr>
            <p:cNvSpPr/>
            <p:nvPr/>
          </p:nvSpPr>
          <p:spPr>
            <a:xfrm>
              <a:off x="3973906" y="1286731"/>
              <a:ext cx="1047757" cy="513380"/>
            </a:xfrm>
            <a:custGeom>
              <a:avLst/>
              <a:gdLst>
                <a:gd name="connsiteX0" fmla="*/ 735495 w 1470990"/>
                <a:gd name="connsiteY0" fmla="*/ 0 h 1892893"/>
                <a:gd name="connsiteX1" fmla="*/ 1470990 w 1470990"/>
                <a:gd name="connsiteY1" fmla="*/ 244414 h 1892893"/>
                <a:gd name="connsiteX2" fmla="*/ 1469644 w 1470990"/>
                <a:gd name="connsiteY2" fmla="*/ 253275 h 1892893"/>
                <a:gd name="connsiteX3" fmla="*/ 1470990 w 1470990"/>
                <a:gd name="connsiteY3" fmla="*/ 253275 h 1892893"/>
                <a:gd name="connsiteX4" fmla="*/ 1470990 w 1470990"/>
                <a:gd name="connsiteY4" fmla="*/ 1892893 h 1892893"/>
                <a:gd name="connsiteX5" fmla="*/ 1 w 1470990"/>
                <a:gd name="connsiteY5" fmla="*/ 1892893 h 1892893"/>
                <a:gd name="connsiteX6" fmla="*/ 1 w 1470990"/>
                <a:gd name="connsiteY6" fmla="*/ 253275 h 1892893"/>
                <a:gd name="connsiteX7" fmla="*/ 1347 w 1470990"/>
                <a:gd name="connsiteY7" fmla="*/ 253275 h 1892893"/>
                <a:gd name="connsiteX8" fmla="*/ 0 w 1470990"/>
                <a:gd name="connsiteY8" fmla="*/ 244414 h 1892893"/>
                <a:gd name="connsiteX9" fmla="*/ 735495 w 1470990"/>
                <a:gd name="connsiteY9" fmla="*/ 0 h 18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0990" h="1892893">
                  <a:moveTo>
                    <a:pt x="735495" y="0"/>
                  </a:moveTo>
                  <a:cubicBezTo>
                    <a:pt x="1141698" y="0"/>
                    <a:pt x="1470990" y="109428"/>
                    <a:pt x="1470990" y="244414"/>
                  </a:cubicBezTo>
                  <a:lnTo>
                    <a:pt x="1469644" y="253275"/>
                  </a:lnTo>
                  <a:lnTo>
                    <a:pt x="1470990" y="253275"/>
                  </a:lnTo>
                  <a:lnTo>
                    <a:pt x="1470990" y="1892893"/>
                  </a:lnTo>
                  <a:lnTo>
                    <a:pt x="1" y="1892893"/>
                  </a:lnTo>
                  <a:lnTo>
                    <a:pt x="1" y="253275"/>
                  </a:lnTo>
                  <a:lnTo>
                    <a:pt x="1347" y="253275"/>
                  </a:lnTo>
                  <a:lnTo>
                    <a:pt x="0" y="244414"/>
                  </a:lnTo>
                  <a:cubicBezTo>
                    <a:pt x="0" y="109428"/>
                    <a:pt x="329292" y="0"/>
                    <a:pt x="73549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1" name="フリーフォーム: 図形 1030">
              <a:extLst>
                <a:ext uri="{FF2B5EF4-FFF2-40B4-BE49-F238E27FC236}">
                  <a16:creationId xmlns:a16="http://schemas.microsoft.com/office/drawing/2014/main" id="{71D2FEE0-2CFC-41DE-A9F5-B7264978D89B}"/>
                </a:ext>
              </a:extLst>
            </p:cNvPr>
            <p:cNvSpPr/>
            <p:nvPr/>
          </p:nvSpPr>
          <p:spPr>
            <a:xfrm>
              <a:off x="5656299" y="3248408"/>
              <a:ext cx="1503480" cy="733232"/>
            </a:xfrm>
            <a:custGeom>
              <a:avLst/>
              <a:gdLst>
                <a:gd name="connsiteX0" fmla="*/ 65340 w 1503480"/>
                <a:gd name="connsiteY0" fmla="*/ 269372 h 733232"/>
                <a:gd name="connsiteX1" fmla="*/ 84770 w 1503480"/>
                <a:gd name="connsiteY1" fmla="*/ 279799 h 733232"/>
                <a:gd name="connsiteX2" fmla="*/ 88365 w 1503480"/>
                <a:gd name="connsiteY2" fmla="*/ 285933 h 733232"/>
                <a:gd name="connsiteX3" fmla="*/ 88872 w 1503480"/>
                <a:gd name="connsiteY3" fmla="*/ 285615 h 733232"/>
                <a:gd name="connsiteX4" fmla="*/ 92926 w 1503480"/>
                <a:gd name="connsiteY4" fmla="*/ 288156 h 733232"/>
                <a:gd name="connsiteX5" fmla="*/ 93166 w 1503480"/>
                <a:gd name="connsiteY5" fmla="*/ 287598 h 733232"/>
                <a:gd name="connsiteX6" fmla="*/ 119436 w 1503480"/>
                <a:gd name="connsiteY6" fmla="*/ 269372 h 733232"/>
                <a:gd name="connsiteX7" fmla="*/ 186926 w 1503480"/>
                <a:gd name="connsiteY7" fmla="*/ 501302 h 733232"/>
                <a:gd name="connsiteX8" fmla="*/ 119436 w 1503480"/>
                <a:gd name="connsiteY8" fmla="*/ 733232 h 733232"/>
                <a:gd name="connsiteX9" fmla="*/ 93166 w 1503480"/>
                <a:gd name="connsiteY9" fmla="*/ 715006 h 733232"/>
                <a:gd name="connsiteX10" fmla="*/ 92926 w 1503480"/>
                <a:gd name="connsiteY10" fmla="*/ 714448 h 733232"/>
                <a:gd name="connsiteX11" fmla="*/ 88872 w 1503480"/>
                <a:gd name="connsiteY11" fmla="*/ 716989 h 733232"/>
                <a:gd name="connsiteX12" fmla="*/ 88365 w 1503480"/>
                <a:gd name="connsiteY12" fmla="*/ 716671 h 733232"/>
                <a:gd name="connsiteX13" fmla="*/ 84770 w 1503480"/>
                <a:gd name="connsiteY13" fmla="*/ 722805 h 733232"/>
                <a:gd name="connsiteX14" fmla="*/ 65340 w 1503480"/>
                <a:gd name="connsiteY14" fmla="*/ 733232 h 733232"/>
                <a:gd name="connsiteX15" fmla="*/ 0 w 1503480"/>
                <a:gd name="connsiteY15" fmla="*/ 501302 h 733232"/>
                <a:gd name="connsiteX16" fmla="*/ 65340 w 1503480"/>
                <a:gd name="connsiteY16" fmla="*/ 269372 h 733232"/>
                <a:gd name="connsiteX17" fmla="*/ 826373 w 1503480"/>
                <a:gd name="connsiteY17" fmla="*/ 63632 h 733232"/>
                <a:gd name="connsiteX18" fmla="*/ 843249 w 1503480"/>
                <a:gd name="connsiteY18" fmla="*/ 72689 h 733232"/>
                <a:gd name="connsiteX19" fmla="*/ 846372 w 1503480"/>
                <a:gd name="connsiteY19" fmla="*/ 78016 h 733232"/>
                <a:gd name="connsiteX20" fmla="*/ 846812 w 1503480"/>
                <a:gd name="connsiteY20" fmla="*/ 77740 h 733232"/>
                <a:gd name="connsiteX21" fmla="*/ 850333 w 1503480"/>
                <a:gd name="connsiteY21" fmla="*/ 79947 h 733232"/>
                <a:gd name="connsiteX22" fmla="*/ 850542 w 1503480"/>
                <a:gd name="connsiteY22" fmla="*/ 79463 h 733232"/>
                <a:gd name="connsiteX23" fmla="*/ 873360 w 1503480"/>
                <a:gd name="connsiteY23" fmla="*/ 63632 h 733232"/>
                <a:gd name="connsiteX24" fmla="*/ 931980 w 1503480"/>
                <a:gd name="connsiteY24" fmla="*/ 265082 h 733232"/>
                <a:gd name="connsiteX25" fmla="*/ 873360 w 1503480"/>
                <a:gd name="connsiteY25" fmla="*/ 466532 h 733232"/>
                <a:gd name="connsiteX26" fmla="*/ 850542 w 1503480"/>
                <a:gd name="connsiteY26" fmla="*/ 450701 h 733232"/>
                <a:gd name="connsiteX27" fmla="*/ 850333 w 1503480"/>
                <a:gd name="connsiteY27" fmla="*/ 450217 h 733232"/>
                <a:gd name="connsiteX28" fmla="*/ 846812 w 1503480"/>
                <a:gd name="connsiteY28" fmla="*/ 452424 h 733232"/>
                <a:gd name="connsiteX29" fmla="*/ 846372 w 1503480"/>
                <a:gd name="connsiteY29" fmla="*/ 452148 h 733232"/>
                <a:gd name="connsiteX30" fmla="*/ 843249 w 1503480"/>
                <a:gd name="connsiteY30" fmla="*/ 457476 h 733232"/>
                <a:gd name="connsiteX31" fmla="*/ 826373 w 1503480"/>
                <a:gd name="connsiteY31" fmla="*/ 466532 h 733232"/>
                <a:gd name="connsiteX32" fmla="*/ 804282 w 1503480"/>
                <a:gd name="connsiteY32" fmla="*/ 450701 h 733232"/>
                <a:gd name="connsiteX33" fmla="*/ 794737 w 1503480"/>
                <a:gd name="connsiteY33" fmla="*/ 427857 h 733232"/>
                <a:gd name="connsiteX34" fmla="*/ 785270 w 1503480"/>
                <a:gd name="connsiteY34" fmla="*/ 476109 h 733232"/>
                <a:gd name="connsiteX35" fmla="*/ 743820 w 1503480"/>
                <a:gd name="connsiteY35" fmla="*/ 535112 h 733232"/>
                <a:gd name="connsiteX36" fmla="*/ 721002 w 1503480"/>
                <a:gd name="connsiteY36" fmla="*/ 519281 h 733232"/>
                <a:gd name="connsiteX37" fmla="*/ 720793 w 1503480"/>
                <a:gd name="connsiteY37" fmla="*/ 518797 h 733232"/>
                <a:gd name="connsiteX38" fmla="*/ 717272 w 1503480"/>
                <a:gd name="connsiteY38" fmla="*/ 521004 h 733232"/>
                <a:gd name="connsiteX39" fmla="*/ 716832 w 1503480"/>
                <a:gd name="connsiteY39" fmla="*/ 520728 h 733232"/>
                <a:gd name="connsiteX40" fmla="*/ 713709 w 1503480"/>
                <a:gd name="connsiteY40" fmla="*/ 526056 h 733232"/>
                <a:gd name="connsiteX41" fmla="*/ 696833 w 1503480"/>
                <a:gd name="connsiteY41" fmla="*/ 535112 h 733232"/>
                <a:gd name="connsiteX42" fmla="*/ 674742 w 1503480"/>
                <a:gd name="connsiteY42" fmla="*/ 519281 h 733232"/>
                <a:gd name="connsiteX43" fmla="*/ 671498 w 1503480"/>
                <a:gd name="connsiteY43" fmla="*/ 511518 h 733232"/>
                <a:gd name="connsiteX44" fmla="*/ 670970 w 1503480"/>
                <a:gd name="connsiteY44" fmla="*/ 514209 h 733232"/>
                <a:gd name="connsiteX45" fmla="*/ 629520 w 1503480"/>
                <a:gd name="connsiteY45" fmla="*/ 573212 h 733232"/>
                <a:gd name="connsiteX46" fmla="*/ 606702 w 1503480"/>
                <a:gd name="connsiteY46" fmla="*/ 557381 h 733232"/>
                <a:gd name="connsiteX47" fmla="*/ 606493 w 1503480"/>
                <a:gd name="connsiteY47" fmla="*/ 556897 h 733232"/>
                <a:gd name="connsiteX48" fmla="*/ 602972 w 1503480"/>
                <a:gd name="connsiteY48" fmla="*/ 559104 h 733232"/>
                <a:gd name="connsiteX49" fmla="*/ 602532 w 1503480"/>
                <a:gd name="connsiteY49" fmla="*/ 558828 h 733232"/>
                <a:gd name="connsiteX50" fmla="*/ 599409 w 1503480"/>
                <a:gd name="connsiteY50" fmla="*/ 564156 h 733232"/>
                <a:gd name="connsiteX51" fmla="*/ 582533 w 1503480"/>
                <a:gd name="connsiteY51" fmla="*/ 573212 h 733232"/>
                <a:gd name="connsiteX52" fmla="*/ 560442 w 1503480"/>
                <a:gd name="connsiteY52" fmla="*/ 557381 h 733232"/>
                <a:gd name="connsiteX53" fmla="*/ 544041 w 1503480"/>
                <a:gd name="connsiteY53" fmla="*/ 518131 h 733232"/>
                <a:gd name="connsiteX54" fmla="*/ 534088 w 1503480"/>
                <a:gd name="connsiteY54" fmla="*/ 568862 h 733232"/>
                <a:gd name="connsiteX55" fmla="*/ 488207 w 1503480"/>
                <a:gd name="connsiteY55" fmla="*/ 634171 h 733232"/>
                <a:gd name="connsiteX56" fmla="*/ 462951 w 1503480"/>
                <a:gd name="connsiteY56" fmla="*/ 616649 h 733232"/>
                <a:gd name="connsiteX57" fmla="*/ 462720 w 1503480"/>
                <a:gd name="connsiteY57" fmla="*/ 616112 h 733232"/>
                <a:gd name="connsiteX58" fmla="*/ 458822 w 1503480"/>
                <a:gd name="connsiteY58" fmla="*/ 618555 h 733232"/>
                <a:gd name="connsiteX59" fmla="*/ 458335 w 1503480"/>
                <a:gd name="connsiteY59" fmla="*/ 618249 h 733232"/>
                <a:gd name="connsiteX60" fmla="*/ 454879 w 1503480"/>
                <a:gd name="connsiteY60" fmla="*/ 624147 h 733232"/>
                <a:gd name="connsiteX61" fmla="*/ 436199 w 1503480"/>
                <a:gd name="connsiteY61" fmla="*/ 634171 h 733232"/>
                <a:gd name="connsiteX62" fmla="*/ 391779 w 1503480"/>
                <a:gd name="connsiteY62" fmla="*/ 568862 h 733232"/>
                <a:gd name="connsiteX63" fmla="*/ 380870 w 1503480"/>
                <a:gd name="connsiteY63" fmla="*/ 511426 h 733232"/>
                <a:gd name="connsiteX64" fmla="*/ 379742 w 1503480"/>
                <a:gd name="connsiteY64" fmla="*/ 530620 h 733232"/>
                <a:gd name="connsiteX65" fmla="*/ 317556 w 1503480"/>
                <a:gd name="connsiteY65" fmla="*/ 672272 h 733232"/>
                <a:gd name="connsiteX66" fmla="*/ 291286 w 1503480"/>
                <a:gd name="connsiteY66" fmla="*/ 654046 h 733232"/>
                <a:gd name="connsiteX67" fmla="*/ 291046 w 1503480"/>
                <a:gd name="connsiteY67" fmla="*/ 653488 h 733232"/>
                <a:gd name="connsiteX68" fmla="*/ 286992 w 1503480"/>
                <a:gd name="connsiteY68" fmla="*/ 656029 h 733232"/>
                <a:gd name="connsiteX69" fmla="*/ 286485 w 1503480"/>
                <a:gd name="connsiteY69" fmla="*/ 655711 h 733232"/>
                <a:gd name="connsiteX70" fmla="*/ 282890 w 1503480"/>
                <a:gd name="connsiteY70" fmla="*/ 661845 h 733232"/>
                <a:gd name="connsiteX71" fmla="*/ 263460 w 1503480"/>
                <a:gd name="connsiteY71" fmla="*/ 672272 h 733232"/>
                <a:gd name="connsiteX72" fmla="*/ 198120 w 1503480"/>
                <a:gd name="connsiteY72" fmla="*/ 440342 h 733232"/>
                <a:gd name="connsiteX73" fmla="*/ 263460 w 1503480"/>
                <a:gd name="connsiteY73" fmla="*/ 208412 h 733232"/>
                <a:gd name="connsiteX74" fmla="*/ 282890 w 1503480"/>
                <a:gd name="connsiteY74" fmla="*/ 218839 h 733232"/>
                <a:gd name="connsiteX75" fmla="*/ 286485 w 1503480"/>
                <a:gd name="connsiteY75" fmla="*/ 224973 h 733232"/>
                <a:gd name="connsiteX76" fmla="*/ 286992 w 1503480"/>
                <a:gd name="connsiteY76" fmla="*/ 224655 h 733232"/>
                <a:gd name="connsiteX77" fmla="*/ 291046 w 1503480"/>
                <a:gd name="connsiteY77" fmla="*/ 227196 h 733232"/>
                <a:gd name="connsiteX78" fmla="*/ 291286 w 1503480"/>
                <a:gd name="connsiteY78" fmla="*/ 226638 h 733232"/>
                <a:gd name="connsiteX79" fmla="*/ 317556 w 1503480"/>
                <a:gd name="connsiteY79" fmla="*/ 208412 h 733232"/>
                <a:gd name="connsiteX80" fmla="*/ 365278 w 1503480"/>
                <a:gd name="connsiteY80" fmla="*/ 276343 h 733232"/>
                <a:gd name="connsiteX81" fmla="*/ 377505 w 1503480"/>
                <a:gd name="connsiteY81" fmla="*/ 338662 h 733232"/>
                <a:gd name="connsiteX82" fmla="*/ 378316 w 1503480"/>
                <a:gd name="connsiteY82" fmla="*/ 324397 h 733232"/>
                <a:gd name="connsiteX83" fmla="*/ 436199 w 1503480"/>
                <a:gd name="connsiteY83" fmla="*/ 188210 h 733232"/>
                <a:gd name="connsiteX84" fmla="*/ 454879 w 1503480"/>
                <a:gd name="connsiteY84" fmla="*/ 198234 h 733232"/>
                <a:gd name="connsiteX85" fmla="*/ 458335 w 1503480"/>
                <a:gd name="connsiteY85" fmla="*/ 204132 h 733232"/>
                <a:gd name="connsiteX86" fmla="*/ 458822 w 1503480"/>
                <a:gd name="connsiteY86" fmla="*/ 203826 h 733232"/>
                <a:gd name="connsiteX87" fmla="*/ 462720 w 1503480"/>
                <a:gd name="connsiteY87" fmla="*/ 206269 h 733232"/>
                <a:gd name="connsiteX88" fmla="*/ 462951 w 1503480"/>
                <a:gd name="connsiteY88" fmla="*/ 205733 h 733232"/>
                <a:gd name="connsiteX89" fmla="*/ 488207 w 1503480"/>
                <a:gd name="connsiteY89" fmla="*/ 188210 h 733232"/>
                <a:gd name="connsiteX90" fmla="*/ 534088 w 1503480"/>
                <a:gd name="connsiteY90" fmla="*/ 253520 h 733232"/>
                <a:gd name="connsiteX91" fmla="*/ 535977 w 1503480"/>
                <a:gd name="connsiteY91" fmla="*/ 263146 h 733232"/>
                <a:gd name="connsiteX92" fmla="*/ 542403 w 1503480"/>
                <a:gd name="connsiteY92" fmla="*/ 229315 h 733232"/>
                <a:gd name="connsiteX93" fmla="*/ 582533 w 1503480"/>
                <a:gd name="connsiteY93" fmla="*/ 170312 h 733232"/>
                <a:gd name="connsiteX94" fmla="*/ 599409 w 1503480"/>
                <a:gd name="connsiteY94" fmla="*/ 179369 h 733232"/>
                <a:gd name="connsiteX95" fmla="*/ 602532 w 1503480"/>
                <a:gd name="connsiteY95" fmla="*/ 184696 h 733232"/>
                <a:gd name="connsiteX96" fmla="*/ 602972 w 1503480"/>
                <a:gd name="connsiteY96" fmla="*/ 184420 h 733232"/>
                <a:gd name="connsiteX97" fmla="*/ 606493 w 1503480"/>
                <a:gd name="connsiteY97" fmla="*/ 186627 h 733232"/>
                <a:gd name="connsiteX98" fmla="*/ 606702 w 1503480"/>
                <a:gd name="connsiteY98" fmla="*/ 186143 h 733232"/>
                <a:gd name="connsiteX99" fmla="*/ 629520 w 1503480"/>
                <a:gd name="connsiteY99" fmla="*/ 170312 h 733232"/>
                <a:gd name="connsiteX100" fmla="*/ 652337 w 1503480"/>
                <a:gd name="connsiteY100" fmla="*/ 186143 h 733232"/>
                <a:gd name="connsiteX101" fmla="*/ 656037 w 1503480"/>
                <a:gd name="connsiteY101" fmla="*/ 194717 h 733232"/>
                <a:gd name="connsiteX102" fmla="*/ 656703 w 1503480"/>
                <a:gd name="connsiteY102" fmla="*/ 191215 h 733232"/>
                <a:gd name="connsiteX103" fmla="*/ 696833 w 1503480"/>
                <a:gd name="connsiteY103" fmla="*/ 132212 h 733232"/>
                <a:gd name="connsiteX104" fmla="*/ 713709 w 1503480"/>
                <a:gd name="connsiteY104" fmla="*/ 141269 h 733232"/>
                <a:gd name="connsiteX105" fmla="*/ 716832 w 1503480"/>
                <a:gd name="connsiteY105" fmla="*/ 146596 h 733232"/>
                <a:gd name="connsiteX106" fmla="*/ 717272 w 1503480"/>
                <a:gd name="connsiteY106" fmla="*/ 146320 h 733232"/>
                <a:gd name="connsiteX107" fmla="*/ 720793 w 1503480"/>
                <a:gd name="connsiteY107" fmla="*/ 148527 h 733232"/>
                <a:gd name="connsiteX108" fmla="*/ 721002 w 1503480"/>
                <a:gd name="connsiteY108" fmla="*/ 148043 h 733232"/>
                <a:gd name="connsiteX109" fmla="*/ 743820 w 1503480"/>
                <a:gd name="connsiteY109" fmla="*/ 132212 h 733232"/>
                <a:gd name="connsiteX110" fmla="*/ 766637 w 1503480"/>
                <a:gd name="connsiteY110" fmla="*/ 148043 h 733232"/>
                <a:gd name="connsiteX111" fmla="*/ 776900 w 1503480"/>
                <a:gd name="connsiteY111" fmla="*/ 171822 h 733232"/>
                <a:gd name="connsiteX112" fmla="*/ 786243 w 1503480"/>
                <a:gd name="connsiteY112" fmla="*/ 122635 h 733232"/>
                <a:gd name="connsiteX113" fmla="*/ 826373 w 1503480"/>
                <a:gd name="connsiteY113" fmla="*/ 63632 h 733232"/>
                <a:gd name="connsiteX114" fmla="*/ 1276361 w 1503480"/>
                <a:gd name="connsiteY114" fmla="*/ 0 h 733232"/>
                <a:gd name="connsiteX115" fmla="*/ 1289519 w 1503480"/>
                <a:gd name="connsiteY115" fmla="*/ 7061 h 733232"/>
                <a:gd name="connsiteX116" fmla="*/ 1291953 w 1503480"/>
                <a:gd name="connsiteY116" fmla="*/ 11215 h 733232"/>
                <a:gd name="connsiteX117" fmla="*/ 1292297 w 1503480"/>
                <a:gd name="connsiteY117" fmla="*/ 11000 h 733232"/>
                <a:gd name="connsiteX118" fmla="*/ 1295042 w 1503480"/>
                <a:gd name="connsiteY118" fmla="*/ 12721 h 733232"/>
                <a:gd name="connsiteX119" fmla="*/ 1295205 w 1503480"/>
                <a:gd name="connsiteY119" fmla="*/ 12343 h 733232"/>
                <a:gd name="connsiteX120" fmla="*/ 1312995 w 1503480"/>
                <a:gd name="connsiteY120" fmla="*/ 0 h 733232"/>
                <a:gd name="connsiteX121" fmla="*/ 1345313 w 1503480"/>
                <a:gd name="connsiteY121" fmla="*/ 46004 h 733232"/>
                <a:gd name="connsiteX122" fmla="*/ 1348755 w 1503480"/>
                <a:gd name="connsiteY122" fmla="*/ 63545 h 733232"/>
                <a:gd name="connsiteX123" fmla="*/ 1356359 w 1503480"/>
                <a:gd name="connsiteY123" fmla="*/ 45346 h 733232"/>
                <a:gd name="connsiteX124" fmla="*/ 1371265 w 1503480"/>
                <a:gd name="connsiteY124" fmla="*/ 34664 h 733232"/>
                <a:gd name="connsiteX125" fmla="*/ 1382651 w 1503480"/>
                <a:gd name="connsiteY125" fmla="*/ 40775 h 733232"/>
                <a:gd name="connsiteX126" fmla="*/ 1384758 w 1503480"/>
                <a:gd name="connsiteY126" fmla="*/ 44370 h 733232"/>
                <a:gd name="connsiteX127" fmla="*/ 1385055 w 1503480"/>
                <a:gd name="connsiteY127" fmla="*/ 44183 h 733232"/>
                <a:gd name="connsiteX128" fmla="*/ 1387431 w 1503480"/>
                <a:gd name="connsiteY128" fmla="*/ 45672 h 733232"/>
                <a:gd name="connsiteX129" fmla="*/ 1387572 w 1503480"/>
                <a:gd name="connsiteY129" fmla="*/ 45345 h 733232"/>
                <a:gd name="connsiteX130" fmla="*/ 1402968 w 1503480"/>
                <a:gd name="connsiteY130" fmla="*/ 34664 h 733232"/>
                <a:gd name="connsiteX131" fmla="*/ 1407681 w 1503480"/>
                <a:gd name="connsiteY131" fmla="*/ 37934 h 733232"/>
                <a:gd name="connsiteX132" fmla="*/ 1417320 w 1503480"/>
                <a:gd name="connsiteY132" fmla="*/ 14866 h 733232"/>
                <a:gd name="connsiteX133" fmla="*/ 1432225 w 1503480"/>
                <a:gd name="connsiteY133" fmla="*/ 4184 h 733232"/>
                <a:gd name="connsiteX134" fmla="*/ 1443612 w 1503480"/>
                <a:gd name="connsiteY134" fmla="*/ 10295 h 733232"/>
                <a:gd name="connsiteX135" fmla="*/ 1445718 w 1503480"/>
                <a:gd name="connsiteY135" fmla="*/ 13890 h 733232"/>
                <a:gd name="connsiteX136" fmla="*/ 1446016 w 1503480"/>
                <a:gd name="connsiteY136" fmla="*/ 13703 h 733232"/>
                <a:gd name="connsiteX137" fmla="*/ 1448391 w 1503480"/>
                <a:gd name="connsiteY137" fmla="*/ 15192 h 733232"/>
                <a:gd name="connsiteX138" fmla="*/ 1448532 w 1503480"/>
                <a:gd name="connsiteY138" fmla="*/ 14865 h 733232"/>
                <a:gd name="connsiteX139" fmla="*/ 1463928 w 1503480"/>
                <a:gd name="connsiteY139" fmla="*/ 4184 h 733232"/>
                <a:gd name="connsiteX140" fmla="*/ 1503480 w 1503480"/>
                <a:gd name="connsiteY140" fmla="*/ 140108 h 733232"/>
                <a:gd name="connsiteX141" fmla="*/ 1463928 w 1503480"/>
                <a:gd name="connsiteY141" fmla="*/ 276031 h 733232"/>
                <a:gd name="connsiteX142" fmla="*/ 1448532 w 1503480"/>
                <a:gd name="connsiteY142" fmla="*/ 265350 h 733232"/>
                <a:gd name="connsiteX143" fmla="*/ 1448391 w 1503480"/>
                <a:gd name="connsiteY143" fmla="*/ 265023 h 733232"/>
                <a:gd name="connsiteX144" fmla="*/ 1446016 w 1503480"/>
                <a:gd name="connsiteY144" fmla="*/ 266512 h 733232"/>
                <a:gd name="connsiteX145" fmla="*/ 1445718 w 1503480"/>
                <a:gd name="connsiteY145" fmla="*/ 266326 h 733232"/>
                <a:gd name="connsiteX146" fmla="*/ 1443612 w 1503480"/>
                <a:gd name="connsiteY146" fmla="*/ 269921 h 733232"/>
                <a:gd name="connsiteX147" fmla="*/ 1432225 w 1503480"/>
                <a:gd name="connsiteY147" fmla="*/ 276031 h 733232"/>
                <a:gd name="connsiteX148" fmla="*/ 1428164 w 1503480"/>
                <a:gd name="connsiteY148" fmla="*/ 273121 h 733232"/>
                <a:gd name="connsiteX149" fmla="*/ 1418363 w 1503480"/>
                <a:gd name="connsiteY149" fmla="*/ 295830 h 733232"/>
                <a:gd name="connsiteX150" fmla="*/ 1402968 w 1503480"/>
                <a:gd name="connsiteY150" fmla="*/ 306511 h 733232"/>
                <a:gd name="connsiteX151" fmla="*/ 1387572 w 1503480"/>
                <a:gd name="connsiteY151" fmla="*/ 295830 h 733232"/>
                <a:gd name="connsiteX152" fmla="*/ 1387431 w 1503480"/>
                <a:gd name="connsiteY152" fmla="*/ 295503 h 733232"/>
                <a:gd name="connsiteX153" fmla="*/ 1385055 w 1503480"/>
                <a:gd name="connsiteY153" fmla="*/ 296992 h 733232"/>
                <a:gd name="connsiteX154" fmla="*/ 1384758 w 1503480"/>
                <a:gd name="connsiteY154" fmla="*/ 296806 h 733232"/>
                <a:gd name="connsiteX155" fmla="*/ 1382651 w 1503480"/>
                <a:gd name="connsiteY155" fmla="*/ 300401 h 733232"/>
                <a:gd name="connsiteX156" fmla="*/ 1371265 w 1503480"/>
                <a:gd name="connsiteY156" fmla="*/ 306511 h 733232"/>
                <a:gd name="connsiteX157" fmla="*/ 1356359 w 1503480"/>
                <a:gd name="connsiteY157" fmla="*/ 295830 h 733232"/>
                <a:gd name="connsiteX158" fmla="*/ 1345044 w 1503480"/>
                <a:gd name="connsiteY158" fmla="*/ 268751 h 733232"/>
                <a:gd name="connsiteX159" fmla="*/ 1330785 w 1503480"/>
                <a:gd name="connsiteY159" fmla="*/ 301789 h 733232"/>
                <a:gd name="connsiteX160" fmla="*/ 1312995 w 1503480"/>
                <a:gd name="connsiteY160" fmla="*/ 314132 h 733232"/>
                <a:gd name="connsiteX161" fmla="*/ 1295205 w 1503480"/>
                <a:gd name="connsiteY161" fmla="*/ 301789 h 733232"/>
                <a:gd name="connsiteX162" fmla="*/ 1295042 w 1503480"/>
                <a:gd name="connsiteY162" fmla="*/ 301411 h 733232"/>
                <a:gd name="connsiteX163" fmla="*/ 1292297 w 1503480"/>
                <a:gd name="connsiteY163" fmla="*/ 303132 h 733232"/>
                <a:gd name="connsiteX164" fmla="*/ 1291953 w 1503480"/>
                <a:gd name="connsiteY164" fmla="*/ 302917 h 733232"/>
                <a:gd name="connsiteX165" fmla="*/ 1289519 w 1503480"/>
                <a:gd name="connsiteY165" fmla="*/ 307071 h 733232"/>
                <a:gd name="connsiteX166" fmla="*/ 1276361 w 1503480"/>
                <a:gd name="connsiteY166" fmla="*/ 314132 h 733232"/>
                <a:gd name="connsiteX167" fmla="*/ 1259137 w 1503480"/>
                <a:gd name="connsiteY167" fmla="*/ 301789 h 733232"/>
                <a:gd name="connsiteX168" fmla="*/ 1249945 w 1503480"/>
                <a:gd name="connsiteY168" fmla="*/ 279791 h 733232"/>
                <a:gd name="connsiteX169" fmla="*/ 1246253 w 1503480"/>
                <a:gd name="connsiteY169" fmla="*/ 298609 h 733232"/>
                <a:gd name="connsiteX170" fmla="*/ 1213935 w 1503480"/>
                <a:gd name="connsiteY170" fmla="*/ 344612 h 733232"/>
                <a:gd name="connsiteX171" fmla="*/ 1196145 w 1503480"/>
                <a:gd name="connsiteY171" fmla="*/ 332269 h 733232"/>
                <a:gd name="connsiteX172" fmla="*/ 1195982 w 1503480"/>
                <a:gd name="connsiteY172" fmla="*/ 331891 h 733232"/>
                <a:gd name="connsiteX173" fmla="*/ 1193237 w 1503480"/>
                <a:gd name="connsiteY173" fmla="*/ 333612 h 733232"/>
                <a:gd name="connsiteX174" fmla="*/ 1192893 w 1503480"/>
                <a:gd name="connsiteY174" fmla="*/ 333397 h 733232"/>
                <a:gd name="connsiteX175" fmla="*/ 1190459 w 1503480"/>
                <a:gd name="connsiteY175" fmla="*/ 337551 h 733232"/>
                <a:gd name="connsiteX176" fmla="*/ 1177301 w 1503480"/>
                <a:gd name="connsiteY176" fmla="*/ 344612 h 733232"/>
                <a:gd name="connsiteX177" fmla="*/ 1160077 w 1503480"/>
                <a:gd name="connsiteY177" fmla="*/ 332269 h 733232"/>
                <a:gd name="connsiteX178" fmla="*/ 1150885 w 1503480"/>
                <a:gd name="connsiteY178" fmla="*/ 310271 h 733232"/>
                <a:gd name="connsiteX179" fmla="*/ 1147193 w 1503480"/>
                <a:gd name="connsiteY179" fmla="*/ 329089 h 733232"/>
                <a:gd name="connsiteX180" fmla="*/ 1114875 w 1503480"/>
                <a:gd name="connsiteY180" fmla="*/ 375092 h 733232"/>
                <a:gd name="connsiteX181" fmla="*/ 1097085 w 1503480"/>
                <a:gd name="connsiteY181" fmla="*/ 362749 h 733232"/>
                <a:gd name="connsiteX182" fmla="*/ 1096922 w 1503480"/>
                <a:gd name="connsiteY182" fmla="*/ 362371 h 733232"/>
                <a:gd name="connsiteX183" fmla="*/ 1094177 w 1503480"/>
                <a:gd name="connsiteY183" fmla="*/ 364092 h 733232"/>
                <a:gd name="connsiteX184" fmla="*/ 1093833 w 1503480"/>
                <a:gd name="connsiteY184" fmla="*/ 363877 h 733232"/>
                <a:gd name="connsiteX185" fmla="*/ 1091399 w 1503480"/>
                <a:gd name="connsiteY185" fmla="*/ 368031 h 733232"/>
                <a:gd name="connsiteX186" fmla="*/ 1078241 w 1503480"/>
                <a:gd name="connsiteY186" fmla="*/ 375092 h 733232"/>
                <a:gd name="connsiteX187" fmla="*/ 1061017 w 1503480"/>
                <a:gd name="connsiteY187" fmla="*/ 362749 h 733232"/>
                <a:gd name="connsiteX188" fmla="*/ 1053860 w 1503480"/>
                <a:gd name="connsiteY188" fmla="*/ 345620 h 733232"/>
                <a:gd name="connsiteX189" fmla="*/ 1048133 w 1503480"/>
                <a:gd name="connsiteY189" fmla="*/ 374809 h 733232"/>
                <a:gd name="connsiteX190" fmla="*/ 1015815 w 1503480"/>
                <a:gd name="connsiteY190" fmla="*/ 420812 h 733232"/>
                <a:gd name="connsiteX191" fmla="*/ 998025 w 1503480"/>
                <a:gd name="connsiteY191" fmla="*/ 408469 h 733232"/>
                <a:gd name="connsiteX192" fmla="*/ 997862 w 1503480"/>
                <a:gd name="connsiteY192" fmla="*/ 408091 h 733232"/>
                <a:gd name="connsiteX193" fmla="*/ 995117 w 1503480"/>
                <a:gd name="connsiteY193" fmla="*/ 409812 h 733232"/>
                <a:gd name="connsiteX194" fmla="*/ 994773 w 1503480"/>
                <a:gd name="connsiteY194" fmla="*/ 409597 h 733232"/>
                <a:gd name="connsiteX195" fmla="*/ 992339 w 1503480"/>
                <a:gd name="connsiteY195" fmla="*/ 413751 h 733232"/>
                <a:gd name="connsiteX196" fmla="*/ 979181 w 1503480"/>
                <a:gd name="connsiteY196" fmla="*/ 420812 h 733232"/>
                <a:gd name="connsiteX197" fmla="*/ 934932 w 1503480"/>
                <a:gd name="connsiteY197" fmla="*/ 263746 h 733232"/>
                <a:gd name="connsiteX198" fmla="*/ 979181 w 1503480"/>
                <a:gd name="connsiteY198" fmla="*/ 106680 h 733232"/>
                <a:gd name="connsiteX199" fmla="*/ 992339 w 1503480"/>
                <a:gd name="connsiteY199" fmla="*/ 113741 h 733232"/>
                <a:gd name="connsiteX200" fmla="*/ 994773 w 1503480"/>
                <a:gd name="connsiteY200" fmla="*/ 117895 h 733232"/>
                <a:gd name="connsiteX201" fmla="*/ 995117 w 1503480"/>
                <a:gd name="connsiteY201" fmla="*/ 117680 h 733232"/>
                <a:gd name="connsiteX202" fmla="*/ 997862 w 1503480"/>
                <a:gd name="connsiteY202" fmla="*/ 119401 h 733232"/>
                <a:gd name="connsiteX203" fmla="*/ 998025 w 1503480"/>
                <a:gd name="connsiteY203" fmla="*/ 119023 h 733232"/>
                <a:gd name="connsiteX204" fmla="*/ 1015815 w 1503480"/>
                <a:gd name="connsiteY204" fmla="*/ 106680 h 733232"/>
                <a:gd name="connsiteX205" fmla="*/ 1033605 w 1503480"/>
                <a:gd name="connsiteY205" fmla="*/ 119023 h 733232"/>
                <a:gd name="connsiteX206" fmla="*/ 1041283 w 1503480"/>
                <a:gd name="connsiteY206" fmla="*/ 136811 h 733232"/>
                <a:gd name="connsiteX207" fmla="*/ 1046952 w 1503480"/>
                <a:gd name="connsiteY207" fmla="*/ 106964 h 733232"/>
                <a:gd name="connsiteX208" fmla="*/ 1078241 w 1503480"/>
                <a:gd name="connsiteY208" fmla="*/ 60960 h 733232"/>
                <a:gd name="connsiteX209" fmla="*/ 1091399 w 1503480"/>
                <a:gd name="connsiteY209" fmla="*/ 68021 h 733232"/>
                <a:gd name="connsiteX210" fmla="*/ 1093833 w 1503480"/>
                <a:gd name="connsiteY210" fmla="*/ 72175 h 733232"/>
                <a:gd name="connsiteX211" fmla="*/ 1094177 w 1503480"/>
                <a:gd name="connsiteY211" fmla="*/ 71960 h 733232"/>
                <a:gd name="connsiteX212" fmla="*/ 1096922 w 1503480"/>
                <a:gd name="connsiteY212" fmla="*/ 73681 h 733232"/>
                <a:gd name="connsiteX213" fmla="*/ 1097085 w 1503480"/>
                <a:gd name="connsiteY213" fmla="*/ 73303 h 733232"/>
                <a:gd name="connsiteX214" fmla="*/ 1114875 w 1503480"/>
                <a:gd name="connsiteY214" fmla="*/ 60960 h 733232"/>
                <a:gd name="connsiteX215" fmla="*/ 1132665 w 1503480"/>
                <a:gd name="connsiteY215" fmla="*/ 73303 h 733232"/>
                <a:gd name="connsiteX216" fmla="*/ 1142353 w 1503480"/>
                <a:gd name="connsiteY216" fmla="*/ 95749 h 733232"/>
                <a:gd name="connsiteX217" fmla="*/ 1146012 w 1503480"/>
                <a:gd name="connsiteY217" fmla="*/ 76484 h 733232"/>
                <a:gd name="connsiteX218" fmla="*/ 1177301 w 1503480"/>
                <a:gd name="connsiteY218" fmla="*/ 30480 h 733232"/>
                <a:gd name="connsiteX219" fmla="*/ 1190459 w 1503480"/>
                <a:gd name="connsiteY219" fmla="*/ 37541 h 733232"/>
                <a:gd name="connsiteX220" fmla="*/ 1192893 w 1503480"/>
                <a:gd name="connsiteY220" fmla="*/ 41695 h 733232"/>
                <a:gd name="connsiteX221" fmla="*/ 1193237 w 1503480"/>
                <a:gd name="connsiteY221" fmla="*/ 41480 h 733232"/>
                <a:gd name="connsiteX222" fmla="*/ 1195982 w 1503480"/>
                <a:gd name="connsiteY222" fmla="*/ 43201 h 733232"/>
                <a:gd name="connsiteX223" fmla="*/ 1196145 w 1503480"/>
                <a:gd name="connsiteY223" fmla="*/ 42823 h 733232"/>
                <a:gd name="connsiteX224" fmla="*/ 1213935 w 1503480"/>
                <a:gd name="connsiteY224" fmla="*/ 30480 h 733232"/>
                <a:gd name="connsiteX225" fmla="*/ 1231725 w 1503480"/>
                <a:gd name="connsiteY225" fmla="*/ 42823 h 733232"/>
                <a:gd name="connsiteX226" fmla="*/ 1241413 w 1503480"/>
                <a:gd name="connsiteY226" fmla="*/ 65269 h 733232"/>
                <a:gd name="connsiteX227" fmla="*/ 1245072 w 1503480"/>
                <a:gd name="connsiteY227" fmla="*/ 46004 h 733232"/>
                <a:gd name="connsiteX228" fmla="*/ 1276361 w 1503480"/>
                <a:gd name="connsiteY228" fmla="*/ 0 h 73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</a:cxnLst>
              <a:rect l="l" t="t" r="r" b="b"/>
              <a:pathLst>
                <a:path w="1503480" h="733232">
                  <a:moveTo>
                    <a:pt x="65340" y="269372"/>
                  </a:moveTo>
                  <a:cubicBezTo>
                    <a:pt x="72106" y="269372"/>
                    <a:pt x="78632" y="273022"/>
                    <a:pt x="84770" y="279799"/>
                  </a:cubicBezTo>
                  <a:lnTo>
                    <a:pt x="88365" y="285933"/>
                  </a:lnTo>
                  <a:lnTo>
                    <a:pt x="88872" y="285615"/>
                  </a:lnTo>
                  <a:lnTo>
                    <a:pt x="92926" y="288156"/>
                  </a:lnTo>
                  <a:lnTo>
                    <a:pt x="93166" y="287598"/>
                  </a:lnTo>
                  <a:cubicBezTo>
                    <a:pt x="101241" y="275862"/>
                    <a:pt x="110117" y="269372"/>
                    <a:pt x="119436" y="269372"/>
                  </a:cubicBezTo>
                  <a:cubicBezTo>
                    <a:pt x="156709" y="269372"/>
                    <a:pt x="186926" y="373211"/>
                    <a:pt x="186926" y="501302"/>
                  </a:cubicBezTo>
                  <a:cubicBezTo>
                    <a:pt x="186926" y="629394"/>
                    <a:pt x="156709" y="733232"/>
                    <a:pt x="119436" y="733232"/>
                  </a:cubicBezTo>
                  <a:cubicBezTo>
                    <a:pt x="110117" y="733232"/>
                    <a:pt x="101241" y="726742"/>
                    <a:pt x="93166" y="715006"/>
                  </a:cubicBezTo>
                  <a:lnTo>
                    <a:pt x="92926" y="714448"/>
                  </a:lnTo>
                  <a:lnTo>
                    <a:pt x="88872" y="716989"/>
                  </a:lnTo>
                  <a:lnTo>
                    <a:pt x="88365" y="716671"/>
                  </a:lnTo>
                  <a:lnTo>
                    <a:pt x="84770" y="722805"/>
                  </a:lnTo>
                  <a:cubicBezTo>
                    <a:pt x="78632" y="729582"/>
                    <a:pt x="72106" y="733232"/>
                    <a:pt x="65340" y="733232"/>
                  </a:cubicBezTo>
                  <a:cubicBezTo>
                    <a:pt x="29254" y="733232"/>
                    <a:pt x="0" y="629394"/>
                    <a:pt x="0" y="501302"/>
                  </a:cubicBezTo>
                  <a:cubicBezTo>
                    <a:pt x="0" y="373211"/>
                    <a:pt x="29254" y="269372"/>
                    <a:pt x="65340" y="269372"/>
                  </a:cubicBezTo>
                  <a:close/>
                  <a:moveTo>
                    <a:pt x="826373" y="63632"/>
                  </a:moveTo>
                  <a:cubicBezTo>
                    <a:pt x="832250" y="63632"/>
                    <a:pt x="837918" y="66803"/>
                    <a:pt x="843249" y="72689"/>
                  </a:cubicBezTo>
                  <a:lnTo>
                    <a:pt x="846372" y="78016"/>
                  </a:lnTo>
                  <a:lnTo>
                    <a:pt x="846812" y="77740"/>
                  </a:lnTo>
                  <a:lnTo>
                    <a:pt x="850333" y="79947"/>
                  </a:lnTo>
                  <a:lnTo>
                    <a:pt x="850542" y="79463"/>
                  </a:lnTo>
                  <a:cubicBezTo>
                    <a:pt x="857555" y="69269"/>
                    <a:pt x="865266" y="63632"/>
                    <a:pt x="873360" y="63632"/>
                  </a:cubicBezTo>
                  <a:cubicBezTo>
                    <a:pt x="905734" y="63632"/>
                    <a:pt x="931980" y="153824"/>
                    <a:pt x="931980" y="265082"/>
                  </a:cubicBezTo>
                  <a:cubicBezTo>
                    <a:pt x="931980" y="376340"/>
                    <a:pt x="905734" y="466532"/>
                    <a:pt x="873360" y="466532"/>
                  </a:cubicBezTo>
                  <a:cubicBezTo>
                    <a:pt x="865266" y="466532"/>
                    <a:pt x="857555" y="460895"/>
                    <a:pt x="850542" y="450701"/>
                  </a:cubicBezTo>
                  <a:lnTo>
                    <a:pt x="850333" y="450217"/>
                  </a:lnTo>
                  <a:lnTo>
                    <a:pt x="846812" y="452424"/>
                  </a:lnTo>
                  <a:lnTo>
                    <a:pt x="846372" y="452148"/>
                  </a:lnTo>
                  <a:lnTo>
                    <a:pt x="843249" y="457476"/>
                  </a:lnTo>
                  <a:cubicBezTo>
                    <a:pt x="837918" y="463362"/>
                    <a:pt x="832250" y="466532"/>
                    <a:pt x="826373" y="466532"/>
                  </a:cubicBezTo>
                  <a:cubicBezTo>
                    <a:pt x="818537" y="466532"/>
                    <a:pt x="811072" y="460895"/>
                    <a:pt x="804282" y="450701"/>
                  </a:cubicBezTo>
                  <a:lnTo>
                    <a:pt x="794737" y="427857"/>
                  </a:lnTo>
                  <a:lnTo>
                    <a:pt x="785270" y="476109"/>
                  </a:lnTo>
                  <a:cubicBezTo>
                    <a:pt x="774662" y="512564"/>
                    <a:pt x="760007" y="535112"/>
                    <a:pt x="743820" y="535112"/>
                  </a:cubicBezTo>
                  <a:cubicBezTo>
                    <a:pt x="735726" y="535112"/>
                    <a:pt x="728015" y="529475"/>
                    <a:pt x="721002" y="519281"/>
                  </a:cubicBezTo>
                  <a:lnTo>
                    <a:pt x="720793" y="518797"/>
                  </a:lnTo>
                  <a:lnTo>
                    <a:pt x="717272" y="521004"/>
                  </a:lnTo>
                  <a:lnTo>
                    <a:pt x="716832" y="520728"/>
                  </a:lnTo>
                  <a:lnTo>
                    <a:pt x="713709" y="526056"/>
                  </a:lnTo>
                  <a:cubicBezTo>
                    <a:pt x="708378" y="531942"/>
                    <a:pt x="702710" y="535112"/>
                    <a:pt x="696833" y="535112"/>
                  </a:cubicBezTo>
                  <a:cubicBezTo>
                    <a:pt x="688997" y="535112"/>
                    <a:pt x="681532" y="529475"/>
                    <a:pt x="674742" y="519281"/>
                  </a:cubicBezTo>
                  <a:lnTo>
                    <a:pt x="671498" y="511518"/>
                  </a:lnTo>
                  <a:lnTo>
                    <a:pt x="670970" y="514209"/>
                  </a:lnTo>
                  <a:cubicBezTo>
                    <a:pt x="660362" y="550664"/>
                    <a:pt x="645707" y="573212"/>
                    <a:pt x="629520" y="573212"/>
                  </a:cubicBezTo>
                  <a:cubicBezTo>
                    <a:pt x="621426" y="573212"/>
                    <a:pt x="613715" y="567575"/>
                    <a:pt x="606702" y="557381"/>
                  </a:cubicBezTo>
                  <a:lnTo>
                    <a:pt x="606493" y="556897"/>
                  </a:lnTo>
                  <a:lnTo>
                    <a:pt x="602972" y="559104"/>
                  </a:lnTo>
                  <a:lnTo>
                    <a:pt x="602532" y="558828"/>
                  </a:lnTo>
                  <a:lnTo>
                    <a:pt x="599409" y="564156"/>
                  </a:lnTo>
                  <a:cubicBezTo>
                    <a:pt x="594078" y="570042"/>
                    <a:pt x="588410" y="573212"/>
                    <a:pt x="582533" y="573212"/>
                  </a:cubicBezTo>
                  <a:cubicBezTo>
                    <a:pt x="574697" y="573212"/>
                    <a:pt x="567232" y="567575"/>
                    <a:pt x="560442" y="557381"/>
                  </a:cubicBezTo>
                  <a:lnTo>
                    <a:pt x="544041" y="518131"/>
                  </a:lnTo>
                  <a:lnTo>
                    <a:pt x="534088" y="568862"/>
                  </a:lnTo>
                  <a:cubicBezTo>
                    <a:pt x="522346" y="609213"/>
                    <a:pt x="506125" y="634171"/>
                    <a:pt x="488207" y="634171"/>
                  </a:cubicBezTo>
                  <a:cubicBezTo>
                    <a:pt x="479248" y="634171"/>
                    <a:pt x="470714" y="627932"/>
                    <a:pt x="462951" y="616649"/>
                  </a:cubicBezTo>
                  <a:lnTo>
                    <a:pt x="462720" y="616112"/>
                  </a:lnTo>
                  <a:lnTo>
                    <a:pt x="458822" y="618555"/>
                  </a:lnTo>
                  <a:lnTo>
                    <a:pt x="458335" y="618249"/>
                  </a:lnTo>
                  <a:lnTo>
                    <a:pt x="454879" y="624147"/>
                  </a:lnTo>
                  <a:cubicBezTo>
                    <a:pt x="448978" y="630662"/>
                    <a:pt x="442704" y="634171"/>
                    <a:pt x="436199" y="634171"/>
                  </a:cubicBezTo>
                  <a:cubicBezTo>
                    <a:pt x="418852" y="634171"/>
                    <a:pt x="403147" y="609213"/>
                    <a:pt x="391779" y="568862"/>
                  </a:cubicBezTo>
                  <a:lnTo>
                    <a:pt x="380870" y="511426"/>
                  </a:lnTo>
                  <a:lnTo>
                    <a:pt x="379742" y="530620"/>
                  </a:lnTo>
                  <a:cubicBezTo>
                    <a:pt x="369496" y="613863"/>
                    <a:pt x="345511" y="672272"/>
                    <a:pt x="317556" y="672272"/>
                  </a:cubicBezTo>
                  <a:cubicBezTo>
                    <a:pt x="308237" y="672272"/>
                    <a:pt x="299361" y="665782"/>
                    <a:pt x="291286" y="654046"/>
                  </a:cubicBezTo>
                  <a:lnTo>
                    <a:pt x="291046" y="653488"/>
                  </a:lnTo>
                  <a:lnTo>
                    <a:pt x="286992" y="656029"/>
                  </a:lnTo>
                  <a:lnTo>
                    <a:pt x="286485" y="655711"/>
                  </a:lnTo>
                  <a:lnTo>
                    <a:pt x="282890" y="661845"/>
                  </a:lnTo>
                  <a:cubicBezTo>
                    <a:pt x="276752" y="668622"/>
                    <a:pt x="270226" y="672272"/>
                    <a:pt x="263460" y="672272"/>
                  </a:cubicBezTo>
                  <a:cubicBezTo>
                    <a:pt x="227374" y="672272"/>
                    <a:pt x="198120" y="568434"/>
                    <a:pt x="198120" y="440342"/>
                  </a:cubicBezTo>
                  <a:cubicBezTo>
                    <a:pt x="198120" y="312251"/>
                    <a:pt x="227374" y="208412"/>
                    <a:pt x="263460" y="208412"/>
                  </a:cubicBezTo>
                  <a:cubicBezTo>
                    <a:pt x="270226" y="208412"/>
                    <a:pt x="276752" y="212062"/>
                    <a:pt x="282890" y="218839"/>
                  </a:cubicBezTo>
                  <a:lnTo>
                    <a:pt x="286485" y="224973"/>
                  </a:lnTo>
                  <a:lnTo>
                    <a:pt x="286992" y="224655"/>
                  </a:lnTo>
                  <a:lnTo>
                    <a:pt x="291046" y="227196"/>
                  </a:lnTo>
                  <a:lnTo>
                    <a:pt x="291286" y="226638"/>
                  </a:lnTo>
                  <a:cubicBezTo>
                    <a:pt x="299361" y="214902"/>
                    <a:pt x="308237" y="208412"/>
                    <a:pt x="317556" y="208412"/>
                  </a:cubicBezTo>
                  <a:cubicBezTo>
                    <a:pt x="336193" y="208412"/>
                    <a:pt x="353065" y="234372"/>
                    <a:pt x="365278" y="276343"/>
                  </a:cubicBezTo>
                  <a:lnTo>
                    <a:pt x="377505" y="338662"/>
                  </a:lnTo>
                  <a:lnTo>
                    <a:pt x="378316" y="324397"/>
                  </a:lnTo>
                  <a:cubicBezTo>
                    <a:pt x="387853" y="244365"/>
                    <a:pt x="410179" y="188210"/>
                    <a:pt x="436199" y="188210"/>
                  </a:cubicBezTo>
                  <a:cubicBezTo>
                    <a:pt x="442704" y="188210"/>
                    <a:pt x="448978" y="191720"/>
                    <a:pt x="454879" y="198234"/>
                  </a:cubicBezTo>
                  <a:lnTo>
                    <a:pt x="458335" y="204132"/>
                  </a:lnTo>
                  <a:lnTo>
                    <a:pt x="458822" y="203826"/>
                  </a:lnTo>
                  <a:lnTo>
                    <a:pt x="462720" y="206269"/>
                  </a:lnTo>
                  <a:lnTo>
                    <a:pt x="462951" y="205733"/>
                  </a:lnTo>
                  <a:cubicBezTo>
                    <a:pt x="470714" y="194449"/>
                    <a:pt x="479248" y="188210"/>
                    <a:pt x="488207" y="188210"/>
                  </a:cubicBezTo>
                  <a:cubicBezTo>
                    <a:pt x="506125" y="188210"/>
                    <a:pt x="522346" y="213168"/>
                    <a:pt x="534088" y="253520"/>
                  </a:cubicBezTo>
                  <a:lnTo>
                    <a:pt x="535977" y="263146"/>
                  </a:lnTo>
                  <a:lnTo>
                    <a:pt x="542403" y="229315"/>
                  </a:lnTo>
                  <a:cubicBezTo>
                    <a:pt x="552673" y="192860"/>
                    <a:pt x="566861" y="170312"/>
                    <a:pt x="582533" y="170312"/>
                  </a:cubicBezTo>
                  <a:cubicBezTo>
                    <a:pt x="588410" y="170312"/>
                    <a:pt x="594078" y="173483"/>
                    <a:pt x="599409" y="179369"/>
                  </a:cubicBezTo>
                  <a:lnTo>
                    <a:pt x="602532" y="184696"/>
                  </a:lnTo>
                  <a:lnTo>
                    <a:pt x="602972" y="184420"/>
                  </a:lnTo>
                  <a:lnTo>
                    <a:pt x="606493" y="186627"/>
                  </a:lnTo>
                  <a:lnTo>
                    <a:pt x="606702" y="186143"/>
                  </a:lnTo>
                  <a:cubicBezTo>
                    <a:pt x="613715" y="175949"/>
                    <a:pt x="621426" y="170312"/>
                    <a:pt x="629520" y="170312"/>
                  </a:cubicBezTo>
                  <a:cubicBezTo>
                    <a:pt x="637613" y="170312"/>
                    <a:pt x="645324" y="175949"/>
                    <a:pt x="652337" y="186143"/>
                  </a:cubicBezTo>
                  <a:lnTo>
                    <a:pt x="656037" y="194717"/>
                  </a:lnTo>
                  <a:lnTo>
                    <a:pt x="656703" y="191215"/>
                  </a:lnTo>
                  <a:cubicBezTo>
                    <a:pt x="666973" y="154760"/>
                    <a:pt x="681161" y="132212"/>
                    <a:pt x="696833" y="132212"/>
                  </a:cubicBezTo>
                  <a:cubicBezTo>
                    <a:pt x="702710" y="132212"/>
                    <a:pt x="708378" y="135383"/>
                    <a:pt x="713709" y="141269"/>
                  </a:cubicBezTo>
                  <a:lnTo>
                    <a:pt x="716832" y="146596"/>
                  </a:lnTo>
                  <a:lnTo>
                    <a:pt x="717272" y="146320"/>
                  </a:lnTo>
                  <a:lnTo>
                    <a:pt x="720793" y="148527"/>
                  </a:lnTo>
                  <a:lnTo>
                    <a:pt x="721002" y="148043"/>
                  </a:lnTo>
                  <a:cubicBezTo>
                    <a:pt x="728015" y="137849"/>
                    <a:pt x="735726" y="132212"/>
                    <a:pt x="743820" y="132212"/>
                  </a:cubicBezTo>
                  <a:cubicBezTo>
                    <a:pt x="751913" y="132212"/>
                    <a:pt x="759624" y="137849"/>
                    <a:pt x="766637" y="148043"/>
                  </a:cubicBezTo>
                  <a:lnTo>
                    <a:pt x="776900" y="171822"/>
                  </a:lnTo>
                  <a:lnTo>
                    <a:pt x="786243" y="122635"/>
                  </a:lnTo>
                  <a:cubicBezTo>
                    <a:pt x="796513" y="86180"/>
                    <a:pt x="810701" y="63632"/>
                    <a:pt x="826373" y="63632"/>
                  </a:cubicBezTo>
                  <a:close/>
                  <a:moveTo>
                    <a:pt x="1276361" y="0"/>
                  </a:moveTo>
                  <a:cubicBezTo>
                    <a:pt x="1280943" y="0"/>
                    <a:pt x="1285363" y="2472"/>
                    <a:pt x="1289519" y="7061"/>
                  </a:cubicBezTo>
                  <a:lnTo>
                    <a:pt x="1291953" y="11215"/>
                  </a:lnTo>
                  <a:lnTo>
                    <a:pt x="1292297" y="11000"/>
                  </a:lnTo>
                  <a:lnTo>
                    <a:pt x="1295042" y="12721"/>
                  </a:lnTo>
                  <a:lnTo>
                    <a:pt x="1295205" y="12343"/>
                  </a:lnTo>
                  <a:cubicBezTo>
                    <a:pt x="1300673" y="4395"/>
                    <a:pt x="1306684" y="0"/>
                    <a:pt x="1312995" y="0"/>
                  </a:cubicBezTo>
                  <a:cubicBezTo>
                    <a:pt x="1325616" y="0"/>
                    <a:pt x="1337042" y="17580"/>
                    <a:pt x="1345313" y="46004"/>
                  </a:cubicBezTo>
                  <a:lnTo>
                    <a:pt x="1348755" y="63545"/>
                  </a:lnTo>
                  <a:lnTo>
                    <a:pt x="1356359" y="45346"/>
                  </a:lnTo>
                  <a:cubicBezTo>
                    <a:pt x="1360941" y="38468"/>
                    <a:pt x="1365978" y="34664"/>
                    <a:pt x="1371265" y="34664"/>
                  </a:cubicBezTo>
                  <a:cubicBezTo>
                    <a:pt x="1375230" y="34664"/>
                    <a:pt x="1379054" y="36803"/>
                    <a:pt x="1382651" y="40775"/>
                  </a:cubicBezTo>
                  <a:lnTo>
                    <a:pt x="1384758" y="44370"/>
                  </a:lnTo>
                  <a:lnTo>
                    <a:pt x="1385055" y="44183"/>
                  </a:lnTo>
                  <a:lnTo>
                    <a:pt x="1387431" y="45672"/>
                  </a:lnTo>
                  <a:lnTo>
                    <a:pt x="1387572" y="45345"/>
                  </a:lnTo>
                  <a:cubicBezTo>
                    <a:pt x="1392304" y="38467"/>
                    <a:pt x="1397507" y="34664"/>
                    <a:pt x="1402968" y="34664"/>
                  </a:cubicBezTo>
                  <a:lnTo>
                    <a:pt x="1407681" y="37934"/>
                  </a:lnTo>
                  <a:lnTo>
                    <a:pt x="1417320" y="14866"/>
                  </a:lnTo>
                  <a:cubicBezTo>
                    <a:pt x="1421901" y="7988"/>
                    <a:pt x="1426938" y="4184"/>
                    <a:pt x="1432225" y="4184"/>
                  </a:cubicBezTo>
                  <a:cubicBezTo>
                    <a:pt x="1436190" y="4184"/>
                    <a:pt x="1440015" y="6323"/>
                    <a:pt x="1443612" y="10295"/>
                  </a:cubicBezTo>
                  <a:lnTo>
                    <a:pt x="1445718" y="13890"/>
                  </a:lnTo>
                  <a:lnTo>
                    <a:pt x="1446016" y="13703"/>
                  </a:lnTo>
                  <a:lnTo>
                    <a:pt x="1448391" y="15192"/>
                  </a:lnTo>
                  <a:lnTo>
                    <a:pt x="1448532" y="14865"/>
                  </a:lnTo>
                  <a:cubicBezTo>
                    <a:pt x="1453264" y="7987"/>
                    <a:pt x="1458467" y="4184"/>
                    <a:pt x="1463928" y="4184"/>
                  </a:cubicBezTo>
                  <a:cubicBezTo>
                    <a:pt x="1485772" y="4184"/>
                    <a:pt x="1503480" y="65039"/>
                    <a:pt x="1503480" y="140108"/>
                  </a:cubicBezTo>
                  <a:cubicBezTo>
                    <a:pt x="1503480" y="215176"/>
                    <a:pt x="1485772" y="276031"/>
                    <a:pt x="1463928" y="276031"/>
                  </a:cubicBezTo>
                  <a:cubicBezTo>
                    <a:pt x="1458467" y="276031"/>
                    <a:pt x="1453264" y="272228"/>
                    <a:pt x="1448532" y="265350"/>
                  </a:cubicBezTo>
                  <a:lnTo>
                    <a:pt x="1448391" y="265023"/>
                  </a:lnTo>
                  <a:lnTo>
                    <a:pt x="1446016" y="266512"/>
                  </a:lnTo>
                  <a:lnTo>
                    <a:pt x="1445718" y="266326"/>
                  </a:lnTo>
                  <a:lnTo>
                    <a:pt x="1443612" y="269921"/>
                  </a:lnTo>
                  <a:cubicBezTo>
                    <a:pt x="1440015" y="273892"/>
                    <a:pt x="1436190" y="276031"/>
                    <a:pt x="1432225" y="276031"/>
                  </a:cubicBezTo>
                  <a:lnTo>
                    <a:pt x="1428164" y="273121"/>
                  </a:lnTo>
                  <a:lnTo>
                    <a:pt x="1418363" y="295830"/>
                  </a:lnTo>
                  <a:cubicBezTo>
                    <a:pt x="1413631" y="302708"/>
                    <a:pt x="1408429" y="306511"/>
                    <a:pt x="1402968" y="306511"/>
                  </a:cubicBezTo>
                  <a:cubicBezTo>
                    <a:pt x="1397507" y="306511"/>
                    <a:pt x="1392304" y="302708"/>
                    <a:pt x="1387572" y="295830"/>
                  </a:cubicBezTo>
                  <a:lnTo>
                    <a:pt x="1387431" y="295503"/>
                  </a:lnTo>
                  <a:lnTo>
                    <a:pt x="1385055" y="296992"/>
                  </a:lnTo>
                  <a:lnTo>
                    <a:pt x="1384758" y="296806"/>
                  </a:lnTo>
                  <a:lnTo>
                    <a:pt x="1382651" y="300401"/>
                  </a:lnTo>
                  <a:cubicBezTo>
                    <a:pt x="1379054" y="304372"/>
                    <a:pt x="1375230" y="306511"/>
                    <a:pt x="1371265" y="306511"/>
                  </a:cubicBezTo>
                  <a:cubicBezTo>
                    <a:pt x="1365978" y="306511"/>
                    <a:pt x="1360941" y="302708"/>
                    <a:pt x="1356359" y="295830"/>
                  </a:cubicBezTo>
                  <a:lnTo>
                    <a:pt x="1345044" y="268751"/>
                  </a:lnTo>
                  <a:lnTo>
                    <a:pt x="1330785" y="301789"/>
                  </a:lnTo>
                  <a:cubicBezTo>
                    <a:pt x="1325317" y="309737"/>
                    <a:pt x="1319306" y="314132"/>
                    <a:pt x="1312995" y="314132"/>
                  </a:cubicBezTo>
                  <a:cubicBezTo>
                    <a:pt x="1306684" y="314132"/>
                    <a:pt x="1300673" y="309737"/>
                    <a:pt x="1295205" y="301789"/>
                  </a:cubicBezTo>
                  <a:lnTo>
                    <a:pt x="1295042" y="301411"/>
                  </a:lnTo>
                  <a:lnTo>
                    <a:pt x="1292297" y="303132"/>
                  </a:lnTo>
                  <a:lnTo>
                    <a:pt x="1291953" y="302917"/>
                  </a:lnTo>
                  <a:lnTo>
                    <a:pt x="1289519" y="307071"/>
                  </a:lnTo>
                  <a:cubicBezTo>
                    <a:pt x="1285363" y="311660"/>
                    <a:pt x="1280943" y="314132"/>
                    <a:pt x="1276361" y="314132"/>
                  </a:cubicBezTo>
                  <a:cubicBezTo>
                    <a:pt x="1270251" y="314132"/>
                    <a:pt x="1264431" y="309737"/>
                    <a:pt x="1259137" y="301789"/>
                  </a:cubicBezTo>
                  <a:lnTo>
                    <a:pt x="1249945" y="279791"/>
                  </a:lnTo>
                  <a:lnTo>
                    <a:pt x="1246253" y="298609"/>
                  </a:lnTo>
                  <a:cubicBezTo>
                    <a:pt x="1237982" y="327032"/>
                    <a:pt x="1226556" y="344612"/>
                    <a:pt x="1213935" y="344612"/>
                  </a:cubicBezTo>
                  <a:cubicBezTo>
                    <a:pt x="1207624" y="344612"/>
                    <a:pt x="1201613" y="340217"/>
                    <a:pt x="1196145" y="332269"/>
                  </a:cubicBezTo>
                  <a:lnTo>
                    <a:pt x="1195982" y="331891"/>
                  </a:lnTo>
                  <a:lnTo>
                    <a:pt x="1193237" y="333612"/>
                  </a:lnTo>
                  <a:lnTo>
                    <a:pt x="1192893" y="333397"/>
                  </a:lnTo>
                  <a:lnTo>
                    <a:pt x="1190459" y="337551"/>
                  </a:lnTo>
                  <a:cubicBezTo>
                    <a:pt x="1186303" y="342140"/>
                    <a:pt x="1181883" y="344612"/>
                    <a:pt x="1177301" y="344612"/>
                  </a:cubicBezTo>
                  <a:cubicBezTo>
                    <a:pt x="1171191" y="344612"/>
                    <a:pt x="1165371" y="340217"/>
                    <a:pt x="1160077" y="332269"/>
                  </a:cubicBezTo>
                  <a:lnTo>
                    <a:pt x="1150885" y="310271"/>
                  </a:lnTo>
                  <a:lnTo>
                    <a:pt x="1147193" y="329089"/>
                  </a:lnTo>
                  <a:cubicBezTo>
                    <a:pt x="1138922" y="357512"/>
                    <a:pt x="1127496" y="375092"/>
                    <a:pt x="1114875" y="375092"/>
                  </a:cubicBezTo>
                  <a:cubicBezTo>
                    <a:pt x="1108564" y="375092"/>
                    <a:pt x="1102553" y="370697"/>
                    <a:pt x="1097085" y="362749"/>
                  </a:cubicBezTo>
                  <a:lnTo>
                    <a:pt x="1096922" y="362371"/>
                  </a:lnTo>
                  <a:lnTo>
                    <a:pt x="1094177" y="364092"/>
                  </a:lnTo>
                  <a:lnTo>
                    <a:pt x="1093833" y="363877"/>
                  </a:lnTo>
                  <a:lnTo>
                    <a:pt x="1091399" y="368031"/>
                  </a:lnTo>
                  <a:cubicBezTo>
                    <a:pt x="1087243" y="372620"/>
                    <a:pt x="1082823" y="375092"/>
                    <a:pt x="1078241" y="375092"/>
                  </a:cubicBezTo>
                  <a:cubicBezTo>
                    <a:pt x="1072131" y="375092"/>
                    <a:pt x="1066311" y="370697"/>
                    <a:pt x="1061017" y="362749"/>
                  </a:cubicBezTo>
                  <a:lnTo>
                    <a:pt x="1053860" y="345620"/>
                  </a:lnTo>
                  <a:lnTo>
                    <a:pt x="1048133" y="374809"/>
                  </a:lnTo>
                  <a:cubicBezTo>
                    <a:pt x="1039862" y="403232"/>
                    <a:pt x="1028436" y="420812"/>
                    <a:pt x="1015815" y="420812"/>
                  </a:cubicBezTo>
                  <a:cubicBezTo>
                    <a:pt x="1009504" y="420812"/>
                    <a:pt x="1003493" y="416417"/>
                    <a:pt x="998025" y="408469"/>
                  </a:cubicBezTo>
                  <a:lnTo>
                    <a:pt x="997862" y="408091"/>
                  </a:lnTo>
                  <a:lnTo>
                    <a:pt x="995117" y="409812"/>
                  </a:lnTo>
                  <a:lnTo>
                    <a:pt x="994773" y="409597"/>
                  </a:lnTo>
                  <a:lnTo>
                    <a:pt x="992339" y="413751"/>
                  </a:lnTo>
                  <a:cubicBezTo>
                    <a:pt x="988183" y="418340"/>
                    <a:pt x="983763" y="420812"/>
                    <a:pt x="979181" y="420812"/>
                  </a:cubicBezTo>
                  <a:cubicBezTo>
                    <a:pt x="954743" y="420812"/>
                    <a:pt x="934932" y="350491"/>
                    <a:pt x="934932" y="263746"/>
                  </a:cubicBezTo>
                  <a:cubicBezTo>
                    <a:pt x="934932" y="177001"/>
                    <a:pt x="954743" y="106680"/>
                    <a:pt x="979181" y="106680"/>
                  </a:cubicBezTo>
                  <a:cubicBezTo>
                    <a:pt x="983763" y="106680"/>
                    <a:pt x="988183" y="109152"/>
                    <a:pt x="992339" y="113741"/>
                  </a:cubicBezTo>
                  <a:lnTo>
                    <a:pt x="994773" y="117895"/>
                  </a:lnTo>
                  <a:lnTo>
                    <a:pt x="995117" y="117680"/>
                  </a:lnTo>
                  <a:lnTo>
                    <a:pt x="997862" y="119401"/>
                  </a:lnTo>
                  <a:lnTo>
                    <a:pt x="998025" y="119023"/>
                  </a:lnTo>
                  <a:cubicBezTo>
                    <a:pt x="1003493" y="111075"/>
                    <a:pt x="1009504" y="106680"/>
                    <a:pt x="1015815" y="106680"/>
                  </a:cubicBezTo>
                  <a:cubicBezTo>
                    <a:pt x="1022126" y="106680"/>
                    <a:pt x="1028137" y="111075"/>
                    <a:pt x="1033605" y="119023"/>
                  </a:cubicBezTo>
                  <a:lnTo>
                    <a:pt x="1041283" y="136811"/>
                  </a:lnTo>
                  <a:lnTo>
                    <a:pt x="1046952" y="106964"/>
                  </a:lnTo>
                  <a:cubicBezTo>
                    <a:pt x="1054959" y="78540"/>
                    <a:pt x="1066022" y="60960"/>
                    <a:pt x="1078241" y="60960"/>
                  </a:cubicBezTo>
                  <a:cubicBezTo>
                    <a:pt x="1082823" y="60960"/>
                    <a:pt x="1087243" y="63432"/>
                    <a:pt x="1091399" y="68021"/>
                  </a:cubicBezTo>
                  <a:lnTo>
                    <a:pt x="1093833" y="72175"/>
                  </a:lnTo>
                  <a:lnTo>
                    <a:pt x="1094177" y="71960"/>
                  </a:lnTo>
                  <a:lnTo>
                    <a:pt x="1096922" y="73681"/>
                  </a:lnTo>
                  <a:lnTo>
                    <a:pt x="1097085" y="73303"/>
                  </a:lnTo>
                  <a:cubicBezTo>
                    <a:pt x="1102553" y="65355"/>
                    <a:pt x="1108564" y="60960"/>
                    <a:pt x="1114875" y="60960"/>
                  </a:cubicBezTo>
                  <a:cubicBezTo>
                    <a:pt x="1121186" y="60960"/>
                    <a:pt x="1127197" y="65355"/>
                    <a:pt x="1132665" y="73303"/>
                  </a:cubicBezTo>
                  <a:lnTo>
                    <a:pt x="1142353" y="95749"/>
                  </a:lnTo>
                  <a:lnTo>
                    <a:pt x="1146012" y="76484"/>
                  </a:lnTo>
                  <a:cubicBezTo>
                    <a:pt x="1154020" y="48060"/>
                    <a:pt x="1165082" y="30480"/>
                    <a:pt x="1177301" y="30480"/>
                  </a:cubicBezTo>
                  <a:cubicBezTo>
                    <a:pt x="1181883" y="30480"/>
                    <a:pt x="1186303" y="32952"/>
                    <a:pt x="1190459" y="37541"/>
                  </a:cubicBezTo>
                  <a:lnTo>
                    <a:pt x="1192893" y="41695"/>
                  </a:lnTo>
                  <a:lnTo>
                    <a:pt x="1193237" y="41480"/>
                  </a:lnTo>
                  <a:lnTo>
                    <a:pt x="1195982" y="43201"/>
                  </a:lnTo>
                  <a:lnTo>
                    <a:pt x="1196145" y="42823"/>
                  </a:lnTo>
                  <a:cubicBezTo>
                    <a:pt x="1201613" y="34875"/>
                    <a:pt x="1207624" y="30480"/>
                    <a:pt x="1213935" y="30480"/>
                  </a:cubicBezTo>
                  <a:cubicBezTo>
                    <a:pt x="1220246" y="30480"/>
                    <a:pt x="1226257" y="34875"/>
                    <a:pt x="1231725" y="42823"/>
                  </a:cubicBezTo>
                  <a:lnTo>
                    <a:pt x="1241413" y="65269"/>
                  </a:lnTo>
                  <a:lnTo>
                    <a:pt x="1245072" y="46004"/>
                  </a:lnTo>
                  <a:cubicBezTo>
                    <a:pt x="1253079" y="17580"/>
                    <a:pt x="1264142" y="0"/>
                    <a:pt x="127636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2" name="正方形/長方形 222">
              <a:extLst>
                <a:ext uri="{FF2B5EF4-FFF2-40B4-BE49-F238E27FC236}">
                  <a16:creationId xmlns:a16="http://schemas.microsoft.com/office/drawing/2014/main" id="{90DF81A9-92DF-4AA1-8336-5F2DB008693B}"/>
                </a:ext>
              </a:extLst>
            </p:cNvPr>
            <p:cNvSpPr/>
            <p:nvPr/>
          </p:nvSpPr>
          <p:spPr>
            <a:xfrm>
              <a:off x="5235379" y="3321096"/>
              <a:ext cx="365087" cy="810168"/>
            </a:xfrm>
            <a:custGeom>
              <a:avLst/>
              <a:gdLst>
                <a:gd name="connsiteX0" fmla="*/ 0 w 649073"/>
                <a:gd name="connsiteY0" fmla="*/ 0 h 2204360"/>
                <a:gd name="connsiteX1" fmla="*/ 649073 w 649073"/>
                <a:gd name="connsiteY1" fmla="*/ 0 h 2204360"/>
                <a:gd name="connsiteX2" fmla="*/ 649073 w 649073"/>
                <a:gd name="connsiteY2" fmla="*/ 2204360 h 2204360"/>
                <a:gd name="connsiteX3" fmla="*/ 0 w 649073"/>
                <a:gd name="connsiteY3" fmla="*/ 2204360 h 2204360"/>
                <a:gd name="connsiteX4" fmla="*/ 0 w 6490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649073 w 1639673"/>
                <a:gd name="connsiteY2" fmla="*/ 220436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1601573 w 1639673"/>
                <a:gd name="connsiteY2" fmla="*/ 176240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0157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20101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3245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3113" h="2204360">
                  <a:moveTo>
                    <a:pt x="0" y="0"/>
                  </a:moveTo>
                  <a:lnTo>
                    <a:pt x="1633113" y="899160"/>
                  </a:lnTo>
                  <a:lnTo>
                    <a:pt x="1632453" y="1762400"/>
                  </a:lnTo>
                  <a:lnTo>
                    <a:pt x="0" y="220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3" name="正方形/長方形 1032">
              <a:extLst>
                <a:ext uri="{FF2B5EF4-FFF2-40B4-BE49-F238E27FC236}">
                  <a16:creationId xmlns:a16="http://schemas.microsoft.com/office/drawing/2014/main" id="{BE907489-F364-467B-BBC0-AAAE10FB5CDE}"/>
                </a:ext>
              </a:extLst>
            </p:cNvPr>
            <p:cNvSpPr/>
            <p:nvPr/>
          </p:nvSpPr>
          <p:spPr>
            <a:xfrm>
              <a:off x="4404360" y="3543300"/>
              <a:ext cx="824864" cy="578168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4" name="フリーフォーム: 図形 1033">
              <a:extLst>
                <a:ext uri="{FF2B5EF4-FFF2-40B4-BE49-F238E27FC236}">
                  <a16:creationId xmlns:a16="http://schemas.microsoft.com/office/drawing/2014/main" id="{5BBE21C8-E66E-4F5B-9482-A87329D0434F}"/>
                </a:ext>
              </a:extLst>
            </p:cNvPr>
            <p:cNvSpPr/>
            <p:nvPr/>
          </p:nvSpPr>
          <p:spPr>
            <a:xfrm>
              <a:off x="4673319" y="3818451"/>
              <a:ext cx="185519" cy="460369"/>
            </a:xfrm>
            <a:custGeom>
              <a:avLst/>
              <a:gdLst>
                <a:gd name="connsiteX0" fmla="*/ 92759 w 265365"/>
                <a:gd name="connsiteY0" fmla="*/ 0 h 658508"/>
                <a:gd name="connsiteX1" fmla="*/ 120342 w 265365"/>
                <a:gd name="connsiteY1" fmla="*/ 14802 h 658508"/>
                <a:gd name="connsiteX2" fmla="*/ 125445 w 265365"/>
                <a:gd name="connsiteY2" fmla="*/ 23510 h 658508"/>
                <a:gd name="connsiteX3" fmla="*/ 126165 w 265365"/>
                <a:gd name="connsiteY3" fmla="*/ 23059 h 658508"/>
                <a:gd name="connsiteX4" fmla="*/ 131920 w 265365"/>
                <a:gd name="connsiteY4" fmla="*/ 26666 h 658508"/>
                <a:gd name="connsiteX5" fmla="*/ 132261 w 265365"/>
                <a:gd name="connsiteY5" fmla="*/ 25874 h 658508"/>
                <a:gd name="connsiteX6" fmla="*/ 169555 w 265365"/>
                <a:gd name="connsiteY6" fmla="*/ 0 h 658508"/>
                <a:gd name="connsiteX7" fmla="*/ 265365 w 265365"/>
                <a:gd name="connsiteY7" fmla="*/ 329254 h 658508"/>
                <a:gd name="connsiteX8" fmla="*/ 169555 w 265365"/>
                <a:gd name="connsiteY8" fmla="*/ 658508 h 658508"/>
                <a:gd name="connsiteX9" fmla="*/ 132261 w 265365"/>
                <a:gd name="connsiteY9" fmla="*/ 632634 h 658508"/>
                <a:gd name="connsiteX10" fmla="*/ 131920 w 265365"/>
                <a:gd name="connsiteY10" fmla="*/ 631842 h 658508"/>
                <a:gd name="connsiteX11" fmla="*/ 126165 w 265365"/>
                <a:gd name="connsiteY11" fmla="*/ 635449 h 658508"/>
                <a:gd name="connsiteX12" fmla="*/ 125445 w 265365"/>
                <a:gd name="connsiteY12" fmla="*/ 634998 h 658508"/>
                <a:gd name="connsiteX13" fmla="*/ 120342 w 265365"/>
                <a:gd name="connsiteY13" fmla="*/ 643706 h 658508"/>
                <a:gd name="connsiteX14" fmla="*/ 92759 w 265365"/>
                <a:gd name="connsiteY14" fmla="*/ 658508 h 658508"/>
                <a:gd name="connsiteX15" fmla="*/ 0 w 265365"/>
                <a:gd name="connsiteY15" fmla="*/ 329254 h 658508"/>
                <a:gd name="connsiteX16" fmla="*/ 92759 w 265365"/>
                <a:gd name="connsiteY16" fmla="*/ 0 h 6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365" h="658508">
                  <a:moveTo>
                    <a:pt x="92759" y="0"/>
                  </a:moveTo>
                  <a:cubicBezTo>
                    <a:pt x="102364" y="0"/>
                    <a:pt x="111629" y="5182"/>
                    <a:pt x="120342" y="14802"/>
                  </a:cubicBezTo>
                  <a:lnTo>
                    <a:pt x="125445" y="23510"/>
                  </a:lnTo>
                  <a:lnTo>
                    <a:pt x="126165" y="23059"/>
                  </a:lnTo>
                  <a:lnTo>
                    <a:pt x="131920" y="26666"/>
                  </a:lnTo>
                  <a:lnTo>
                    <a:pt x="132261" y="25874"/>
                  </a:lnTo>
                  <a:cubicBezTo>
                    <a:pt x="143724" y="9213"/>
                    <a:pt x="156326" y="0"/>
                    <a:pt x="169555" y="0"/>
                  </a:cubicBezTo>
                  <a:cubicBezTo>
                    <a:pt x="222469" y="0"/>
                    <a:pt x="265365" y="147412"/>
                    <a:pt x="265365" y="329254"/>
                  </a:cubicBezTo>
                  <a:cubicBezTo>
                    <a:pt x="265365" y="511096"/>
                    <a:pt x="222469" y="658508"/>
                    <a:pt x="169555" y="658508"/>
                  </a:cubicBezTo>
                  <a:cubicBezTo>
                    <a:pt x="156326" y="658508"/>
                    <a:pt x="143724" y="649295"/>
                    <a:pt x="132261" y="632634"/>
                  </a:cubicBezTo>
                  <a:lnTo>
                    <a:pt x="131920" y="631842"/>
                  </a:lnTo>
                  <a:lnTo>
                    <a:pt x="126165" y="635449"/>
                  </a:lnTo>
                  <a:lnTo>
                    <a:pt x="125445" y="634998"/>
                  </a:lnTo>
                  <a:lnTo>
                    <a:pt x="120342" y="643706"/>
                  </a:lnTo>
                  <a:cubicBezTo>
                    <a:pt x="111629" y="653326"/>
                    <a:pt x="102364" y="658508"/>
                    <a:pt x="92759" y="658508"/>
                  </a:cubicBezTo>
                  <a:cubicBezTo>
                    <a:pt x="41530" y="658508"/>
                    <a:pt x="0" y="511096"/>
                    <a:pt x="0" y="329254"/>
                  </a:cubicBezTo>
                  <a:cubicBezTo>
                    <a:pt x="0" y="147412"/>
                    <a:pt x="41530" y="0"/>
                    <a:pt x="9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5" name="フリーフォーム: 図形 1034">
              <a:extLst>
                <a:ext uri="{FF2B5EF4-FFF2-40B4-BE49-F238E27FC236}">
                  <a16:creationId xmlns:a16="http://schemas.microsoft.com/office/drawing/2014/main" id="{0BBEA410-FDEC-4C3D-B69B-1699EB0B3B3A}"/>
                </a:ext>
              </a:extLst>
            </p:cNvPr>
            <p:cNvSpPr/>
            <p:nvPr/>
          </p:nvSpPr>
          <p:spPr>
            <a:xfrm>
              <a:off x="4871439" y="3757491"/>
              <a:ext cx="185519" cy="460369"/>
            </a:xfrm>
            <a:custGeom>
              <a:avLst/>
              <a:gdLst>
                <a:gd name="connsiteX0" fmla="*/ 92759 w 265365"/>
                <a:gd name="connsiteY0" fmla="*/ 0 h 658508"/>
                <a:gd name="connsiteX1" fmla="*/ 120342 w 265365"/>
                <a:gd name="connsiteY1" fmla="*/ 14802 h 658508"/>
                <a:gd name="connsiteX2" fmla="*/ 125445 w 265365"/>
                <a:gd name="connsiteY2" fmla="*/ 23510 h 658508"/>
                <a:gd name="connsiteX3" fmla="*/ 126165 w 265365"/>
                <a:gd name="connsiteY3" fmla="*/ 23059 h 658508"/>
                <a:gd name="connsiteX4" fmla="*/ 131920 w 265365"/>
                <a:gd name="connsiteY4" fmla="*/ 26666 h 658508"/>
                <a:gd name="connsiteX5" fmla="*/ 132261 w 265365"/>
                <a:gd name="connsiteY5" fmla="*/ 25874 h 658508"/>
                <a:gd name="connsiteX6" fmla="*/ 169555 w 265365"/>
                <a:gd name="connsiteY6" fmla="*/ 0 h 658508"/>
                <a:gd name="connsiteX7" fmla="*/ 265365 w 265365"/>
                <a:gd name="connsiteY7" fmla="*/ 329254 h 658508"/>
                <a:gd name="connsiteX8" fmla="*/ 169555 w 265365"/>
                <a:gd name="connsiteY8" fmla="*/ 658508 h 658508"/>
                <a:gd name="connsiteX9" fmla="*/ 132261 w 265365"/>
                <a:gd name="connsiteY9" fmla="*/ 632634 h 658508"/>
                <a:gd name="connsiteX10" fmla="*/ 131920 w 265365"/>
                <a:gd name="connsiteY10" fmla="*/ 631842 h 658508"/>
                <a:gd name="connsiteX11" fmla="*/ 126165 w 265365"/>
                <a:gd name="connsiteY11" fmla="*/ 635449 h 658508"/>
                <a:gd name="connsiteX12" fmla="*/ 125445 w 265365"/>
                <a:gd name="connsiteY12" fmla="*/ 634998 h 658508"/>
                <a:gd name="connsiteX13" fmla="*/ 120342 w 265365"/>
                <a:gd name="connsiteY13" fmla="*/ 643706 h 658508"/>
                <a:gd name="connsiteX14" fmla="*/ 92759 w 265365"/>
                <a:gd name="connsiteY14" fmla="*/ 658508 h 658508"/>
                <a:gd name="connsiteX15" fmla="*/ 0 w 265365"/>
                <a:gd name="connsiteY15" fmla="*/ 329254 h 658508"/>
                <a:gd name="connsiteX16" fmla="*/ 92759 w 265365"/>
                <a:gd name="connsiteY16" fmla="*/ 0 h 6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365" h="658508">
                  <a:moveTo>
                    <a:pt x="92759" y="0"/>
                  </a:moveTo>
                  <a:cubicBezTo>
                    <a:pt x="102364" y="0"/>
                    <a:pt x="111629" y="5182"/>
                    <a:pt x="120342" y="14802"/>
                  </a:cubicBezTo>
                  <a:lnTo>
                    <a:pt x="125445" y="23510"/>
                  </a:lnTo>
                  <a:lnTo>
                    <a:pt x="126165" y="23059"/>
                  </a:lnTo>
                  <a:lnTo>
                    <a:pt x="131920" y="26666"/>
                  </a:lnTo>
                  <a:lnTo>
                    <a:pt x="132261" y="25874"/>
                  </a:lnTo>
                  <a:cubicBezTo>
                    <a:pt x="143724" y="9213"/>
                    <a:pt x="156326" y="0"/>
                    <a:pt x="169555" y="0"/>
                  </a:cubicBezTo>
                  <a:cubicBezTo>
                    <a:pt x="222469" y="0"/>
                    <a:pt x="265365" y="147412"/>
                    <a:pt x="265365" y="329254"/>
                  </a:cubicBezTo>
                  <a:cubicBezTo>
                    <a:pt x="265365" y="511096"/>
                    <a:pt x="222469" y="658508"/>
                    <a:pt x="169555" y="658508"/>
                  </a:cubicBezTo>
                  <a:cubicBezTo>
                    <a:pt x="156326" y="658508"/>
                    <a:pt x="143724" y="649295"/>
                    <a:pt x="132261" y="632634"/>
                  </a:cubicBezTo>
                  <a:lnTo>
                    <a:pt x="131920" y="631842"/>
                  </a:lnTo>
                  <a:lnTo>
                    <a:pt x="126165" y="635449"/>
                  </a:lnTo>
                  <a:lnTo>
                    <a:pt x="125445" y="634998"/>
                  </a:lnTo>
                  <a:lnTo>
                    <a:pt x="120342" y="643706"/>
                  </a:lnTo>
                  <a:cubicBezTo>
                    <a:pt x="111629" y="653326"/>
                    <a:pt x="102364" y="658508"/>
                    <a:pt x="92759" y="658508"/>
                  </a:cubicBezTo>
                  <a:cubicBezTo>
                    <a:pt x="41530" y="658508"/>
                    <a:pt x="0" y="511096"/>
                    <a:pt x="0" y="329254"/>
                  </a:cubicBezTo>
                  <a:cubicBezTo>
                    <a:pt x="0" y="147412"/>
                    <a:pt x="41530" y="0"/>
                    <a:pt x="9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6" name="フリーフォーム: 図形 1035">
              <a:extLst>
                <a:ext uri="{FF2B5EF4-FFF2-40B4-BE49-F238E27FC236}">
                  <a16:creationId xmlns:a16="http://schemas.microsoft.com/office/drawing/2014/main" id="{5FC7D422-1CF1-46C0-885E-C65378DB2806}"/>
                </a:ext>
              </a:extLst>
            </p:cNvPr>
            <p:cNvSpPr/>
            <p:nvPr/>
          </p:nvSpPr>
          <p:spPr>
            <a:xfrm>
              <a:off x="5069559" y="3681291"/>
              <a:ext cx="185519" cy="460369"/>
            </a:xfrm>
            <a:custGeom>
              <a:avLst/>
              <a:gdLst>
                <a:gd name="connsiteX0" fmla="*/ 92759 w 265365"/>
                <a:gd name="connsiteY0" fmla="*/ 0 h 658508"/>
                <a:gd name="connsiteX1" fmla="*/ 120342 w 265365"/>
                <a:gd name="connsiteY1" fmla="*/ 14802 h 658508"/>
                <a:gd name="connsiteX2" fmla="*/ 125445 w 265365"/>
                <a:gd name="connsiteY2" fmla="*/ 23510 h 658508"/>
                <a:gd name="connsiteX3" fmla="*/ 126165 w 265365"/>
                <a:gd name="connsiteY3" fmla="*/ 23059 h 658508"/>
                <a:gd name="connsiteX4" fmla="*/ 131920 w 265365"/>
                <a:gd name="connsiteY4" fmla="*/ 26666 h 658508"/>
                <a:gd name="connsiteX5" fmla="*/ 132261 w 265365"/>
                <a:gd name="connsiteY5" fmla="*/ 25874 h 658508"/>
                <a:gd name="connsiteX6" fmla="*/ 169555 w 265365"/>
                <a:gd name="connsiteY6" fmla="*/ 0 h 658508"/>
                <a:gd name="connsiteX7" fmla="*/ 265365 w 265365"/>
                <a:gd name="connsiteY7" fmla="*/ 329254 h 658508"/>
                <a:gd name="connsiteX8" fmla="*/ 169555 w 265365"/>
                <a:gd name="connsiteY8" fmla="*/ 658508 h 658508"/>
                <a:gd name="connsiteX9" fmla="*/ 132261 w 265365"/>
                <a:gd name="connsiteY9" fmla="*/ 632634 h 658508"/>
                <a:gd name="connsiteX10" fmla="*/ 131920 w 265365"/>
                <a:gd name="connsiteY10" fmla="*/ 631842 h 658508"/>
                <a:gd name="connsiteX11" fmla="*/ 126165 w 265365"/>
                <a:gd name="connsiteY11" fmla="*/ 635449 h 658508"/>
                <a:gd name="connsiteX12" fmla="*/ 125445 w 265365"/>
                <a:gd name="connsiteY12" fmla="*/ 634998 h 658508"/>
                <a:gd name="connsiteX13" fmla="*/ 120342 w 265365"/>
                <a:gd name="connsiteY13" fmla="*/ 643706 h 658508"/>
                <a:gd name="connsiteX14" fmla="*/ 92759 w 265365"/>
                <a:gd name="connsiteY14" fmla="*/ 658508 h 658508"/>
                <a:gd name="connsiteX15" fmla="*/ 0 w 265365"/>
                <a:gd name="connsiteY15" fmla="*/ 329254 h 658508"/>
                <a:gd name="connsiteX16" fmla="*/ 92759 w 265365"/>
                <a:gd name="connsiteY16" fmla="*/ 0 h 658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365" h="658508">
                  <a:moveTo>
                    <a:pt x="92759" y="0"/>
                  </a:moveTo>
                  <a:cubicBezTo>
                    <a:pt x="102364" y="0"/>
                    <a:pt x="111629" y="5182"/>
                    <a:pt x="120342" y="14802"/>
                  </a:cubicBezTo>
                  <a:lnTo>
                    <a:pt x="125445" y="23510"/>
                  </a:lnTo>
                  <a:lnTo>
                    <a:pt x="126165" y="23059"/>
                  </a:lnTo>
                  <a:lnTo>
                    <a:pt x="131920" y="26666"/>
                  </a:lnTo>
                  <a:lnTo>
                    <a:pt x="132261" y="25874"/>
                  </a:lnTo>
                  <a:cubicBezTo>
                    <a:pt x="143724" y="9213"/>
                    <a:pt x="156326" y="0"/>
                    <a:pt x="169555" y="0"/>
                  </a:cubicBezTo>
                  <a:cubicBezTo>
                    <a:pt x="222469" y="0"/>
                    <a:pt x="265365" y="147412"/>
                    <a:pt x="265365" y="329254"/>
                  </a:cubicBezTo>
                  <a:cubicBezTo>
                    <a:pt x="265365" y="511096"/>
                    <a:pt x="222469" y="658508"/>
                    <a:pt x="169555" y="658508"/>
                  </a:cubicBezTo>
                  <a:cubicBezTo>
                    <a:pt x="156326" y="658508"/>
                    <a:pt x="143724" y="649295"/>
                    <a:pt x="132261" y="632634"/>
                  </a:cubicBezTo>
                  <a:lnTo>
                    <a:pt x="131920" y="631842"/>
                  </a:lnTo>
                  <a:lnTo>
                    <a:pt x="126165" y="635449"/>
                  </a:lnTo>
                  <a:lnTo>
                    <a:pt x="125445" y="634998"/>
                  </a:lnTo>
                  <a:lnTo>
                    <a:pt x="120342" y="643706"/>
                  </a:lnTo>
                  <a:cubicBezTo>
                    <a:pt x="111629" y="653326"/>
                    <a:pt x="102364" y="658508"/>
                    <a:pt x="92759" y="658508"/>
                  </a:cubicBezTo>
                  <a:cubicBezTo>
                    <a:pt x="41530" y="658508"/>
                    <a:pt x="0" y="511096"/>
                    <a:pt x="0" y="329254"/>
                  </a:cubicBezTo>
                  <a:cubicBezTo>
                    <a:pt x="0" y="147412"/>
                    <a:pt x="41530" y="0"/>
                    <a:pt x="9275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7" name="フリーフォーム: 図形 1036">
              <a:extLst>
                <a:ext uri="{FF2B5EF4-FFF2-40B4-BE49-F238E27FC236}">
                  <a16:creationId xmlns:a16="http://schemas.microsoft.com/office/drawing/2014/main" id="{5C9A8BB1-E80C-4F7B-89FE-10840CF35292}"/>
                </a:ext>
              </a:extLst>
            </p:cNvPr>
            <p:cNvSpPr/>
            <p:nvPr/>
          </p:nvSpPr>
          <p:spPr>
            <a:xfrm>
              <a:off x="2767723" y="1334276"/>
              <a:ext cx="2429556" cy="2473756"/>
            </a:xfrm>
            <a:custGeom>
              <a:avLst/>
              <a:gdLst>
                <a:gd name="connsiteX0" fmla="*/ 735495 w 1470990"/>
                <a:gd name="connsiteY0" fmla="*/ 0 h 1892893"/>
                <a:gd name="connsiteX1" fmla="*/ 1470990 w 1470990"/>
                <a:gd name="connsiteY1" fmla="*/ 244414 h 1892893"/>
                <a:gd name="connsiteX2" fmla="*/ 1469644 w 1470990"/>
                <a:gd name="connsiteY2" fmla="*/ 253275 h 1892893"/>
                <a:gd name="connsiteX3" fmla="*/ 1470990 w 1470990"/>
                <a:gd name="connsiteY3" fmla="*/ 253275 h 1892893"/>
                <a:gd name="connsiteX4" fmla="*/ 1470990 w 1470990"/>
                <a:gd name="connsiteY4" fmla="*/ 1892893 h 1892893"/>
                <a:gd name="connsiteX5" fmla="*/ 1 w 1470990"/>
                <a:gd name="connsiteY5" fmla="*/ 1892893 h 1892893"/>
                <a:gd name="connsiteX6" fmla="*/ 1 w 1470990"/>
                <a:gd name="connsiteY6" fmla="*/ 253275 h 1892893"/>
                <a:gd name="connsiteX7" fmla="*/ 1347 w 1470990"/>
                <a:gd name="connsiteY7" fmla="*/ 253275 h 1892893"/>
                <a:gd name="connsiteX8" fmla="*/ 0 w 1470990"/>
                <a:gd name="connsiteY8" fmla="*/ 244414 h 1892893"/>
                <a:gd name="connsiteX9" fmla="*/ 735495 w 1470990"/>
                <a:gd name="connsiteY9" fmla="*/ 0 h 18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0990" h="1892893">
                  <a:moveTo>
                    <a:pt x="735495" y="0"/>
                  </a:moveTo>
                  <a:cubicBezTo>
                    <a:pt x="1141698" y="0"/>
                    <a:pt x="1470990" y="109428"/>
                    <a:pt x="1470990" y="244414"/>
                  </a:cubicBezTo>
                  <a:lnTo>
                    <a:pt x="1469644" y="253275"/>
                  </a:lnTo>
                  <a:lnTo>
                    <a:pt x="1470990" y="253275"/>
                  </a:lnTo>
                  <a:lnTo>
                    <a:pt x="1470990" y="1892893"/>
                  </a:lnTo>
                  <a:lnTo>
                    <a:pt x="1" y="1892893"/>
                  </a:lnTo>
                  <a:lnTo>
                    <a:pt x="1" y="253275"/>
                  </a:lnTo>
                  <a:lnTo>
                    <a:pt x="1347" y="253275"/>
                  </a:lnTo>
                  <a:lnTo>
                    <a:pt x="0" y="244414"/>
                  </a:lnTo>
                  <a:cubicBezTo>
                    <a:pt x="0" y="109428"/>
                    <a:pt x="329292" y="0"/>
                    <a:pt x="73549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8" name="フリーフォーム: 図形 1037">
              <a:extLst>
                <a:ext uri="{FF2B5EF4-FFF2-40B4-BE49-F238E27FC236}">
                  <a16:creationId xmlns:a16="http://schemas.microsoft.com/office/drawing/2014/main" id="{DCFB4FE1-B02F-47D8-8927-74CB517A910E}"/>
                </a:ext>
              </a:extLst>
            </p:cNvPr>
            <p:cNvSpPr/>
            <p:nvPr/>
          </p:nvSpPr>
          <p:spPr>
            <a:xfrm>
              <a:off x="4415052" y="1684388"/>
              <a:ext cx="636115" cy="1392492"/>
            </a:xfrm>
            <a:custGeom>
              <a:avLst/>
              <a:gdLst>
                <a:gd name="connsiteX0" fmla="*/ 735495 w 1470990"/>
                <a:gd name="connsiteY0" fmla="*/ 0 h 1892893"/>
                <a:gd name="connsiteX1" fmla="*/ 1470990 w 1470990"/>
                <a:gd name="connsiteY1" fmla="*/ 244414 h 1892893"/>
                <a:gd name="connsiteX2" fmla="*/ 1469644 w 1470990"/>
                <a:gd name="connsiteY2" fmla="*/ 253275 h 1892893"/>
                <a:gd name="connsiteX3" fmla="*/ 1470990 w 1470990"/>
                <a:gd name="connsiteY3" fmla="*/ 253275 h 1892893"/>
                <a:gd name="connsiteX4" fmla="*/ 1470990 w 1470990"/>
                <a:gd name="connsiteY4" fmla="*/ 1892893 h 1892893"/>
                <a:gd name="connsiteX5" fmla="*/ 1 w 1470990"/>
                <a:gd name="connsiteY5" fmla="*/ 1892893 h 1892893"/>
                <a:gd name="connsiteX6" fmla="*/ 1 w 1470990"/>
                <a:gd name="connsiteY6" fmla="*/ 253275 h 1892893"/>
                <a:gd name="connsiteX7" fmla="*/ 1347 w 1470990"/>
                <a:gd name="connsiteY7" fmla="*/ 253275 h 1892893"/>
                <a:gd name="connsiteX8" fmla="*/ 0 w 1470990"/>
                <a:gd name="connsiteY8" fmla="*/ 244414 h 1892893"/>
                <a:gd name="connsiteX9" fmla="*/ 735495 w 1470990"/>
                <a:gd name="connsiteY9" fmla="*/ 0 h 18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0990" h="1892893">
                  <a:moveTo>
                    <a:pt x="735495" y="0"/>
                  </a:moveTo>
                  <a:cubicBezTo>
                    <a:pt x="1141698" y="0"/>
                    <a:pt x="1470990" y="109428"/>
                    <a:pt x="1470990" y="244414"/>
                  </a:cubicBezTo>
                  <a:lnTo>
                    <a:pt x="1469644" y="253275"/>
                  </a:lnTo>
                  <a:lnTo>
                    <a:pt x="1470990" y="253275"/>
                  </a:lnTo>
                  <a:lnTo>
                    <a:pt x="1470990" y="1892893"/>
                  </a:lnTo>
                  <a:lnTo>
                    <a:pt x="1" y="1892893"/>
                  </a:lnTo>
                  <a:lnTo>
                    <a:pt x="1" y="253275"/>
                  </a:lnTo>
                  <a:lnTo>
                    <a:pt x="1347" y="253275"/>
                  </a:lnTo>
                  <a:lnTo>
                    <a:pt x="0" y="244414"/>
                  </a:lnTo>
                  <a:cubicBezTo>
                    <a:pt x="0" y="109428"/>
                    <a:pt x="329292" y="0"/>
                    <a:pt x="735495" y="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9" name="四角形: 角を丸くする 1038">
              <a:extLst>
                <a:ext uri="{FF2B5EF4-FFF2-40B4-BE49-F238E27FC236}">
                  <a16:creationId xmlns:a16="http://schemas.microsoft.com/office/drawing/2014/main" id="{D4A65F4B-1A2B-4256-A9A7-FD0678D8E5FF}"/>
                </a:ext>
              </a:extLst>
            </p:cNvPr>
            <p:cNvSpPr/>
            <p:nvPr/>
          </p:nvSpPr>
          <p:spPr>
            <a:xfrm>
              <a:off x="3764012" y="2712096"/>
              <a:ext cx="905899" cy="1391019"/>
            </a:xfrm>
            <a:prstGeom prst="roundRect">
              <a:avLst/>
            </a:prstGeom>
            <a:pattFill prst="lg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F39787AF-13A3-4B1A-BEFB-E023ECA2530E}"/>
                </a:ext>
              </a:extLst>
            </p:cNvPr>
            <p:cNvGrpSpPr/>
            <p:nvPr/>
          </p:nvGrpSpPr>
          <p:grpSpPr>
            <a:xfrm>
              <a:off x="4344735" y="3726180"/>
              <a:ext cx="265365" cy="658507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1150" name="楕円 1149">
                <a:extLst>
                  <a:ext uri="{FF2B5EF4-FFF2-40B4-BE49-F238E27FC236}">
                    <a16:creationId xmlns:a16="http://schemas.microsoft.com/office/drawing/2014/main" id="{BDDB350B-7A55-401A-84A9-3D402B411C2F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D62F4F2C-5ADF-42A3-A2E9-19DEB3B7EBCB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123CB492-FB30-40C6-8357-7D6D8CE41FEF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2C47C54E-EC74-459C-A620-399F09B06F10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4" name="楕円 1153">
                <a:extLst>
                  <a:ext uri="{FF2B5EF4-FFF2-40B4-BE49-F238E27FC236}">
                    <a16:creationId xmlns:a16="http://schemas.microsoft.com/office/drawing/2014/main" id="{BD66475B-6F70-4C4E-B2D8-1D6733FC78DE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2FA6F20F-6507-46B0-BC4E-507AF8106CF8}"/>
                </a:ext>
              </a:extLst>
            </p:cNvPr>
            <p:cNvGrpSpPr/>
            <p:nvPr/>
          </p:nvGrpSpPr>
          <p:grpSpPr>
            <a:xfrm>
              <a:off x="4146615" y="3764280"/>
              <a:ext cx="272985" cy="734707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1145" name="楕円 1144">
                <a:extLst>
                  <a:ext uri="{FF2B5EF4-FFF2-40B4-BE49-F238E27FC236}">
                    <a16:creationId xmlns:a16="http://schemas.microsoft.com/office/drawing/2014/main" id="{A0A28F9B-0AE0-4146-8240-51827C74E0E4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6" name="楕円 1145">
                <a:extLst>
                  <a:ext uri="{FF2B5EF4-FFF2-40B4-BE49-F238E27FC236}">
                    <a16:creationId xmlns:a16="http://schemas.microsoft.com/office/drawing/2014/main" id="{20A52C71-01E5-4930-834B-5D8DC65291F6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7" name="楕円 1146">
                <a:extLst>
                  <a:ext uri="{FF2B5EF4-FFF2-40B4-BE49-F238E27FC236}">
                    <a16:creationId xmlns:a16="http://schemas.microsoft.com/office/drawing/2014/main" id="{D700BDCC-53C4-46A7-BDAC-4EAEB2B8C038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897EC73F-B353-4E38-9DEA-04122063B333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楕円 1148">
                <a:extLst>
                  <a:ext uri="{FF2B5EF4-FFF2-40B4-BE49-F238E27FC236}">
                    <a16:creationId xmlns:a16="http://schemas.microsoft.com/office/drawing/2014/main" id="{C602D96C-1944-41B7-9EE4-1BE00D28CF77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42" name="台形 1041">
              <a:extLst>
                <a:ext uri="{FF2B5EF4-FFF2-40B4-BE49-F238E27FC236}">
                  <a16:creationId xmlns:a16="http://schemas.microsoft.com/office/drawing/2014/main" id="{3F9BD9A6-B0CD-4B27-B1BD-EFFC499E8200}"/>
                </a:ext>
              </a:extLst>
            </p:cNvPr>
            <p:cNvSpPr/>
            <p:nvPr/>
          </p:nvSpPr>
          <p:spPr>
            <a:xfrm rot="5400000">
              <a:off x="4153356" y="2981986"/>
              <a:ext cx="476026" cy="410579"/>
            </a:xfrm>
            <a:prstGeom prst="trapezoid">
              <a:avLst>
                <a:gd name="adj" fmla="val 6915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3" name="台形 1042">
              <a:extLst>
                <a:ext uri="{FF2B5EF4-FFF2-40B4-BE49-F238E27FC236}">
                  <a16:creationId xmlns:a16="http://schemas.microsoft.com/office/drawing/2014/main" id="{44D0BE8A-5FB7-47CA-A440-FFE8CC97F60F}"/>
                </a:ext>
              </a:extLst>
            </p:cNvPr>
            <p:cNvSpPr/>
            <p:nvPr/>
          </p:nvSpPr>
          <p:spPr>
            <a:xfrm rot="5400000">
              <a:off x="4029568" y="3339940"/>
              <a:ext cx="476026" cy="410579"/>
            </a:xfrm>
            <a:prstGeom prst="trapezoid">
              <a:avLst>
                <a:gd name="adj" fmla="val 2176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4" name="台形 1043">
              <a:extLst>
                <a:ext uri="{FF2B5EF4-FFF2-40B4-BE49-F238E27FC236}">
                  <a16:creationId xmlns:a16="http://schemas.microsoft.com/office/drawing/2014/main" id="{25043301-4924-492C-82F0-E47366852CC9}"/>
                </a:ext>
              </a:extLst>
            </p:cNvPr>
            <p:cNvSpPr/>
            <p:nvPr/>
          </p:nvSpPr>
          <p:spPr>
            <a:xfrm rot="5400000" flipV="1">
              <a:off x="3756813" y="3460826"/>
              <a:ext cx="476026" cy="168808"/>
            </a:xfrm>
            <a:prstGeom prst="trapezoid">
              <a:avLst>
                <a:gd name="adj" fmla="val 2176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45" name="グループ化 1044">
              <a:extLst>
                <a:ext uri="{FF2B5EF4-FFF2-40B4-BE49-F238E27FC236}">
                  <a16:creationId xmlns:a16="http://schemas.microsoft.com/office/drawing/2014/main" id="{75702436-DD90-4156-9295-9EEE6B6818E8}"/>
                </a:ext>
              </a:extLst>
            </p:cNvPr>
            <p:cNvGrpSpPr/>
            <p:nvPr/>
          </p:nvGrpSpPr>
          <p:grpSpPr>
            <a:xfrm>
              <a:off x="2752155" y="3831642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1140" name="楕円 1139">
                <a:extLst>
                  <a:ext uri="{FF2B5EF4-FFF2-40B4-BE49-F238E27FC236}">
                    <a16:creationId xmlns:a16="http://schemas.microsoft.com/office/drawing/2014/main" id="{E5B2AF1C-8D49-4202-94C3-84B2EB618ABF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1" name="楕円 1140">
                <a:extLst>
                  <a:ext uri="{FF2B5EF4-FFF2-40B4-BE49-F238E27FC236}">
                    <a16:creationId xmlns:a16="http://schemas.microsoft.com/office/drawing/2014/main" id="{3209DE87-5161-4E78-A419-AABE813632D0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2" name="楕円 1141">
                <a:extLst>
                  <a:ext uri="{FF2B5EF4-FFF2-40B4-BE49-F238E27FC236}">
                    <a16:creationId xmlns:a16="http://schemas.microsoft.com/office/drawing/2014/main" id="{8ED649E4-DFC4-4678-8838-3783408C0223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BCBF8B8B-4BA9-43AD-8B4D-0C0478A1B5B5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4" name="楕円 1143">
                <a:extLst>
                  <a:ext uri="{FF2B5EF4-FFF2-40B4-BE49-F238E27FC236}">
                    <a16:creationId xmlns:a16="http://schemas.microsoft.com/office/drawing/2014/main" id="{E723B621-DDE4-4C6B-8AC9-101D58C1538E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B415E1EF-5BFC-4F10-AB85-723570A434E6}"/>
                </a:ext>
              </a:extLst>
            </p:cNvPr>
            <p:cNvGrpSpPr/>
            <p:nvPr/>
          </p:nvGrpSpPr>
          <p:grpSpPr>
            <a:xfrm>
              <a:off x="2424495" y="3953562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B0901C18-5B0D-4690-932E-6EAA800B8211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6" name="楕円 1135">
                <a:extLst>
                  <a:ext uri="{FF2B5EF4-FFF2-40B4-BE49-F238E27FC236}">
                    <a16:creationId xmlns:a16="http://schemas.microsoft.com/office/drawing/2014/main" id="{3DA49D67-BC08-456B-B9E1-4B3942AA962D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1C247EF2-D820-4EBF-BA84-F698D754CA3B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8" name="楕円 1137">
                <a:extLst>
                  <a:ext uri="{FF2B5EF4-FFF2-40B4-BE49-F238E27FC236}">
                    <a16:creationId xmlns:a16="http://schemas.microsoft.com/office/drawing/2014/main" id="{F7E53F9E-84F7-406B-8AEA-C7CA73ED4D97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9" name="楕円 1138">
                <a:extLst>
                  <a:ext uri="{FF2B5EF4-FFF2-40B4-BE49-F238E27FC236}">
                    <a16:creationId xmlns:a16="http://schemas.microsoft.com/office/drawing/2014/main" id="{75A426C7-F1B7-4895-BB06-53395BCDE819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62E5E6F6-3121-4E41-BCD1-B088023AB633}"/>
                </a:ext>
              </a:extLst>
            </p:cNvPr>
            <p:cNvGrpSpPr/>
            <p:nvPr/>
          </p:nvGrpSpPr>
          <p:grpSpPr>
            <a:xfrm>
              <a:off x="2095566" y="4012701"/>
              <a:ext cx="297590" cy="809392"/>
              <a:chOff x="3624399" y="4080108"/>
              <a:chExt cx="316554" cy="809392"/>
            </a:xfrm>
          </p:grpSpPr>
          <p:sp>
            <p:nvSpPr>
              <p:cNvPr id="1130" name="楕円 1129">
                <a:extLst>
                  <a:ext uri="{FF2B5EF4-FFF2-40B4-BE49-F238E27FC236}">
                    <a16:creationId xmlns:a16="http://schemas.microsoft.com/office/drawing/2014/main" id="{15653ED3-84C1-493A-98F0-BC3ABB45DFA6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1" name="楕円 1130">
                <a:extLst>
                  <a:ext uri="{FF2B5EF4-FFF2-40B4-BE49-F238E27FC236}">
                    <a16:creationId xmlns:a16="http://schemas.microsoft.com/office/drawing/2014/main" id="{4796DBEE-0B57-4973-91AA-5ACF59E84DA6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adFill>
                <a:gsLst>
                  <a:gs pos="0">
                    <a:sysClr val="windowText" lastClr="000000"/>
                  </a:gs>
                  <a:gs pos="100000">
                    <a:sysClr val="window" lastClr="FFFFFF">
                      <a:lumMod val="95000"/>
                    </a:sysClr>
                  </a:gs>
                </a:gsLst>
                <a:path path="circle">
                  <a:fillToRect l="100000" t="10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2" name="楕円 1131">
                <a:extLst>
                  <a:ext uri="{FF2B5EF4-FFF2-40B4-BE49-F238E27FC236}">
                    <a16:creationId xmlns:a16="http://schemas.microsoft.com/office/drawing/2014/main" id="{3509C1D1-78A0-47CD-89EE-F7E51007794B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3" name="楕円 1132">
                <a:extLst>
                  <a:ext uri="{FF2B5EF4-FFF2-40B4-BE49-F238E27FC236}">
                    <a16:creationId xmlns:a16="http://schemas.microsoft.com/office/drawing/2014/main" id="{8A1E5841-474F-4893-BF00-55B4D1BF0A8A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C6E77E62-6AA3-4469-A9E2-48C9B1A33B03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48" name="フリーフォーム: 図形 1047">
              <a:extLst>
                <a:ext uri="{FF2B5EF4-FFF2-40B4-BE49-F238E27FC236}">
                  <a16:creationId xmlns:a16="http://schemas.microsoft.com/office/drawing/2014/main" id="{67A760FF-0AE7-498A-AA1C-E88702F813EA}"/>
                </a:ext>
              </a:extLst>
            </p:cNvPr>
            <p:cNvSpPr/>
            <p:nvPr/>
          </p:nvSpPr>
          <p:spPr>
            <a:xfrm>
              <a:off x="2347652" y="4348163"/>
              <a:ext cx="917668" cy="166515"/>
            </a:xfrm>
            <a:custGeom>
              <a:avLst/>
              <a:gdLst>
                <a:gd name="connsiteX0" fmla="*/ 525874 w 917668"/>
                <a:gd name="connsiteY0" fmla="*/ 30956 h 166515"/>
                <a:gd name="connsiteX1" fmla="*/ 476041 w 917668"/>
                <a:gd name="connsiteY1" fmla="*/ 80789 h 166515"/>
                <a:gd name="connsiteX2" fmla="*/ 525874 w 917668"/>
                <a:gd name="connsiteY2" fmla="*/ 130622 h 166515"/>
                <a:gd name="connsiteX3" fmla="*/ 728324 w 917668"/>
                <a:gd name="connsiteY3" fmla="*/ 130622 h 166515"/>
                <a:gd name="connsiteX4" fmla="*/ 778157 w 917668"/>
                <a:gd name="connsiteY4" fmla="*/ 80789 h 166515"/>
                <a:gd name="connsiteX5" fmla="*/ 728324 w 917668"/>
                <a:gd name="connsiteY5" fmla="*/ 30956 h 166515"/>
                <a:gd name="connsiteX6" fmla="*/ 138503 w 917668"/>
                <a:gd name="connsiteY6" fmla="*/ 30956 h 166515"/>
                <a:gd name="connsiteX7" fmla="*/ 88670 w 917668"/>
                <a:gd name="connsiteY7" fmla="*/ 80789 h 166515"/>
                <a:gd name="connsiteX8" fmla="*/ 138503 w 917668"/>
                <a:gd name="connsiteY8" fmla="*/ 130622 h 166515"/>
                <a:gd name="connsiteX9" fmla="*/ 340953 w 917668"/>
                <a:gd name="connsiteY9" fmla="*/ 130622 h 166515"/>
                <a:gd name="connsiteX10" fmla="*/ 390786 w 917668"/>
                <a:gd name="connsiteY10" fmla="*/ 80789 h 166515"/>
                <a:gd name="connsiteX11" fmla="*/ 340953 w 917668"/>
                <a:gd name="connsiteY11" fmla="*/ 30956 h 166515"/>
                <a:gd name="connsiteX12" fmla="*/ 27753 w 917668"/>
                <a:gd name="connsiteY12" fmla="*/ 0 h 166515"/>
                <a:gd name="connsiteX13" fmla="*/ 889915 w 917668"/>
                <a:gd name="connsiteY13" fmla="*/ 0 h 166515"/>
                <a:gd name="connsiteX14" fmla="*/ 917668 w 917668"/>
                <a:gd name="connsiteY14" fmla="*/ 27753 h 166515"/>
                <a:gd name="connsiteX15" fmla="*/ 917668 w 917668"/>
                <a:gd name="connsiteY15" fmla="*/ 138762 h 166515"/>
                <a:gd name="connsiteX16" fmla="*/ 889915 w 917668"/>
                <a:gd name="connsiteY16" fmla="*/ 166515 h 166515"/>
                <a:gd name="connsiteX17" fmla="*/ 27753 w 917668"/>
                <a:gd name="connsiteY17" fmla="*/ 166515 h 166515"/>
                <a:gd name="connsiteX18" fmla="*/ 0 w 917668"/>
                <a:gd name="connsiteY18" fmla="*/ 138762 h 166515"/>
                <a:gd name="connsiteX19" fmla="*/ 0 w 917668"/>
                <a:gd name="connsiteY19" fmla="*/ 27753 h 166515"/>
                <a:gd name="connsiteX20" fmla="*/ 27753 w 917668"/>
                <a:gd name="connsiteY20" fmla="*/ 0 h 16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17668" h="166515">
                  <a:moveTo>
                    <a:pt x="525874" y="30956"/>
                  </a:moveTo>
                  <a:cubicBezTo>
                    <a:pt x="498352" y="30956"/>
                    <a:pt x="476041" y="53267"/>
                    <a:pt x="476041" y="80789"/>
                  </a:cubicBezTo>
                  <a:cubicBezTo>
                    <a:pt x="476041" y="108311"/>
                    <a:pt x="498352" y="130622"/>
                    <a:pt x="525874" y="130622"/>
                  </a:cubicBezTo>
                  <a:lnTo>
                    <a:pt x="728324" y="130622"/>
                  </a:lnTo>
                  <a:cubicBezTo>
                    <a:pt x="755846" y="130622"/>
                    <a:pt x="778157" y="108311"/>
                    <a:pt x="778157" y="80789"/>
                  </a:cubicBezTo>
                  <a:cubicBezTo>
                    <a:pt x="778157" y="53267"/>
                    <a:pt x="755846" y="30956"/>
                    <a:pt x="728324" y="30956"/>
                  </a:cubicBezTo>
                  <a:close/>
                  <a:moveTo>
                    <a:pt x="138503" y="30956"/>
                  </a:moveTo>
                  <a:cubicBezTo>
                    <a:pt x="110981" y="30956"/>
                    <a:pt x="88670" y="53267"/>
                    <a:pt x="88670" y="80789"/>
                  </a:cubicBezTo>
                  <a:cubicBezTo>
                    <a:pt x="88670" y="108311"/>
                    <a:pt x="110981" y="130622"/>
                    <a:pt x="138503" y="130622"/>
                  </a:cubicBezTo>
                  <a:lnTo>
                    <a:pt x="340953" y="130622"/>
                  </a:lnTo>
                  <a:cubicBezTo>
                    <a:pt x="368475" y="130622"/>
                    <a:pt x="390786" y="108311"/>
                    <a:pt x="390786" y="80789"/>
                  </a:cubicBezTo>
                  <a:cubicBezTo>
                    <a:pt x="390786" y="53267"/>
                    <a:pt x="368475" y="30956"/>
                    <a:pt x="340953" y="30956"/>
                  </a:cubicBezTo>
                  <a:close/>
                  <a:moveTo>
                    <a:pt x="27753" y="0"/>
                  </a:moveTo>
                  <a:lnTo>
                    <a:pt x="889915" y="0"/>
                  </a:lnTo>
                  <a:cubicBezTo>
                    <a:pt x="905243" y="0"/>
                    <a:pt x="917668" y="12425"/>
                    <a:pt x="917668" y="27753"/>
                  </a:cubicBezTo>
                  <a:lnTo>
                    <a:pt x="917668" y="138762"/>
                  </a:lnTo>
                  <a:cubicBezTo>
                    <a:pt x="917668" y="154090"/>
                    <a:pt x="905243" y="166515"/>
                    <a:pt x="889915" y="166515"/>
                  </a:cubicBezTo>
                  <a:lnTo>
                    <a:pt x="27753" y="166515"/>
                  </a:lnTo>
                  <a:cubicBezTo>
                    <a:pt x="12425" y="166515"/>
                    <a:pt x="0" y="154090"/>
                    <a:pt x="0" y="138762"/>
                  </a:cubicBezTo>
                  <a:lnTo>
                    <a:pt x="0" y="27753"/>
                  </a:lnTo>
                  <a:cubicBezTo>
                    <a:pt x="0" y="12425"/>
                    <a:pt x="12425" y="0"/>
                    <a:pt x="2775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9" name="四角形: 角を丸くする 1048">
              <a:extLst>
                <a:ext uri="{FF2B5EF4-FFF2-40B4-BE49-F238E27FC236}">
                  <a16:creationId xmlns:a16="http://schemas.microsoft.com/office/drawing/2014/main" id="{240C33BA-98B6-4525-AA29-D532657BA658}"/>
                </a:ext>
              </a:extLst>
            </p:cNvPr>
            <p:cNvSpPr/>
            <p:nvPr/>
          </p:nvSpPr>
          <p:spPr>
            <a:xfrm>
              <a:off x="2303612" y="3913726"/>
              <a:ext cx="1678889" cy="468162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0" name="グループ化 1049">
              <a:extLst>
                <a:ext uri="{FF2B5EF4-FFF2-40B4-BE49-F238E27FC236}">
                  <a16:creationId xmlns:a16="http://schemas.microsoft.com/office/drawing/2014/main" id="{CDBADC4F-1A56-459F-AB79-7BCEBBFEDB2F}"/>
                </a:ext>
              </a:extLst>
            </p:cNvPr>
            <p:cNvGrpSpPr/>
            <p:nvPr/>
          </p:nvGrpSpPr>
          <p:grpSpPr>
            <a:xfrm>
              <a:off x="3902775" y="3807118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1125" name="楕円 1124">
                <a:extLst>
                  <a:ext uri="{FF2B5EF4-FFF2-40B4-BE49-F238E27FC236}">
                    <a16:creationId xmlns:a16="http://schemas.microsoft.com/office/drawing/2014/main" id="{51F4B58A-E19A-4BF7-BAC2-DE299AAF9234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6" name="楕円 1125">
                <a:extLst>
                  <a:ext uri="{FF2B5EF4-FFF2-40B4-BE49-F238E27FC236}">
                    <a16:creationId xmlns:a16="http://schemas.microsoft.com/office/drawing/2014/main" id="{695ACFFD-EF25-47BF-B4CF-C250874ECB0D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47CD7231-8EAB-4E19-AF21-D796B9987D21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076D3698-5A95-465D-B395-AAE2DD12B2C9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9" name="楕円 1128">
                <a:extLst>
                  <a:ext uri="{FF2B5EF4-FFF2-40B4-BE49-F238E27FC236}">
                    <a16:creationId xmlns:a16="http://schemas.microsoft.com/office/drawing/2014/main" id="{5BF5F500-74EE-4699-B556-94C189ACE974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1" name="四角形: 角を丸くする 1050">
              <a:extLst>
                <a:ext uri="{FF2B5EF4-FFF2-40B4-BE49-F238E27FC236}">
                  <a16:creationId xmlns:a16="http://schemas.microsoft.com/office/drawing/2014/main" id="{320855F9-AE8E-4BAF-B21D-A473BE7F102E}"/>
                </a:ext>
              </a:extLst>
            </p:cNvPr>
            <p:cNvSpPr/>
            <p:nvPr/>
          </p:nvSpPr>
          <p:spPr>
            <a:xfrm>
              <a:off x="3955442" y="3022235"/>
              <a:ext cx="518555" cy="476024"/>
            </a:xfrm>
            <a:prstGeom prst="roundRect">
              <a:avLst>
                <a:gd name="adj" fmla="val 46367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2" name="グループ化 1051">
              <a:extLst>
                <a:ext uri="{FF2B5EF4-FFF2-40B4-BE49-F238E27FC236}">
                  <a16:creationId xmlns:a16="http://schemas.microsoft.com/office/drawing/2014/main" id="{B88CB2A0-7B29-41AB-BF65-9034091A8C21}"/>
                </a:ext>
              </a:extLst>
            </p:cNvPr>
            <p:cNvGrpSpPr/>
            <p:nvPr/>
          </p:nvGrpSpPr>
          <p:grpSpPr>
            <a:xfrm>
              <a:off x="3226660" y="4012701"/>
              <a:ext cx="297590" cy="809392"/>
              <a:chOff x="3624399" y="4080108"/>
              <a:chExt cx="316554" cy="809392"/>
            </a:xfrm>
          </p:grpSpPr>
          <p:sp>
            <p:nvSpPr>
              <p:cNvPr id="1120" name="楕円 1119">
                <a:extLst>
                  <a:ext uri="{FF2B5EF4-FFF2-40B4-BE49-F238E27FC236}">
                    <a16:creationId xmlns:a16="http://schemas.microsoft.com/office/drawing/2014/main" id="{F79F09AB-1D91-402C-95A8-525BE783762E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50A9693A-00AF-4CBA-9A19-851283D993D9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adFill>
                <a:gsLst>
                  <a:gs pos="0">
                    <a:sysClr val="windowText" lastClr="000000"/>
                  </a:gs>
                  <a:gs pos="100000">
                    <a:sysClr val="window" lastClr="FFFFFF">
                      <a:lumMod val="95000"/>
                    </a:sysClr>
                  </a:gs>
                </a:gsLst>
                <a:path path="circle">
                  <a:fillToRect l="100000" t="10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D4410BB8-69A1-49F9-8FF6-6EF471816FE5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3" name="楕円 1122">
                <a:extLst>
                  <a:ext uri="{FF2B5EF4-FFF2-40B4-BE49-F238E27FC236}">
                    <a16:creationId xmlns:a16="http://schemas.microsoft.com/office/drawing/2014/main" id="{16374A50-1860-4F5A-AED6-5DFCD5AD40CF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04F74C96-780E-45AC-818B-454FD6830062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FC31DFB5-9A5D-4D67-9C91-AC87F1FD9188}"/>
                </a:ext>
              </a:extLst>
            </p:cNvPr>
            <p:cNvGrpSpPr/>
            <p:nvPr/>
          </p:nvGrpSpPr>
          <p:grpSpPr>
            <a:xfrm rot="936342">
              <a:off x="2735358" y="1226774"/>
              <a:ext cx="1165931" cy="806589"/>
              <a:chOff x="3016801" y="1477036"/>
              <a:chExt cx="836013" cy="578352"/>
            </a:xfrm>
          </p:grpSpPr>
          <p:sp>
            <p:nvSpPr>
              <p:cNvPr id="1118" name="四角形: 角を丸くする 1117">
                <a:extLst>
                  <a:ext uri="{FF2B5EF4-FFF2-40B4-BE49-F238E27FC236}">
                    <a16:creationId xmlns:a16="http://schemas.microsoft.com/office/drawing/2014/main" id="{C3029A77-A7C7-4571-BF9B-DEFE4347A316}"/>
                  </a:ext>
                </a:extLst>
              </p:cNvPr>
              <p:cNvSpPr/>
              <p:nvPr/>
            </p:nvSpPr>
            <p:spPr>
              <a:xfrm>
                <a:off x="3045425" y="1477036"/>
                <a:ext cx="807389" cy="578352"/>
              </a:xfrm>
              <a:prstGeom prst="roundRect">
                <a:avLst>
                  <a:gd name="adj" fmla="val 46367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9" name="四角形: 角を丸くする 1118">
                <a:extLst>
                  <a:ext uri="{FF2B5EF4-FFF2-40B4-BE49-F238E27FC236}">
                    <a16:creationId xmlns:a16="http://schemas.microsoft.com/office/drawing/2014/main" id="{B4940194-D494-404F-AFBB-9D06513FC414}"/>
                  </a:ext>
                </a:extLst>
              </p:cNvPr>
              <p:cNvSpPr/>
              <p:nvPr/>
            </p:nvSpPr>
            <p:spPr>
              <a:xfrm>
                <a:off x="3016801" y="1477036"/>
                <a:ext cx="636038" cy="57835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4" name="台形 1053">
              <a:extLst>
                <a:ext uri="{FF2B5EF4-FFF2-40B4-BE49-F238E27FC236}">
                  <a16:creationId xmlns:a16="http://schemas.microsoft.com/office/drawing/2014/main" id="{2609A6F6-110C-463D-AA94-2464280A3970}"/>
                </a:ext>
              </a:extLst>
            </p:cNvPr>
            <p:cNvSpPr/>
            <p:nvPr/>
          </p:nvSpPr>
          <p:spPr>
            <a:xfrm rot="10800000">
              <a:off x="2635918" y="1094576"/>
              <a:ext cx="591001" cy="859818"/>
            </a:xfrm>
            <a:prstGeom prst="trapezoid">
              <a:avLst>
                <a:gd name="adj" fmla="val 14319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106F0ED1-F1C4-4AE3-81A0-EEAA342476CC}"/>
                </a:ext>
              </a:extLst>
            </p:cNvPr>
            <p:cNvSpPr/>
            <p:nvPr/>
          </p:nvSpPr>
          <p:spPr>
            <a:xfrm rot="5400000">
              <a:off x="3062119" y="1525911"/>
              <a:ext cx="1483026" cy="2014962"/>
            </a:xfrm>
            <a:custGeom>
              <a:avLst/>
              <a:gdLst>
                <a:gd name="connsiteX0" fmla="*/ 0 w 1483026"/>
                <a:gd name="connsiteY0" fmla="*/ 2060852 h 2060852"/>
                <a:gd name="connsiteX1" fmla="*/ 322751 w 1483026"/>
                <a:gd name="connsiteY1" fmla="*/ 248487 h 2060852"/>
                <a:gd name="connsiteX2" fmla="*/ 324427 w 1483026"/>
                <a:gd name="connsiteY2" fmla="*/ 248487 h 2060852"/>
                <a:gd name="connsiteX3" fmla="*/ 326803 w 1483026"/>
                <a:gd name="connsiteY3" fmla="*/ 232426 h 2060852"/>
                <a:gd name="connsiteX4" fmla="*/ 745214 w 1483026"/>
                <a:gd name="connsiteY4" fmla="*/ 0 h 2060852"/>
                <a:gd name="connsiteX5" fmla="*/ 1172302 w 1483026"/>
                <a:gd name="connsiteY5" fmla="*/ 291092 h 2060852"/>
                <a:gd name="connsiteX6" fmla="*/ 1170287 w 1483026"/>
                <a:gd name="connsiteY6" fmla="*/ 304710 h 2060852"/>
                <a:gd name="connsiteX7" fmla="*/ 1483026 w 1483026"/>
                <a:gd name="connsiteY7" fmla="*/ 2060852 h 20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3026" h="2060852">
                  <a:moveTo>
                    <a:pt x="0" y="2060852"/>
                  </a:moveTo>
                  <a:lnTo>
                    <a:pt x="322751" y="248487"/>
                  </a:lnTo>
                  <a:lnTo>
                    <a:pt x="324427" y="248487"/>
                  </a:lnTo>
                  <a:lnTo>
                    <a:pt x="326803" y="232426"/>
                  </a:lnTo>
                  <a:cubicBezTo>
                    <a:pt x="366627" y="99781"/>
                    <a:pt x="538824" y="0"/>
                    <a:pt x="745214" y="0"/>
                  </a:cubicBezTo>
                  <a:cubicBezTo>
                    <a:pt x="981088" y="0"/>
                    <a:pt x="1172302" y="130326"/>
                    <a:pt x="1172302" y="291092"/>
                  </a:cubicBezTo>
                  <a:lnTo>
                    <a:pt x="1170287" y="304710"/>
                  </a:lnTo>
                  <a:lnTo>
                    <a:pt x="1483026" y="206085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6" name="台形 1055">
              <a:extLst>
                <a:ext uri="{FF2B5EF4-FFF2-40B4-BE49-F238E27FC236}">
                  <a16:creationId xmlns:a16="http://schemas.microsoft.com/office/drawing/2014/main" id="{D61F84A3-3E51-4D80-AA04-ADC7F0FB4258}"/>
                </a:ext>
              </a:extLst>
            </p:cNvPr>
            <p:cNvSpPr/>
            <p:nvPr/>
          </p:nvSpPr>
          <p:spPr>
            <a:xfrm>
              <a:off x="1867875" y="2528967"/>
              <a:ext cx="644628" cy="310226"/>
            </a:xfrm>
            <a:prstGeom prst="trapezoid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7" name="正方形/長方形 1056">
              <a:extLst>
                <a:ext uri="{FF2B5EF4-FFF2-40B4-BE49-F238E27FC236}">
                  <a16:creationId xmlns:a16="http://schemas.microsoft.com/office/drawing/2014/main" id="{CA11BEC2-ABBE-4D20-8623-6A77F63E60B6}"/>
                </a:ext>
              </a:extLst>
            </p:cNvPr>
            <p:cNvSpPr/>
            <p:nvPr/>
          </p:nvSpPr>
          <p:spPr>
            <a:xfrm>
              <a:off x="1800225" y="2772439"/>
              <a:ext cx="2095499" cy="1089949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D009662F-B369-4310-85ED-7B6E81359E38}"/>
                </a:ext>
              </a:extLst>
            </p:cNvPr>
            <p:cNvGrpSpPr/>
            <p:nvPr/>
          </p:nvGrpSpPr>
          <p:grpSpPr>
            <a:xfrm>
              <a:off x="2188104" y="3425288"/>
              <a:ext cx="1179083" cy="388375"/>
              <a:chOff x="2134128" y="3425288"/>
              <a:chExt cx="1179083" cy="388375"/>
            </a:xfrm>
          </p:grpSpPr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D63214A5-73D7-4ADE-A78D-86A752F0C471}"/>
                  </a:ext>
                </a:extLst>
              </p:cNvPr>
              <p:cNvSpPr/>
              <p:nvPr/>
            </p:nvSpPr>
            <p:spPr>
              <a:xfrm>
                <a:off x="2134128" y="3425288"/>
                <a:ext cx="1078755" cy="388375"/>
              </a:xfrm>
              <a:custGeom>
                <a:avLst/>
                <a:gdLst>
                  <a:gd name="connsiteX0" fmla="*/ 159979 w 1078755"/>
                  <a:gd name="connsiteY0" fmla="*/ 0 h 388375"/>
                  <a:gd name="connsiteX1" fmla="*/ 1046273 w 1078755"/>
                  <a:gd name="connsiteY1" fmla="*/ 0 h 388375"/>
                  <a:gd name="connsiteX2" fmla="*/ 1078755 w 1078755"/>
                  <a:gd name="connsiteY2" fmla="*/ 6558 h 388375"/>
                  <a:gd name="connsiteX3" fmla="*/ 1078755 w 1078755"/>
                  <a:gd name="connsiteY3" fmla="*/ 381817 h 388375"/>
                  <a:gd name="connsiteX4" fmla="*/ 1046273 w 1078755"/>
                  <a:gd name="connsiteY4" fmla="*/ 388375 h 388375"/>
                  <a:gd name="connsiteX5" fmla="*/ 159979 w 1078755"/>
                  <a:gd name="connsiteY5" fmla="*/ 388375 h 388375"/>
                  <a:gd name="connsiteX6" fmla="*/ 0 w 1078755"/>
                  <a:gd name="connsiteY6" fmla="*/ 228396 h 388375"/>
                  <a:gd name="connsiteX7" fmla="*/ 0 w 1078755"/>
                  <a:gd name="connsiteY7" fmla="*/ 159979 h 388375"/>
                  <a:gd name="connsiteX8" fmla="*/ 159979 w 1078755"/>
                  <a:gd name="connsiteY8" fmla="*/ 0 h 38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8755" h="388375">
                    <a:moveTo>
                      <a:pt x="159979" y="0"/>
                    </a:moveTo>
                    <a:lnTo>
                      <a:pt x="1046273" y="0"/>
                    </a:lnTo>
                    <a:lnTo>
                      <a:pt x="1078755" y="6558"/>
                    </a:lnTo>
                    <a:lnTo>
                      <a:pt x="1078755" y="381817"/>
                    </a:lnTo>
                    <a:lnTo>
                      <a:pt x="1046273" y="388375"/>
                    </a:lnTo>
                    <a:lnTo>
                      <a:pt x="159979" y="388375"/>
                    </a:lnTo>
                    <a:cubicBezTo>
                      <a:pt x="71625" y="388375"/>
                      <a:pt x="0" y="316750"/>
                      <a:pt x="0" y="228396"/>
                    </a:cubicBezTo>
                    <a:lnTo>
                      <a:pt x="0" y="159979"/>
                    </a:lnTo>
                    <a:cubicBezTo>
                      <a:pt x="0" y="71625"/>
                      <a:pt x="71625" y="0"/>
                      <a:pt x="15997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B7B97DBB-86BC-49A0-9200-9C035C33F3FE}"/>
                  </a:ext>
                </a:extLst>
              </p:cNvPr>
              <p:cNvGrpSpPr/>
              <p:nvPr/>
            </p:nvGrpSpPr>
            <p:grpSpPr>
              <a:xfrm>
                <a:off x="3122612" y="3425288"/>
                <a:ext cx="190599" cy="388375"/>
                <a:chOff x="3083555" y="3425288"/>
                <a:chExt cx="283632" cy="388375"/>
              </a:xfrm>
            </p:grpSpPr>
            <p:sp>
              <p:nvSpPr>
                <p:cNvPr id="1116" name="楕円 1115">
                  <a:extLst>
                    <a:ext uri="{FF2B5EF4-FFF2-40B4-BE49-F238E27FC236}">
                      <a16:creationId xmlns:a16="http://schemas.microsoft.com/office/drawing/2014/main" id="{8326876D-FCA4-499B-AB4C-6D440BEEA85D}"/>
                    </a:ext>
                  </a:extLst>
                </p:cNvPr>
                <p:cNvSpPr/>
                <p:nvPr/>
              </p:nvSpPr>
              <p:spPr>
                <a:xfrm>
                  <a:off x="3083555" y="3425288"/>
                  <a:ext cx="264880" cy="38837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7" name="四角形: 角を丸くする 1116">
                  <a:extLst>
                    <a:ext uri="{FF2B5EF4-FFF2-40B4-BE49-F238E27FC236}">
                      <a16:creationId xmlns:a16="http://schemas.microsoft.com/office/drawing/2014/main" id="{8273C9E2-5B5B-43C8-B939-DD352BE8046F}"/>
                    </a:ext>
                  </a:extLst>
                </p:cNvPr>
                <p:cNvSpPr/>
                <p:nvPr/>
              </p:nvSpPr>
              <p:spPr>
                <a:xfrm>
                  <a:off x="3147467" y="3476625"/>
                  <a:ext cx="219720" cy="28570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12439441-5DB2-4193-88AB-731089566D73}"/>
                  </a:ext>
                </a:extLst>
              </p:cNvPr>
              <p:cNvSpPr/>
              <p:nvPr/>
            </p:nvSpPr>
            <p:spPr>
              <a:xfrm>
                <a:off x="2171699" y="3425288"/>
                <a:ext cx="146027" cy="388375"/>
              </a:xfrm>
              <a:custGeom>
                <a:avLst/>
                <a:gdLst>
                  <a:gd name="connsiteX0" fmla="*/ 159979 w 194300"/>
                  <a:gd name="connsiteY0" fmla="*/ 0 h 388375"/>
                  <a:gd name="connsiteX1" fmla="*/ 194300 w 194300"/>
                  <a:gd name="connsiteY1" fmla="*/ 0 h 388375"/>
                  <a:gd name="connsiteX2" fmla="*/ 194300 w 194300"/>
                  <a:gd name="connsiteY2" fmla="*/ 6532 h 388375"/>
                  <a:gd name="connsiteX3" fmla="*/ 164383 w 194300"/>
                  <a:gd name="connsiteY3" fmla="*/ 12572 h 388375"/>
                  <a:gd name="connsiteX4" fmla="*/ 66675 w 194300"/>
                  <a:gd name="connsiteY4" fmla="*/ 159979 h 388375"/>
                  <a:gd name="connsiteX5" fmla="*/ 66675 w 194300"/>
                  <a:gd name="connsiteY5" fmla="*/ 228396 h 388375"/>
                  <a:gd name="connsiteX6" fmla="*/ 164383 w 194300"/>
                  <a:gd name="connsiteY6" fmla="*/ 375803 h 388375"/>
                  <a:gd name="connsiteX7" fmla="*/ 194300 w 194300"/>
                  <a:gd name="connsiteY7" fmla="*/ 381843 h 388375"/>
                  <a:gd name="connsiteX8" fmla="*/ 194300 w 194300"/>
                  <a:gd name="connsiteY8" fmla="*/ 388375 h 388375"/>
                  <a:gd name="connsiteX9" fmla="*/ 159979 w 194300"/>
                  <a:gd name="connsiteY9" fmla="*/ 388375 h 388375"/>
                  <a:gd name="connsiteX10" fmla="*/ 0 w 194300"/>
                  <a:gd name="connsiteY10" fmla="*/ 228396 h 388375"/>
                  <a:gd name="connsiteX11" fmla="*/ 0 w 194300"/>
                  <a:gd name="connsiteY11" fmla="*/ 159979 h 388375"/>
                  <a:gd name="connsiteX12" fmla="*/ 159979 w 194300"/>
                  <a:gd name="connsiteY12" fmla="*/ 0 h 38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300" h="388375">
                    <a:moveTo>
                      <a:pt x="159979" y="0"/>
                    </a:moveTo>
                    <a:lnTo>
                      <a:pt x="194300" y="0"/>
                    </a:lnTo>
                    <a:lnTo>
                      <a:pt x="194300" y="6532"/>
                    </a:lnTo>
                    <a:lnTo>
                      <a:pt x="164383" y="12572"/>
                    </a:lnTo>
                    <a:cubicBezTo>
                      <a:pt x="106964" y="36858"/>
                      <a:pt x="66675" y="93714"/>
                      <a:pt x="66675" y="159979"/>
                    </a:cubicBezTo>
                    <a:lnTo>
                      <a:pt x="66675" y="228396"/>
                    </a:lnTo>
                    <a:cubicBezTo>
                      <a:pt x="66675" y="294662"/>
                      <a:pt x="106964" y="351517"/>
                      <a:pt x="164383" y="375803"/>
                    </a:cubicBezTo>
                    <a:lnTo>
                      <a:pt x="194300" y="381843"/>
                    </a:lnTo>
                    <a:lnTo>
                      <a:pt x="194300" y="388375"/>
                    </a:lnTo>
                    <a:lnTo>
                      <a:pt x="159979" y="388375"/>
                    </a:lnTo>
                    <a:cubicBezTo>
                      <a:pt x="71625" y="388375"/>
                      <a:pt x="0" y="316750"/>
                      <a:pt x="0" y="228396"/>
                    </a:cubicBezTo>
                    <a:lnTo>
                      <a:pt x="0" y="159979"/>
                    </a:lnTo>
                    <a:cubicBezTo>
                      <a:pt x="0" y="71625"/>
                      <a:pt x="71625" y="0"/>
                      <a:pt x="159979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19A0B3DB-2767-4B99-A914-C607D8CB0C25}"/>
                  </a:ext>
                </a:extLst>
              </p:cNvPr>
              <p:cNvSpPr/>
              <p:nvPr/>
            </p:nvSpPr>
            <p:spPr>
              <a:xfrm>
                <a:off x="3005136" y="3425288"/>
                <a:ext cx="146027" cy="388375"/>
              </a:xfrm>
              <a:custGeom>
                <a:avLst/>
                <a:gdLst>
                  <a:gd name="connsiteX0" fmla="*/ 159979 w 194300"/>
                  <a:gd name="connsiteY0" fmla="*/ 0 h 388375"/>
                  <a:gd name="connsiteX1" fmla="*/ 194300 w 194300"/>
                  <a:gd name="connsiteY1" fmla="*/ 0 h 388375"/>
                  <a:gd name="connsiteX2" fmla="*/ 194300 w 194300"/>
                  <a:gd name="connsiteY2" fmla="*/ 6532 h 388375"/>
                  <a:gd name="connsiteX3" fmla="*/ 164383 w 194300"/>
                  <a:gd name="connsiteY3" fmla="*/ 12572 h 388375"/>
                  <a:gd name="connsiteX4" fmla="*/ 66675 w 194300"/>
                  <a:gd name="connsiteY4" fmla="*/ 159979 h 388375"/>
                  <a:gd name="connsiteX5" fmla="*/ 66675 w 194300"/>
                  <a:gd name="connsiteY5" fmla="*/ 228396 h 388375"/>
                  <a:gd name="connsiteX6" fmla="*/ 164383 w 194300"/>
                  <a:gd name="connsiteY6" fmla="*/ 375803 h 388375"/>
                  <a:gd name="connsiteX7" fmla="*/ 194300 w 194300"/>
                  <a:gd name="connsiteY7" fmla="*/ 381843 h 388375"/>
                  <a:gd name="connsiteX8" fmla="*/ 194300 w 194300"/>
                  <a:gd name="connsiteY8" fmla="*/ 388375 h 388375"/>
                  <a:gd name="connsiteX9" fmla="*/ 159979 w 194300"/>
                  <a:gd name="connsiteY9" fmla="*/ 388375 h 388375"/>
                  <a:gd name="connsiteX10" fmla="*/ 0 w 194300"/>
                  <a:gd name="connsiteY10" fmla="*/ 228396 h 388375"/>
                  <a:gd name="connsiteX11" fmla="*/ 0 w 194300"/>
                  <a:gd name="connsiteY11" fmla="*/ 159979 h 388375"/>
                  <a:gd name="connsiteX12" fmla="*/ 159979 w 194300"/>
                  <a:gd name="connsiteY12" fmla="*/ 0 h 388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4300" h="388375">
                    <a:moveTo>
                      <a:pt x="159979" y="0"/>
                    </a:moveTo>
                    <a:lnTo>
                      <a:pt x="194300" y="0"/>
                    </a:lnTo>
                    <a:lnTo>
                      <a:pt x="194300" y="6532"/>
                    </a:lnTo>
                    <a:lnTo>
                      <a:pt x="164383" y="12572"/>
                    </a:lnTo>
                    <a:cubicBezTo>
                      <a:pt x="106964" y="36858"/>
                      <a:pt x="66675" y="93714"/>
                      <a:pt x="66675" y="159979"/>
                    </a:cubicBezTo>
                    <a:lnTo>
                      <a:pt x="66675" y="228396"/>
                    </a:lnTo>
                    <a:cubicBezTo>
                      <a:pt x="66675" y="294662"/>
                      <a:pt x="106964" y="351517"/>
                      <a:pt x="164383" y="375803"/>
                    </a:cubicBezTo>
                    <a:lnTo>
                      <a:pt x="194300" y="381843"/>
                    </a:lnTo>
                    <a:lnTo>
                      <a:pt x="194300" y="388375"/>
                    </a:lnTo>
                    <a:lnTo>
                      <a:pt x="159979" y="388375"/>
                    </a:lnTo>
                    <a:cubicBezTo>
                      <a:pt x="71625" y="388375"/>
                      <a:pt x="0" y="316750"/>
                      <a:pt x="0" y="228396"/>
                    </a:cubicBezTo>
                    <a:lnTo>
                      <a:pt x="0" y="159979"/>
                    </a:lnTo>
                    <a:cubicBezTo>
                      <a:pt x="0" y="71625"/>
                      <a:pt x="71625" y="0"/>
                      <a:pt x="159979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59" name="フリーフォーム: 図形 1058">
              <a:extLst>
                <a:ext uri="{FF2B5EF4-FFF2-40B4-BE49-F238E27FC236}">
                  <a16:creationId xmlns:a16="http://schemas.microsoft.com/office/drawing/2014/main" id="{1EC492AE-E12D-48C9-B58A-01BC5B7C4B66}"/>
                </a:ext>
              </a:extLst>
            </p:cNvPr>
            <p:cNvSpPr/>
            <p:nvPr/>
          </p:nvSpPr>
          <p:spPr>
            <a:xfrm>
              <a:off x="1674003" y="1755604"/>
              <a:ext cx="238334" cy="2038800"/>
            </a:xfrm>
            <a:custGeom>
              <a:avLst/>
              <a:gdLst>
                <a:gd name="connsiteX0" fmla="*/ 95183 w 238334"/>
                <a:gd name="connsiteY0" fmla="*/ 0 h 2038800"/>
                <a:gd name="connsiteX1" fmla="*/ 238334 w 238334"/>
                <a:gd name="connsiteY1" fmla="*/ 0 h 2038800"/>
                <a:gd name="connsiteX2" fmla="*/ 238334 w 238334"/>
                <a:gd name="connsiteY2" fmla="*/ 731131 h 2038800"/>
                <a:gd name="connsiteX3" fmla="*/ 147068 w 238334"/>
                <a:gd name="connsiteY3" fmla="*/ 731131 h 2038800"/>
                <a:gd name="connsiteX4" fmla="*/ 147068 w 238334"/>
                <a:gd name="connsiteY4" fmla="*/ 2038800 h 2038800"/>
                <a:gd name="connsiteX5" fmla="*/ 0 w 238334"/>
                <a:gd name="connsiteY5" fmla="*/ 2038800 h 2038800"/>
                <a:gd name="connsiteX6" fmla="*/ 0 w 238334"/>
                <a:gd name="connsiteY6" fmla="*/ 731131 h 2038800"/>
                <a:gd name="connsiteX7" fmla="*/ 0 w 238334"/>
                <a:gd name="connsiteY7" fmla="*/ 442913 h 2038800"/>
                <a:gd name="connsiteX8" fmla="*/ 0 w 238334"/>
                <a:gd name="connsiteY8" fmla="*/ 164862 h 203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334" h="2038800">
                  <a:moveTo>
                    <a:pt x="95183" y="0"/>
                  </a:moveTo>
                  <a:lnTo>
                    <a:pt x="238334" y="0"/>
                  </a:lnTo>
                  <a:lnTo>
                    <a:pt x="238334" y="731131"/>
                  </a:lnTo>
                  <a:lnTo>
                    <a:pt x="147068" y="731131"/>
                  </a:lnTo>
                  <a:lnTo>
                    <a:pt x="147068" y="2038800"/>
                  </a:lnTo>
                  <a:lnTo>
                    <a:pt x="0" y="2038800"/>
                  </a:lnTo>
                  <a:lnTo>
                    <a:pt x="0" y="731131"/>
                  </a:lnTo>
                  <a:lnTo>
                    <a:pt x="0" y="442913"/>
                  </a:lnTo>
                  <a:lnTo>
                    <a:pt x="0" y="164862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0" name="フリーフォーム: 図形 1059">
              <a:extLst>
                <a:ext uri="{FF2B5EF4-FFF2-40B4-BE49-F238E27FC236}">
                  <a16:creationId xmlns:a16="http://schemas.microsoft.com/office/drawing/2014/main" id="{F097071B-C69F-4A1C-8D84-81149C08DF06}"/>
                </a:ext>
              </a:extLst>
            </p:cNvPr>
            <p:cNvSpPr/>
            <p:nvPr/>
          </p:nvSpPr>
          <p:spPr>
            <a:xfrm>
              <a:off x="1785938" y="3618318"/>
              <a:ext cx="2038350" cy="218296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1995487 w 2038350"/>
                <a:gd name="connsiteY4" fmla="*/ 218296 h 218296"/>
                <a:gd name="connsiteX5" fmla="*/ 1995487 w 2038350"/>
                <a:gd name="connsiteY5" fmla="*/ 104456 h 218296"/>
                <a:gd name="connsiteX6" fmla="*/ 1939838 w 2038350"/>
                <a:gd name="connsiteY6" fmla="*/ 48807 h 218296"/>
                <a:gd name="connsiteX7" fmla="*/ 98512 w 2038350"/>
                <a:gd name="connsiteY7" fmla="*/ 48807 h 218296"/>
                <a:gd name="connsiteX8" fmla="*/ 42863 w 2038350"/>
                <a:gd name="connsiteY8" fmla="*/ 104456 h 218296"/>
                <a:gd name="connsiteX9" fmla="*/ 42863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1995487" y="218296"/>
                  </a:lnTo>
                  <a:lnTo>
                    <a:pt x="1995487" y="104456"/>
                  </a:lnTo>
                  <a:cubicBezTo>
                    <a:pt x="1995487" y="73722"/>
                    <a:pt x="1970572" y="48807"/>
                    <a:pt x="1939838" y="48807"/>
                  </a:cubicBezTo>
                  <a:lnTo>
                    <a:pt x="98512" y="48807"/>
                  </a:lnTo>
                  <a:cubicBezTo>
                    <a:pt x="67778" y="48807"/>
                    <a:pt x="42863" y="73722"/>
                    <a:pt x="42863" y="104456"/>
                  </a:cubicBezTo>
                  <a:lnTo>
                    <a:pt x="42863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1" name="台形 1060">
              <a:extLst>
                <a:ext uri="{FF2B5EF4-FFF2-40B4-BE49-F238E27FC236}">
                  <a16:creationId xmlns:a16="http://schemas.microsoft.com/office/drawing/2014/main" id="{786565F5-E273-483A-B33A-3AFB8C2B58FF}"/>
                </a:ext>
              </a:extLst>
            </p:cNvPr>
            <p:cNvSpPr/>
            <p:nvPr/>
          </p:nvSpPr>
          <p:spPr>
            <a:xfrm rot="10800000">
              <a:off x="2600522" y="1056683"/>
              <a:ext cx="661790" cy="86316"/>
            </a:xfrm>
            <a:prstGeom prst="trapezoid">
              <a:avLst>
                <a:gd name="adj" fmla="val 14319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2" name="台形 1061">
              <a:extLst>
                <a:ext uri="{FF2B5EF4-FFF2-40B4-BE49-F238E27FC236}">
                  <a16:creationId xmlns:a16="http://schemas.microsoft.com/office/drawing/2014/main" id="{4A7E5537-CB9A-4B5A-A89C-EB5645865D2C}"/>
                </a:ext>
              </a:extLst>
            </p:cNvPr>
            <p:cNvSpPr/>
            <p:nvPr/>
          </p:nvSpPr>
          <p:spPr>
            <a:xfrm rot="10800000" flipV="1">
              <a:off x="2600522" y="960638"/>
              <a:ext cx="661790" cy="95835"/>
            </a:xfrm>
            <a:prstGeom prst="trapezoid">
              <a:avLst>
                <a:gd name="adj" fmla="val 14319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3" name="フリーフォーム: 図形 1062">
              <a:extLst>
                <a:ext uri="{FF2B5EF4-FFF2-40B4-BE49-F238E27FC236}">
                  <a16:creationId xmlns:a16="http://schemas.microsoft.com/office/drawing/2014/main" id="{607A0DE6-12E9-48EB-A2D5-19B7B834AA71}"/>
                </a:ext>
              </a:extLst>
            </p:cNvPr>
            <p:cNvSpPr/>
            <p:nvPr/>
          </p:nvSpPr>
          <p:spPr>
            <a:xfrm>
              <a:off x="1827886" y="1824915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4" name="フリーフォーム: 図形 1063">
              <a:extLst>
                <a:ext uri="{FF2B5EF4-FFF2-40B4-BE49-F238E27FC236}">
                  <a16:creationId xmlns:a16="http://schemas.microsoft.com/office/drawing/2014/main" id="{788F0544-5BCF-4ED0-B70D-9E064397F717}"/>
                </a:ext>
              </a:extLst>
            </p:cNvPr>
            <p:cNvSpPr/>
            <p:nvPr/>
          </p:nvSpPr>
          <p:spPr>
            <a:xfrm>
              <a:off x="3204611" y="1809905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D9783E63-5D63-4181-9895-B50BC807CB2E}"/>
                </a:ext>
              </a:extLst>
            </p:cNvPr>
            <p:cNvSpPr/>
            <p:nvPr/>
          </p:nvSpPr>
          <p:spPr>
            <a:xfrm>
              <a:off x="1761211" y="1783092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A5BF44C7-36D3-4599-8286-734BFABA58D4}"/>
                </a:ext>
              </a:extLst>
            </p:cNvPr>
            <p:cNvSpPr/>
            <p:nvPr/>
          </p:nvSpPr>
          <p:spPr>
            <a:xfrm>
              <a:off x="3137574" y="1787855"/>
              <a:ext cx="807119" cy="111124"/>
            </a:xfrm>
            <a:custGeom>
              <a:avLst/>
              <a:gdLst>
                <a:gd name="connsiteX0" fmla="*/ 84317 w 2038350"/>
                <a:gd name="connsiteY0" fmla="*/ 0 h 218296"/>
                <a:gd name="connsiteX1" fmla="*/ 1954033 w 2038350"/>
                <a:gd name="connsiteY1" fmla="*/ 0 h 218296"/>
                <a:gd name="connsiteX2" fmla="*/ 2038350 w 2038350"/>
                <a:gd name="connsiteY2" fmla="*/ 84317 h 218296"/>
                <a:gd name="connsiteX3" fmla="*/ 2038350 w 2038350"/>
                <a:gd name="connsiteY3" fmla="*/ 218296 h 218296"/>
                <a:gd name="connsiteX4" fmla="*/ 2016003 w 2038350"/>
                <a:gd name="connsiteY4" fmla="*/ 218296 h 218296"/>
                <a:gd name="connsiteX5" fmla="*/ 2016003 w 2038350"/>
                <a:gd name="connsiteY5" fmla="*/ 109441 h 218296"/>
                <a:gd name="connsiteX6" fmla="*/ 1933832 w 2038350"/>
                <a:gd name="connsiteY6" fmla="*/ 27970 h 218296"/>
                <a:gd name="connsiteX7" fmla="*/ 111694 w 2038350"/>
                <a:gd name="connsiteY7" fmla="*/ 27970 h 218296"/>
                <a:gd name="connsiteX8" fmla="*/ 29522 w 2038350"/>
                <a:gd name="connsiteY8" fmla="*/ 109441 h 218296"/>
                <a:gd name="connsiteX9" fmla="*/ 29522 w 2038350"/>
                <a:gd name="connsiteY9" fmla="*/ 218296 h 218296"/>
                <a:gd name="connsiteX10" fmla="*/ 0 w 2038350"/>
                <a:gd name="connsiteY10" fmla="*/ 218296 h 218296"/>
                <a:gd name="connsiteX11" fmla="*/ 0 w 2038350"/>
                <a:gd name="connsiteY11" fmla="*/ 84317 h 218296"/>
                <a:gd name="connsiteX12" fmla="*/ 84317 w 2038350"/>
                <a:gd name="connsiteY12" fmla="*/ 0 h 21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8350" h="218296">
                  <a:moveTo>
                    <a:pt x="84317" y="0"/>
                  </a:moveTo>
                  <a:lnTo>
                    <a:pt x="1954033" y="0"/>
                  </a:lnTo>
                  <a:cubicBezTo>
                    <a:pt x="2000600" y="0"/>
                    <a:pt x="2038350" y="37750"/>
                    <a:pt x="2038350" y="84317"/>
                  </a:cubicBezTo>
                  <a:lnTo>
                    <a:pt x="2038350" y="218296"/>
                  </a:lnTo>
                  <a:lnTo>
                    <a:pt x="2016003" y="218296"/>
                  </a:lnTo>
                  <a:lnTo>
                    <a:pt x="2016003" y="109441"/>
                  </a:lnTo>
                  <a:cubicBezTo>
                    <a:pt x="2016003" y="64446"/>
                    <a:pt x="1979214" y="27970"/>
                    <a:pt x="1933832" y="27970"/>
                  </a:cubicBezTo>
                  <a:lnTo>
                    <a:pt x="111694" y="27970"/>
                  </a:lnTo>
                  <a:cubicBezTo>
                    <a:pt x="66312" y="27970"/>
                    <a:pt x="29522" y="64446"/>
                    <a:pt x="29522" y="109441"/>
                  </a:cubicBezTo>
                  <a:lnTo>
                    <a:pt x="29522" y="218296"/>
                  </a:lnTo>
                  <a:lnTo>
                    <a:pt x="0" y="218296"/>
                  </a:lnTo>
                  <a:lnTo>
                    <a:pt x="0" y="84317"/>
                  </a:lnTo>
                  <a:cubicBezTo>
                    <a:pt x="0" y="37750"/>
                    <a:pt x="37750" y="0"/>
                    <a:pt x="8431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7" name="フリーフォーム: 図形 1066">
              <a:extLst>
                <a:ext uri="{FF2B5EF4-FFF2-40B4-BE49-F238E27FC236}">
                  <a16:creationId xmlns:a16="http://schemas.microsoft.com/office/drawing/2014/main" id="{DDB211DF-C15F-476B-AFB4-F89FE32DE99F}"/>
                </a:ext>
              </a:extLst>
            </p:cNvPr>
            <p:cNvSpPr/>
            <p:nvPr/>
          </p:nvSpPr>
          <p:spPr>
            <a:xfrm>
              <a:off x="3845703" y="1755604"/>
              <a:ext cx="238334" cy="2038800"/>
            </a:xfrm>
            <a:custGeom>
              <a:avLst/>
              <a:gdLst>
                <a:gd name="connsiteX0" fmla="*/ 95183 w 238334"/>
                <a:gd name="connsiteY0" fmla="*/ 0 h 2038800"/>
                <a:gd name="connsiteX1" fmla="*/ 238334 w 238334"/>
                <a:gd name="connsiteY1" fmla="*/ 0 h 2038800"/>
                <a:gd name="connsiteX2" fmla="*/ 238334 w 238334"/>
                <a:gd name="connsiteY2" fmla="*/ 731131 h 2038800"/>
                <a:gd name="connsiteX3" fmla="*/ 147068 w 238334"/>
                <a:gd name="connsiteY3" fmla="*/ 731131 h 2038800"/>
                <a:gd name="connsiteX4" fmla="*/ 147068 w 238334"/>
                <a:gd name="connsiteY4" fmla="*/ 2038800 h 2038800"/>
                <a:gd name="connsiteX5" fmla="*/ 0 w 238334"/>
                <a:gd name="connsiteY5" fmla="*/ 2038800 h 2038800"/>
                <a:gd name="connsiteX6" fmla="*/ 0 w 238334"/>
                <a:gd name="connsiteY6" fmla="*/ 731131 h 2038800"/>
                <a:gd name="connsiteX7" fmla="*/ 0 w 238334"/>
                <a:gd name="connsiteY7" fmla="*/ 442913 h 2038800"/>
                <a:gd name="connsiteX8" fmla="*/ 0 w 238334"/>
                <a:gd name="connsiteY8" fmla="*/ 164862 h 203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334" h="2038800">
                  <a:moveTo>
                    <a:pt x="95183" y="0"/>
                  </a:moveTo>
                  <a:lnTo>
                    <a:pt x="238334" y="0"/>
                  </a:lnTo>
                  <a:lnTo>
                    <a:pt x="238334" y="731131"/>
                  </a:lnTo>
                  <a:lnTo>
                    <a:pt x="147068" y="731131"/>
                  </a:lnTo>
                  <a:lnTo>
                    <a:pt x="147068" y="2038800"/>
                  </a:lnTo>
                  <a:lnTo>
                    <a:pt x="0" y="2038800"/>
                  </a:lnTo>
                  <a:lnTo>
                    <a:pt x="0" y="731131"/>
                  </a:lnTo>
                  <a:lnTo>
                    <a:pt x="0" y="442913"/>
                  </a:lnTo>
                  <a:lnTo>
                    <a:pt x="0" y="164862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C4FE8C0F-194A-4ACC-872A-70B5A01812E3}"/>
                </a:ext>
              </a:extLst>
            </p:cNvPr>
            <p:cNvGrpSpPr/>
            <p:nvPr/>
          </p:nvGrpSpPr>
          <p:grpSpPr>
            <a:xfrm>
              <a:off x="2022010" y="1396226"/>
              <a:ext cx="1547156" cy="2222092"/>
              <a:chOff x="2022010" y="1396226"/>
              <a:chExt cx="1547156" cy="2222092"/>
            </a:xfrm>
          </p:grpSpPr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30DDCBED-41A8-4661-A967-89D0806536B9}"/>
                  </a:ext>
                </a:extLst>
              </p:cNvPr>
              <p:cNvGrpSpPr/>
              <p:nvPr/>
            </p:nvGrpSpPr>
            <p:grpSpPr>
              <a:xfrm>
                <a:off x="2022010" y="1396226"/>
                <a:ext cx="1547156" cy="1886848"/>
                <a:chOff x="1963139" y="1309328"/>
                <a:chExt cx="1664898" cy="2030443"/>
              </a:xfrm>
            </p:grpSpPr>
            <p:sp>
              <p:nvSpPr>
                <p:cNvPr id="1096" name="楕円 1095">
                  <a:extLst>
                    <a:ext uri="{FF2B5EF4-FFF2-40B4-BE49-F238E27FC236}">
                      <a16:creationId xmlns:a16="http://schemas.microsoft.com/office/drawing/2014/main" id="{2DBA5EFA-83DF-4434-B23F-B58158EF5DD8}"/>
                    </a:ext>
                  </a:extLst>
                </p:cNvPr>
                <p:cNvSpPr/>
                <p:nvPr/>
              </p:nvSpPr>
              <p:spPr>
                <a:xfrm>
                  <a:off x="2605087" y="1309328"/>
                  <a:ext cx="463550" cy="4445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4C52A389-AF07-4749-B3E0-4A40F42F4C9D}"/>
                    </a:ext>
                  </a:extLst>
                </p:cNvPr>
                <p:cNvSpPr/>
                <p:nvPr/>
              </p:nvSpPr>
              <p:spPr>
                <a:xfrm>
                  <a:off x="1963139" y="1743884"/>
                  <a:ext cx="1664898" cy="159588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8" name="楕円 1097">
                  <a:extLst>
                    <a:ext uri="{FF2B5EF4-FFF2-40B4-BE49-F238E27FC236}">
                      <a16:creationId xmlns:a16="http://schemas.microsoft.com/office/drawing/2014/main" id="{9C97A693-F6F0-4A31-AC92-C737AB5816C5}"/>
                    </a:ext>
                  </a:extLst>
                </p:cNvPr>
                <p:cNvSpPr/>
                <p:nvPr/>
              </p:nvSpPr>
              <p:spPr>
                <a:xfrm>
                  <a:off x="2067133" y="1838775"/>
                  <a:ext cx="1406108" cy="14061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9" name="楕円 1098">
                  <a:extLst>
                    <a:ext uri="{FF2B5EF4-FFF2-40B4-BE49-F238E27FC236}">
                      <a16:creationId xmlns:a16="http://schemas.microsoft.com/office/drawing/2014/main" id="{03F5D2F0-79DA-4A51-8404-6D9D8AEDE095}"/>
                    </a:ext>
                  </a:extLst>
                </p:cNvPr>
                <p:cNvSpPr/>
                <p:nvPr/>
              </p:nvSpPr>
              <p:spPr>
                <a:xfrm>
                  <a:off x="2573337" y="1309328"/>
                  <a:ext cx="444500" cy="4445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/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0" name="楕円 1099">
                  <a:extLst>
                    <a:ext uri="{FF2B5EF4-FFF2-40B4-BE49-F238E27FC236}">
                      <a16:creationId xmlns:a16="http://schemas.microsoft.com/office/drawing/2014/main" id="{ED1C2CB4-E077-4BC5-B17C-177279D88219}"/>
                    </a:ext>
                  </a:extLst>
                </p:cNvPr>
                <p:cNvSpPr/>
                <p:nvPr/>
              </p:nvSpPr>
              <p:spPr>
                <a:xfrm>
                  <a:off x="2605087" y="1341078"/>
                  <a:ext cx="381000" cy="381000"/>
                </a:xfrm>
                <a:prstGeom prst="ellipse">
                  <a:avLst/>
                </a:prstGeom>
                <a:solidFill>
                  <a:srgbClr val="FFFF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1" name="楕円 1100">
                  <a:extLst>
                    <a:ext uri="{FF2B5EF4-FFF2-40B4-BE49-F238E27FC236}">
                      <a16:creationId xmlns:a16="http://schemas.microsoft.com/office/drawing/2014/main" id="{F825D124-1632-45A7-8DFA-D06E28486FA1}"/>
                    </a:ext>
                  </a:extLst>
                </p:cNvPr>
                <p:cNvSpPr/>
                <p:nvPr/>
              </p:nvSpPr>
              <p:spPr>
                <a:xfrm>
                  <a:off x="2693987" y="1429978"/>
                  <a:ext cx="203200" cy="2032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2" name="正方形/長方形 1101">
                  <a:extLst>
                    <a:ext uri="{FF2B5EF4-FFF2-40B4-BE49-F238E27FC236}">
                      <a16:creationId xmlns:a16="http://schemas.microsoft.com/office/drawing/2014/main" id="{70393358-B905-4050-A71F-645C022D825C}"/>
                    </a:ext>
                  </a:extLst>
                </p:cNvPr>
                <p:cNvSpPr/>
                <p:nvPr/>
              </p:nvSpPr>
              <p:spPr>
                <a:xfrm>
                  <a:off x="2497137" y="2067734"/>
                  <a:ext cx="546100" cy="26670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3" name="テキスト ボックス 1102">
                  <a:extLst>
                    <a:ext uri="{FF2B5EF4-FFF2-40B4-BE49-F238E27FC236}">
                      <a16:creationId xmlns:a16="http://schemas.microsoft.com/office/drawing/2014/main" id="{C9830966-BA7C-46F5-BDE7-1A941500E8AE}"/>
                    </a:ext>
                  </a:extLst>
                </p:cNvPr>
                <p:cNvSpPr txBox="1"/>
                <p:nvPr/>
              </p:nvSpPr>
              <p:spPr>
                <a:xfrm>
                  <a:off x="2563811" y="2109788"/>
                  <a:ext cx="410369" cy="1688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C571</a:t>
                  </a: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endParaRPr>
                </a:p>
              </p:txBody>
            </p:sp>
            <p:grpSp>
              <p:nvGrpSpPr>
                <p:cNvPr id="1104" name="グループ化 1103">
                  <a:extLst>
                    <a:ext uri="{FF2B5EF4-FFF2-40B4-BE49-F238E27FC236}">
                      <a16:creationId xmlns:a16="http://schemas.microsoft.com/office/drawing/2014/main" id="{CFFAEA25-B9E5-47BF-B6FF-9F1208D0931D}"/>
                    </a:ext>
                  </a:extLst>
                </p:cNvPr>
                <p:cNvGrpSpPr/>
                <p:nvPr/>
              </p:nvGrpSpPr>
              <p:grpSpPr>
                <a:xfrm>
                  <a:off x="2497137" y="2278592"/>
                  <a:ext cx="468672" cy="531200"/>
                  <a:chOff x="702903" y="3107966"/>
                  <a:chExt cx="913530" cy="1035409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106" name="四角形: 角を丸くする 1105">
                    <a:extLst>
                      <a:ext uri="{FF2B5EF4-FFF2-40B4-BE49-F238E27FC236}">
                        <a16:creationId xmlns:a16="http://schemas.microsoft.com/office/drawing/2014/main" id="{C37FECB3-0BEB-4A72-97E1-1D0EC341742A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855583" y="3816428"/>
                    <a:ext cx="604838" cy="4905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7" name="四角形: 角を丸くする 1106">
                    <a:extLst>
                      <a:ext uri="{FF2B5EF4-FFF2-40B4-BE49-F238E27FC236}">
                        <a16:creationId xmlns:a16="http://schemas.microsoft.com/office/drawing/2014/main" id="{2A78C317-9B08-4A1E-9CAB-FE5B2C3CA21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702903" y="3541871"/>
                    <a:ext cx="913530" cy="457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四角形: 角を丸くする 1107">
                    <a:extLst>
                      <a:ext uri="{FF2B5EF4-FFF2-40B4-BE49-F238E27FC236}">
                        <a16:creationId xmlns:a16="http://schemas.microsoft.com/office/drawing/2014/main" id="{2DD49524-B353-40CC-B038-524FD5E20BF6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702902" y="3541871"/>
                    <a:ext cx="913530" cy="457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円: 塗りつぶしなし 1108">
                    <a:extLst>
                      <a:ext uri="{FF2B5EF4-FFF2-40B4-BE49-F238E27FC236}">
                        <a16:creationId xmlns:a16="http://schemas.microsoft.com/office/drawing/2014/main" id="{00895C9B-BB92-4082-A9D6-6D1685068BC6}"/>
                      </a:ext>
                    </a:extLst>
                  </p:cNvPr>
                  <p:cNvSpPr/>
                  <p:nvPr/>
                </p:nvSpPr>
                <p:spPr>
                  <a:xfrm>
                    <a:off x="919163" y="3324225"/>
                    <a:ext cx="481013" cy="481013"/>
                  </a:xfrm>
                  <a:prstGeom prst="donut">
                    <a:avLst>
                      <a:gd name="adj" fmla="val 11139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楕円 1109">
                    <a:extLst>
                      <a:ext uri="{FF2B5EF4-FFF2-40B4-BE49-F238E27FC236}">
                        <a16:creationId xmlns:a16="http://schemas.microsoft.com/office/drawing/2014/main" id="{72539A65-71C9-4C0F-9147-30489ECAB818}"/>
                      </a:ext>
                    </a:extLst>
                  </p:cNvPr>
                  <p:cNvSpPr/>
                  <p:nvPr/>
                </p:nvSpPr>
                <p:spPr>
                  <a:xfrm>
                    <a:off x="1085851" y="3490914"/>
                    <a:ext cx="147636" cy="14763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楕円 1110">
                    <a:extLst>
                      <a:ext uri="{FF2B5EF4-FFF2-40B4-BE49-F238E27FC236}">
                        <a16:creationId xmlns:a16="http://schemas.microsoft.com/office/drawing/2014/main" id="{D74B9295-A476-4BFA-8660-69C738B91A3E}"/>
                      </a:ext>
                    </a:extLst>
                  </p:cNvPr>
                  <p:cNvSpPr/>
                  <p:nvPr/>
                </p:nvSpPr>
                <p:spPr>
                  <a:xfrm>
                    <a:off x="1133475" y="3538537"/>
                    <a:ext cx="52388" cy="5238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8D056EC7-F058-4386-8F5E-14C2C7E645AC}"/>
                    </a:ext>
                  </a:extLst>
                </p:cNvPr>
                <p:cNvSpPr/>
                <p:nvPr/>
              </p:nvSpPr>
              <p:spPr>
                <a:xfrm>
                  <a:off x="1995488" y="1776768"/>
                  <a:ext cx="1371699" cy="1376268"/>
                </a:xfrm>
                <a:custGeom>
                  <a:avLst/>
                  <a:gdLst>
                    <a:gd name="connsiteX0" fmla="*/ 885530 w 1371699"/>
                    <a:gd name="connsiteY0" fmla="*/ 3029 h 1376268"/>
                    <a:gd name="connsiteX1" fmla="*/ 932737 w 1371699"/>
                    <a:gd name="connsiteY1" fmla="*/ 10191 h 1376268"/>
                    <a:gd name="connsiteX2" fmla="*/ 1325207 w 1371699"/>
                    <a:gd name="connsiteY2" fmla="*/ 220541 h 1376268"/>
                    <a:gd name="connsiteX3" fmla="*/ 1371699 w 1371699"/>
                    <a:gd name="connsiteY3" fmla="*/ 276559 h 1376268"/>
                    <a:gd name="connsiteX4" fmla="*/ 1351147 w 1371699"/>
                    <a:gd name="connsiteY4" fmla="*/ 292717 h 1376268"/>
                    <a:gd name="connsiteX5" fmla="*/ 1306642 w 1371699"/>
                    <a:gd name="connsiteY5" fmla="*/ 239106 h 1376268"/>
                    <a:gd name="connsiteX6" fmla="*/ 927446 w 1371699"/>
                    <a:gd name="connsiteY6" fmla="*/ 35912 h 1376268"/>
                    <a:gd name="connsiteX7" fmla="*/ 880945 w 1371699"/>
                    <a:gd name="connsiteY7" fmla="*/ 28858 h 1376268"/>
                    <a:gd name="connsiteX8" fmla="*/ 687014 w 1371699"/>
                    <a:gd name="connsiteY8" fmla="*/ 0 h 1376268"/>
                    <a:gd name="connsiteX9" fmla="*/ 689179 w 1371699"/>
                    <a:gd name="connsiteY9" fmla="*/ 26197 h 1376268"/>
                    <a:gd name="connsiteX10" fmla="*/ 625130 w 1371699"/>
                    <a:gd name="connsiteY10" fmla="*/ 35912 h 1376268"/>
                    <a:gd name="connsiteX11" fmla="*/ 26254 w 1371699"/>
                    <a:gd name="connsiteY11" fmla="*/ 766222 h 1376268"/>
                    <a:gd name="connsiteX12" fmla="*/ 245934 w 1371699"/>
                    <a:gd name="connsiteY12" fmla="*/ 1293338 h 1376268"/>
                    <a:gd name="connsiteX13" fmla="*/ 321241 w 1371699"/>
                    <a:gd name="connsiteY13" fmla="*/ 1355093 h 1376268"/>
                    <a:gd name="connsiteX14" fmla="*/ 305844 w 1371699"/>
                    <a:gd name="connsiteY14" fmla="*/ 1376268 h 1376268"/>
                    <a:gd name="connsiteX15" fmla="*/ 227370 w 1371699"/>
                    <a:gd name="connsiteY15" fmla="*/ 1311903 h 1376268"/>
                    <a:gd name="connsiteX16" fmla="*/ 0 w 1371699"/>
                    <a:gd name="connsiteY16" fmla="*/ 766222 h 1376268"/>
                    <a:gd name="connsiteX17" fmla="*/ 619839 w 1371699"/>
                    <a:gd name="connsiteY17" fmla="*/ 10191 h 1376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371699" h="1376268">
                      <a:moveTo>
                        <a:pt x="885530" y="3029"/>
                      </a:moveTo>
                      <a:lnTo>
                        <a:pt x="932737" y="10191"/>
                      </a:lnTo>
                      <a:cubicBezTo>
                        <a:pt x="1084341" y="41031"/>
                        <a:pt x="1219846" y="115803"/>
                        <a:pt x="1325207" y="220541"/>
                      </a:cubicBezTo>
                      <a:lnTo>
                        <a:pt x="1371699" y="276559"/>
                      </a:lnTo>
                      <a:lnTo>
                        <a:pt x="1351147" y="292717"/>
                      </a:lnTo>
                      <a:lnTo>
                        <a:pt x="1306642" y="239106"/>
                      </a:lnTo>
                      <a:cubicBezTo>
                        <a:pt x="1204845" y="137930"/>
                        <a:pt x="1073922" y="65703"/>
                        <a:pt x="927446" y="35912"/>
                      </a:cubicBezTo>
                      <a:lnTo>
                        <a:pt x="880945" y="28858"/>
                      </a:lnTo>
                      <a:close/>
                      <a:moveTo>
                        <a:pt x="687014" y="0"/>
                      </a:moveTo>
                      <a:lnTo>
                        <a:pt x="689179" y="26197"/>
                      </a:lnTo>
                      <a:lnTo>
                        <a:pt x="625130" y="35912"/>
                      </a:lnTo>
                      <a:cubicBezTo>
                        <a:pt x="283353" y="105423"/>
                        <a:pt x="26254" y="405982"/>
                        <a:pt x="26254" y="766222"/>
                      </a:cubicBezTo>
                      <a:cubicBezTo>
                        <a:pt x="26254" y="972074"/>
                        <a:pt x="110205" y="1158437"/>
                        <a:pt x="245934" y="1293338"/>
                      </a:cubicBezTo>
                      <a:lnTo>
                        <a:pt x="321241" y="1355093"/>
                      </a:lnTo>
                      <a:lnTo>
                        <a:pt x="305844" y="1376268"/>
                      </a:lnTo>
                      <a:lnTo>
                        <a:pt x="227370" y="1311903"/>
                      </a:lnTo>
                      <a:cubicBezTo>
                        <a:pt x="86889" y="1172251"/>
                        <a:pt x="0" y="979324"/>
                        <a:pt x="0" y="766222"/>
                      </a:cubicBezTo>
                      <a:cubicBezTo>
                        <a:pt x="0" y="393295"/>
                        <a:pt x="266098" y="82150"/>
                        <a:pt x="619839" y="10191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0E38394E-C269-43BA-9A87-486D6D367D42}"/>
                  </a:ext>
                </a:extLst>
              </p:cNvPr>
              <p:cNvGrpSpPr/>
              <p:nvPr/>
            </p:nvGrpSpPr>
            <p:grpSpPr>
              <a:xfrm>
                <a:off x="2405870" y="2955552"/>
                <a:ext cx="662767" cy="662766"/>
                <a:chOff x="2405870" y="2955552"/>
                <a:chExt cx="662767" cy="662766"/>
              </a:xfrm>
            </p:grpSpPr>
            <p:sp>
              <p:nvSpPr>
                <p:cNvPr id="1094" name="楕円 1093">
                  <a:extLst>
                    <a:ext uri="{FF2B5EF4-FFF2-40B4-BE49-F238E27FC236}">
                      <a16:creationId xmlns:a16="http://schemas.microsoft.com/office/drawing/2014/main" id="{92841E50-5201-4E28-87D3-3A397784A601}"/>
                    </a:ext>
                  </a:extLst>
                </p:cNvPr>
                <p:cNvSpPr/>
                <p:nvPr/>
              </p:nvSpPr>
              <p:spPr>
                <a:xfrm>
                  <a:off x="2405870" y="2955552"/>
                  <a:ext cx="662767" cy="66276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5" name="楕円 1094">
                  <a:extLst>
                    <a:ext uri="{FF2B5EF4-FFF2-40B4-BE49-F238E27FC236}">
                      <a16:creationId xmlns:a16="http://schemas.microsoft.com/office/drawing/2014/main" id="{D99B3882-F5C9-4EE8-A1C0-3DB75C2E020E}"/>
                    </a:ext>
                  </a:extLst>
                </p:cNvPr>
                <p:cNvSpPr/>
                <p:nvPr/>
              </p:nvSpPr>
              <p:spPr>
                <a:xfrm>
                  <a:off x="2437643" y="2993463"/>
                  <a:ext cx="591308" cy="59130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23012571-1E13-44FA-8932-D4857865DFCD}"/>
                </a:ext>
              </a:extLst>
            </p:cNvPr>
            <p:cNvGrpSpPr/>
            <p:nvPr/>
          </p:nvGrpSpPr>
          <p:grpSpPr>
            <a:xfrm>
              <a:off x="3575115" y="3929038"/>
              <a:ext cx="288000" cy="783309"/>
              <a:chOff x="3624399" y="4080108"/>
              <a:chExt cx="316554" cy="809392"/>
            </a:xfrm>
            <a:solidFill>
              <a:sysClr val="windowText" lastClr="000000"/>
            </a:solidFill>
          </p:grpSpPr>
          <p:sp>
            <p:nvSpPr>
              <p:cNvPr id="1087" name="楕円 1086">
                <a:extLst>
                  <a:ext uri="{FF2B5EF4-FFF2-40B4-BE49-F238E27FC236}">
                    <a16:creationId xmlns:a16="http://schemas.microsoft.com/office/drawing/2014/main" id="{6C8CA63F-F9DB-44AF-AA69-A9D862CE7B39}"/>
                  </a:ext>
                </a:extLst>
              </p:cNvPr>
              <p:cNvSpPr/>
              <p:nvPr/>
            </p:nvSpPr>
            <p:spPr>
              <a:xfrm>
                <a:off x="3624399" y="4080108"/>
                <a:ext cx="22130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9415EE52-0E20-4F3B-B8A9-E9DA0266B512}"/>
                  </a:ext>
                </a:extLst>
              </p:cNvPr>
              <p:cNvSpPr/>
              <p:nvPr/>
            </p:nvSpPr>
            <p:spPr>
              <a:xfrm>
                <a:off x="3657254" y="4108450"/>
                <a:ext cx="235295" cy="75270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5529F9A1-E04F-45A9-9912-FCB260DEF834}"/>
                  </a:ext>
                </a:extLst>
              </p:cNvPr>
              <p:cNvSpPr/>
              <p:nvPr/>
            </p:nvSpPr>
            <p:spPr>
              <a:xfrm>
                <a:off x="3712369" y="4080108"/>
                <a:ext cx="228584" cy="80939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4C5B3C16-21DE-42AD-BAA5-FAEF6F8202EE}"/>
                  </a:ext>
                </a:extLst>
              </p:cNvPr>
              <p:cNvSpPr/>
              <p:nvPr/>
            </p:nvSpPr>
            <p:spPr>
              <a:xfrm>
                <a:off x="3745705" y="4129088"/>
                <a:ext cx="176197" cy="711432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2FF08E5E-F872-4246-90D7-C4FEB0B2F157}"/>
                  </a:ext>
                </a:extLst>
              </p:cNvPr>
              <p:cNvSpPr/>
              <p:nvPr/>
            </p:nvSpPr>
            <p:spPr>
              <a:xfrm>
                <a:off x="3816009" y="4283807"/>
                <a:ext cx="106234" cy="40199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70" name="台形 1069">
              <a:extLst>
                <a:ext uri="{FF2B5EF4-FFF2-40B4-BE49-F238E27FC236}">
                  <a16:creationId xmlns:a16="http://schemas.microsoft.com/office/drawing/2014/main" id="{40A7F949-41F8-44C2-858A-EA967CBB7542}"/>
                </a:ext>
              </a:extLst>
            </p:cNvPr>
            <p:cNvSpPr/>
            <p:nvPr/>
          </p:nvSpPr>
          <p:spPr>
            <a:xfrm rot="5400000">
              <a:off x="4293373" y="2545903"/>
              <a:ext cx="164185" cy="772143"/>
            </a:xfrm>
            <a:prstGeom prst="trapezoid">
              <a:avLst>
                <a:gd name="adj" fmla="val 21763"/>
              </a:avLst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10800000" scaled="0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1" name="四角形: 角を丸くする 1070">
              <a:extLst>
                <a:ext uri="{FF2B5EF4-FFF2-40B4-BE49-F238E27FC236}">
                  <a16:creationId xmlns:a16="http://schemas.microsoft.com/office/drawing/2014/main" id="{EBC61798-06C4-45C9-AD20-49C811C2D71C}"/>
                </a:ext>
              </a:extLst>
            </p:cNvPr>
            <p:cNvSpPr/>
            <p:nvPr/>
          </p:nvSpPr>
          <p:spPr>
            <a:xfrm rot="382861">
              <a:off x="4212192" y="2103139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2" name="四角形: 角を丸くする 1071">
              <a:extLst>
                <a:ext uri="{FF2B5EF4-FFF2-40B4-BE49-F238E27FC236}">
                  <a16:creationId xmlns:a16="http://schemas.microsoft.com/office/drawing/2014/main" id="{77F84D47-D2EC-4112-8349-503011BB13B4}"/>
                </a:ext>
              </a:extLst>
            </p:cNvPr>
            <p:cNvSpPr/>
            <p:nvPr/>
          </p:nvSpPr>
          <p:spPr>
            <a:xfrm rot="382861">
              <a:off x="4289913" y="2248418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3" name="四角形: 角を丸くする 1072">
              <a:extLst>
                <a:ext uri="{FF2B5EF4-FFF2-40B4-BE49-F238E27FC236}">
                  <a16:creationId xmlns:a16="http://schemas.microsoft.com/office/drawing/2014/main" id="{1403C3DF-0203-4A7E-B0FE-DF6E1F91ADF8}"/>
                </a:ext>
              </a:extLst>
            </p:cNvPr>
            <p:cNvSpPr/>
            <p:nvPr/>
          </p:nvSpPr>
          <p:spPr>
            <a:xfrm rot="382861">
              <a:off x="4334110" y="2377459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4" name="四角形: 角を丸くする 1073">
              <a:extLst>
                <a:ext uri="{FF2B5EF4-FFF2-40B4-BE49-F238E27FC236}">
                  <a16:creationId xmlns:a16="http://schemas.microsoft.com/office/drawing/2014/main" id="{B39F1EE9-241A-4847-8F58-3ED119C78BEB}"/>
                </a:ext>
              </a:extLst>
            </p:cNvPr>
            <p:cNvSpPr/>
            <p:nvPr/>
          </p:nvSpPr>
          <p:spPr>
            <a:xfrm rot="382861">
              <a:off x="4349349" y="2552718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5" name="四角形: 角を丸くする 1074">
              <a:extLst>
                <a:ext uri="{FF2B5EF4-FFF2-40B4-BE49-F238E27FC236}">
                  <a16:creationId xmlns:a16="http://schemas.microsoft.com/office/drawing/2014/main" id="{B1671C18-6C69-441F-B11E-31B3C1C22EF9}"/>
                </a:ext>
              </a:extLst>
            </p:cNvPr>
            <p:cNvSpPr/>
            <p:nvPr/>
          </p:nvSpPr>
          <p:spPr>
            <a:xfrm rot="382861">
              <a:off x="4334109" y="2735598"/>
              <a:ext cx="426720" cy="68096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6" name="正方形/長方形 222">
              <a:extLst>
                <a:ext uri="{FF2B5EF4-FFF2-40B4-BE49-F238E27FC236}">
                  <a16:creationId xmlns:a16="http://schemas.microsoft.com/office/drawing/2014/main" id="{47ADFB27-4BB8-4B9E-A563-3BB004F2C35C}"/>
                </a:ext>
              </a:extLst>
            </p:cNvPr>
            <p:cNvSpPr/>
            <p:nvPr/>
          </p:nvSpPr>
          <p:spPr>
            <a:xfrm>
              <a:off x="5197279" y="1602758"/>
              <a:ext cx="2014962" cy="2204360"/>
            </a:xfrm>
            <a:custGeom>
              <a:avLst/>
              <a:gdLst>
                <a:gd name="connsiteX0" fmla="*/ 0 w 649073"/>
                <a:gd name="connsiteY0" fmla="*/ 0 h 2204360"/>
                <a:gd name="connsiteX1" fmla="*/ 649073 w 649073"/>
                <a:gd name="connsiteY1" fmla="*/ 0 h 2204360"/>
                <a:gd name="connsiteX2" fmla="*/ 649073 w 649073"/>
                <a:gd name="connsiteY2" fmla="*/ 2204360 h 2204360"/>
                <a:gd name="connsiteX3" fmla="*/ 0 w 649073"/>
                <a:gd name="connsiteY3" fmla="*/ 2204360 h 2204360"/>
                <a:gd name="connsiteX4" fmla="*/ 0 w 6490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649073 w 1639673"/>
                <a:gd name="connsiteY2" fmla="*/ 220436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9673"/>
                <a:gd name="connsiteY0" fmla="*/ 0 h 2204360"/>
                <a:gd name="connsiteX1" fmla="*/ 1639673 w 1639673"/>
                <a:gd name="connsiteY1" fmla="*/ 716280 h 2204360"/>
                <a:gd name="connsiteX2" fmla="*/ 1601573 w 1639673"/>
                <a:gd name="connsiteY2" fmla="*/ 1762400 h 2204360"/>
                <a:gd name="connsiteX3" fmla="*/ 0 w 1639673"/>
                <a:gd name="connsiteY3" fmla="*/ 2204360 h 2204360"/>
                <a:gd name="connsiteX4" fmla="*/ 0 w 163967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0157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20101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  <a:gd name="connsiteX0" fmla="*/ 0 w 1633113"/>
                <a:gd name="connsiteY0" fmla="*/ 0 h 2204360"/>
                <a:gd name="connsiteX1" fmla="*/ 1633113 w 1633113"/>
                <a:gd name="connsiteY1" fmla="*/ 899160 h 2204360"/>
                <a:gd name="connsiteX2" fmla="*/ 1632453 w 1633113"/>
                <a:gd name="connsiteY2" fmla="*/ 1762400 h 2204360"/>
                <a:gd name="connsiteX3" fmla="*/ 0 w 1633113"/>
                <a:gd name="connsiteY3" fmla="*/ 2204360 h 2204360"/>
                <a:gd name="connsiteX4" fmla="*/ 0 w 1633113"/>
                <a:gd name="connsiteY4" fmla="*/ 0 h 220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3113" h="2204360">
                  <a:moveTo>
                    <a:pt x="0" y="0"/>
                  </a:moveTo>
                  <a:lnTo>
                    <a:pt x="1633113" y="899160"/>
                  </a:lnTo>
                  <a:lnTo>
                    <a:pt x="1632453" y="1762400"/>
                  </a:lnTo>
                  <a:lnTo>
                    <a:pt x="0" y="220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7" name="フリーフォーム: 図形 1076">
              <a:extLst>
                <a:ext uri="{FF2B5EF4-FFF2-40B4-BE49-F238E27FC236}">
                  <a16:creationId xmlns:a16="http://schemas.microsoft.com/office/drawing/2014/main" id="{E015104A-8FAC-4CAF-A9FD-444A84D5A127}"/>
                </a:ext>
              </a:extLst>
            </p:cNvPr>
            <p:cNvSpPr/>
            <p:nvPr/>
          </p:nvSpPr>
          <p:spPr>
            <a:xfrm>
              <a:off x="1646472" y="3794405"/>
              <a:ext cx="2349595" cy="285703"/>
            </a:xfrm>
            <a:custGeom>
              <a:avLst/>
              <a:gdLst>
                <a:gd name="connsiteX0" fmla="*/ 0 w 2143122"/>
                <a:gd name="connsiteY0" fmla="*/ 0 h 363717"/>
                <a:gd name="connsiteX1" fmla="*/ 2143122 w 2143122"/>
                <a:gd name="connsiteY1" fmla="*/ 0 h 363717"/>
                <a:gd name="connsiteX2" fmla="*/ 2143122 w 2143122"/>
                <a:gd name="connsiteY2" fmla="*/ 209550 h 363717"/>
                <a:gd name="connsiteX3" fmla="*/ 1811193 w 2143122"/>
                <a:gd name="connsiteY3" fmla="*/ 209550 h 363717"/>
                <a:gd name="connsiteX4" fmla="*/ 1712500 w 2143122"/>
                <a:gd name="connsiteY4" fmla="*/ 363717 h 363717"/>
                <a:gd name="connsiteX5" fmla="*/ 399180 w 2143122"/>
                <a:gd name="connsiteY5" fmla="*/ 363717 h 363717"/>
                <a:gd name="connsiteX6" fmla="*/ 300487 w 2143122"/>
                <a:gd name="connsiteY6" fmla="*/ 209550 h 363717"/>
                <a:gd name="connsiteX7" fmla="*/ 0 w 2143122"/>
                <a:gd name="connsiteY7" fmla="*/ 209550 h 363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3122" h="363717">
                  <a:moveTo>
                    <a:pt x="0" y="0"/>
                  </a:moveTo>
                  <a:lnTo>
                    <a:pt x="2143122" y="0"/>
                  </a:lnTo>
                  <a:lnTo>
                    <a:pt x="2143122" y="209550"/>
                  </a:lnTo>
                  <a:lnTo>
                    <a:pt x="1811193" y="209550"/>
                  </a:lnTo>
                  <a:lnTo>
                    <a:pt x="1712500" y="363717"/>
                  </a:lnTo>
                  <a:lnTo>
                    <a:pt x="399180" y="363717"/>
                  </a:lnTo>
                  <a:lnTo>
                    <a:pt x="300487" y="209550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CF2D2DE6-8BFF-4D23-BD9E-D6703F086456}"/>
                </a:ext>
              </a:extLst>
            </p:cNvPr>
            <p:cNvGrpSpPr/>
            <p:nvPr/>
          </p:nvGrpSpPr>
          <p:grpSpPr>
            <a:xfrm>
              <a:off x="2561107" y="3786139"/>
              <a:ext cx="291631" cy="285798"/>
              <a:chOff x="2561107" y="3786139"/>
              <a:chExt cx="291631" cy="285798"/>
            </a:xfrm>
          </p:grpSpPr>
          <p:sp>
            <p:nvSpPr>
              <p:cNvPr id="1085" name="四角形: 角を丸くする 1084">
                <a:extLst>
                  <a:ext uri="{FF2B5EF4-FFF2-40B4-BE49-F238E27FC236}">
                    <a16:creationId xmlns:a16="http://schemas.microsoft.com/office/drawing/2014/main" id="{1E9E2C50-22C0-4C4C-925C-805CE5786B90}"/>
                  </a:ext>
                </a:extLst>
              </p:cNvPr>
              <p:cNvSpPr/>
              <p:nvPr/>
            </p:nvSpPr>
            <p:spPr>
              <a:xfrm>
                <a:off x="2623019" y="3786139"/>
                <a:ext cx="229719" cy="28579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6" name="四角形: 角を丸くする 1085">
                <a:extLst>
                  <a:ext uri="{FF2B5EF4-FFF2-40B4-BE49-F238E27FC236}">
                    <a16:creationId xmlns:a16="http://schemas.microsoft.com/office/drawing/2014/main" id="{1F225A44-6633-47E3-A10F-F52931B4D1E8}"/>
                  </a:ext>
                </a:extLst>
              </p:cNvPr>
              <p:cNvSpPr/>
              <p:nvPr/>
            </p:nvSpPr>
            <p:spPr>
              <a:xfrm>
                <a:off x="2561107" y="3786139"/>
                <a:ext cx="229719" cy="28579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79" name="フリーフォーム: 図形 1078">
              <a:extLst>
                <a:ext uri="{FF2B5EF4-FFF2-40B4-BE49-F238E27FC236}">
                  <a16:creationId xmlns:a16="http://schemas.microsoft.com/office/drawing/2014/main" id="{14820DD2-619C-47BB-87DC-959509DBA208}"/>
                </a:ext>
              </a:extLst>
            </p:cNvPr>
            <p:cNvSpPr/>
            <p:nvPr/>
          </p:nvSpPr>
          <p:spPr>
            <a:xfrm>
              <a:off x="5334000" y="2156460"/>
              <a:ext cx="1775460" cy="891540"/>
            </a:xfrm>
            <a:custGeom>
              <a:avLst/>
              <a:gdLst>
                <a:gd name="connsiteX0" fmla="*/ 0 w 1775460"/>
                <a:gd name="connsiteY0" fmla="*/ 0 h 845820"/>
                <a:gd name="connsiteX1" fmla="*/ 1775460 w 1775460"/>
                <a:gd name="connsiteY1" fmla="*/ 541020 h 845820"/>
                <a:gd name="connsiteX2" fmla="*/ 1775460 w 1775460"/>
                <a:gd name="connsiteY2" fmla="*/ 830580 h 845820"/>
                <a:gd name="connsiteX3" fmla="*/ 45720 w 1775460"/>
                <a:gd name="connsiteY3" fmla="*/ 845820 h 845820"/>
                <a:gd name="connsiteX4" fmla="*/ 0 w 1775460"/>
                <a:gd name="connsiteY4" fmla="*/ 0 h 845820"/>
                <a:gd name="connsiteX0" fmla="*/ 0 w 1775460"/>
                <a:gd name="connsiteY0" fmla="*/ 0 h 891540"/>
                <a:gd name="connsiteX1" fmla="*/ 1775460 w 1775460"/>
                <a:gd name="connsiteY1" fmla="*/ 541020 h 891540"/>
                <a:gd name="connsiteX2" fmla="*/ 1775460 w 1775460"/>
                <a:gd name="connsiteY2" fmla="*/ 830580 h 891540"/>
                <a:gd name="connsiteX3" fmla="*/ 7620 w 1775460"/>
                <a:gd name="connsiteY3" fmla="*/ 891540 h 891540"/>
                <a:gd name="connsiteX4" fmla="*/ 0 w 1775460"/>
                <a:gd name="connsiteY4" fmla="*/ 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5460" h="891540">
                  <a:moveTo>
                    <a:pt x="0" y="0"/>
                  </a:moveTo>
                  <a:lnTo>
                    <a:pt x="1775460" y="541020"/>
                  </a:lnTo>
                  <a:lnTo>
                    <a:pt x="1775460" y="830580"/>
                  </a:lnTo>
                  <a:lnTo>
                    <a:pt x="7620" y="8915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0" name="フリーフォーム: 図形 1079">
              <a:extLst>
                <a:ext uri="{FF2B5EF4-FFF2-40B4-BE49-F238E27FC236}">
                  <a16:creationId xmlns:a16="http://schemas.microsoft.com/office/drawing/2014/main" id="{E86868F1-7DCE-4633-9B59-DAE1E648EB7D}"/>
                </a:ext>
              </a:extLst>
            </p:cNvPr>
            <p:cNvSpPr/>
            <p:nvPr/>
          </p:nvSpPr>
          <p:spPr>
            <a:xfrm>
              <a:off x="5797507" y="1876484"/>
              <a:ext cx="45719" cy="1804807"/>
            </a:xfrm>
            <a:custGeom>
              <a:avLst/>
              <a:gdLst>
                <a:gd name="connsiteX0" fmla="*/ 0 w 45719"/>
                <a:gd name="connsiteY0" fmla="*/ 0 h 1804807"/>
                <a:gd name="connsiteX1" fmla="*/ 45719 w 45719"/>
                <a:gd name="connsiteY1" fmla="*/ 20401 h 1804807"/>
                <a:gd name="connsiteX2" fmla="*/ 45719 w 45719"/>
                <a:gd name="connsiteY2" fmla="*/ 1794775 h 1804807"/>
                <a:gd name="connsiteX3" fmla="*/ 0 w 45719"/>
                <a:gd name="connsiteY3" fmla="*/ 1804807 h 1804807"/>
                <a:gd name="connsiteX4" fmla="*/ 0 w 45719"/>
                <a:gd name="connsiteY4" fmla="*/ 0 h 18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1804807">
                  <a:moveTo>
                    <a:pt x="0" y="0"/>
                  </a:moveTo>
                  <a:lnTo>
                    <a:pt x="45719" y="20401"/>
                  </a:lnTo>
                  <a:lnTo>
                    <a:pt x="45719" y="1794775"/>
                  </a:lnTo>
                  <a:lnTo>
                    <a:pt x="0" y="1804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2F72CFEC-A7F3-4307-AA50-FAD70A4FC9E8}"/>
                </a:ext>
              </a:extLst>
            </p:cNvPr>
            <p:cNvSpPr/>
            <p:nvPr/>
          </p:nvSpPr>
          <p:spPr>
            <a:xfrm>
              <a:off x="6385743" y="2138978"/>
              <a:ext cx="45719" cy="1413236"/>
            </a:xfrm>
            <a:custGeom>
              <a:avLst/>
              <a:gdLst>
                <a:gd name="connsiteX0" fmla="*/ 0 w 45719"/>
                <a:gd name="connsiteY0" fmla="*/ 0 h 1413236"/>
                <a:gd name="connsiteX1" fmla="*/ 45719 w 45719"/>
                <a:gd name="connsiteY1" fmla="*/ 20402 h 1413236"/>
                <a:gd name="connsiteX2" fmla="*/ 45719 w 45719"/>
                <a:gd name="connsiteY2" fmla="*/ 1403204 h 1413236"/>
                <a:gd name="connsiteX3" fmla="*/ 0 w 45719"/>
                <a:gd name="connsiteY3" fmla="*/ 1413236 h 1413236"/>
                <a:gd name="connsiteX4" fmla="*/ 0 w 45719"/>
                <a:gd name="connsiteY4" fmla="*/ 0 h 141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1413236">
                  <a:moveTo>
                    <a:pt x="0" y="0"/>
                  </a:moveTo>
                  <a:lnTo>
                    <a:pt x="45719" y="20402"/>
                  </a:lnTo>
                  <a:lnTo>
                    <a:pt x="45719" y="1403204"/>
                  </a:lnTo>
                  <a:lnTo>
                    <a:pt x="0" y="1413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2" name="フリーフォーム: 図形 1081">
              <a:extLst>
                <a:ext uri="{FF2B5EF4-FFF2-40B4-BE49-F238E27FC236}">
                  <a16:creationId xmlns:a16="http://schemas.microsoft.com/office/drawing/2014/main" id="{943CAB63-D336-4A4E-9B46-E0569A32BDE4}"/>
                </a:ext>
              </a:extLst>
            </p:cNvPr>
            <p:cNvSpPr/>
            <p:nvPr/>
          </p:nvSpPr>
          <p:spPr>
            <a:xfrm>
              <a:off x="6788015" y="2318489"/>
              <a:ext cx="45719" cy="1145457"/>
            </a:xfrm>
            <a:custGeom>
              <a:avLst/>
              <a:gdLst>
                <a:gd name="connsiteX0" fmla="*/ 0 w 45719"/>
                <a:gd name="connsiteY0" fmla="*/ 0 h 1145457"/>
                <a:gd name="connsiteX1" fmla="*/ 45719 w 45719"/>
                <a:gd name="connsiteY1" fmla="*/ 20402 h 1145457"/>
                <a:gd name="connsiteX2" fmla="*/ 45719 w 45719"/>
                <a:gd name="connsiteY2" fmla="*/ 1135425 h 1145457"/>
                <a:gd name="connsiteX3" fmla="*/ 0 w 45719"/>
                <a:gd name="connsiteY3" fmla="*/ 1145457 h 1145457"/>
                <a:gd name="connsiteX4" fmla="*/ 0 w 45719"/>
                <a:gd name="connsiteY4" fmla="*/ 0 h 114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1145457">
                  <a:moveTo>
                    <a:pt x="0" y="0"/>
                  </a:moveTo>
                  <a:lnTo>
                    <a:pt x="45719" y="20402"/>
                  </a:lnTo>
                  <a:lnTo>
                    <a:pt x="45719" y="1135425"/>
                  </a:lnTo>
                  <a:lnTo>
                    <a:pt x="0" y="1145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3" name="楕円 1082">
              <a:extLst>
                <a:ext uri="{FF2B5EF4-FFF2-40B4-BE49-F238E27FC236}">
                  <a16:creationId xmlns:a16="http://schemas.microsoft.com/office/drawing/2014/main" id="{EEEA7468-2B8A-4DCE-B438-082E46A389AE}"/>
                </a:ext>
              </a:extLst>
            </p:cNvPr>
            <p:cNvSpPr/>
            <p:nvPr/>
          </p:nvSpPr>
          <p:spPr>
            <a:xfrm>
              <a:off x="4132995" y="1440631"/>
              <a:ext cx="263978" cy="26397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4" name="フリーフォーム: 図形 1083">
              <a:extLst>
                <a:ext uri="{FF2B5EF4-FFF2-40B4-BE49-F238E27FC236}">
                  <a16:creationId xmlns:a16="http://schemas.microsoft.com/office/drawing/2014/main" id="{737E6781-8D24-498D-84F2-0875C14A2D77}"/>
                </a:ext>
              </a:extLst>
            </p:cNvPr>
            <p:cNvSpPr/>
            <p:nvPr/>
          </p:nvSpPr>
          <p:spPr>
            <a:xfrm rot="20853073">
              <a:off x="4142563" y="3987891"/>
              <a:ext cx="659205" cy="232967"/>
            </a:xfrm>
            <a:custGeom>
              <a:avLst/>
              <a:gdLst>
                <a:gd name="connsiteX0" fmla="*/ 723174 w 839514"/>
                <a:gd name="connsiteY0" fmla="*/ 0 h 213360"/>
                <a:gd name="connsiteX1" fmla="*/ 763001 w 839514"/>
                <a:gd name="connsiteY1" fmla="*/ 133701 h 213360"/>
                <a:gd name="connsiteX2" fmla="*/ 818976 w 839514"/>
                <a:gd name="connsiteY2" fmla="*/ 131207 h 213360"/>
                <a:gd name="connsiteX3" fmla="*/ 839514 w 839514"/>
                <a:gd name="connsiteY3" fmla="*/ 213360 h 213360"/>
                <a:gd name="connsiteX4" fmla="*/ 670018 w 839514"/>
                <a:gd name="connsiteY4" fmla="*/ 213360 h 213360"/>
                <a:gd name="connsiteX5" fmla="*/ 643083 w 839514"/>
                <a:gd name="connsiteY5" fmla="*/ 105619 h 213360"/>
                <a:gd name="connsiteX6" fmla="*/ 177340 w 839514"/>
                <a:gd name="connsiteY6" fmla="*/ 105619 h 213360"/>
                <a:gd name="connsiteX7" fmla="*/ 150404 w 839514"/>
                <a:gd name="connsiteY7" fmla="*/ 213360 h 213360"/>
                <a:gd name="connsiteX8" fmla="*/ 0 w 839514"/>
                <a:gd name="connsiteY8" fmla="*/ 213360 h 213360"/>
                <a:gd name="connsiteX9" fmla="*/ 53340 w 839514"/>
                <a:gd name="connsiteY9" fmla="*/ 0 h 21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9514" h="213360">
                  <a:moveTo>
                    <a:pt x="723174" y="0"/>
                  </a:moveTo>
                  <a:lnTo>
                    <a:pt x="763001" y="133701"/>
                  </a:lnTo>
                  <a:lnTo>
                    <a:pt x="818976" y="131207"/>
                  </a:lnTo>
                  <a:lnTo>
                    <a:pt x="839514" y="213360"/>
                  </a:lnTo>
                  <a:lnTo>
                    <a:pt x="670018" y="213360"/>
                  </a:lnTo>
                  <a:lnTo>
                    <a:pt x="643083" y="105619"/>
                  </a:lnTo>
                  <a:lnTo>
                    <a:pt x="177340" y="105619"/>
                  </a:lnTo>
                  <a:lnTo>
                    <a:pt x="150404" y="213360"/>
                  </a:lnTo>
                  <a:lnTo>
                    <a:pt x="0" y="213360"/>
                  </a:lnTo>
                  <a:lnTo>
                    <a:pt x="53340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55" name="グループ化 1154">
            <a:extLst>
              <a:ext uri="{FF2B5EF4-FFF2-40B4-BE49-F238E27FC236}">
                <a16:creationId xmlns:a16="http://schemas.microsoft.com/office/drawing/2014/main" id="{FF855FBC-BEE4-43D2-919D-40D6155A6E87}"/>
              </a:ext>
            </a:extLst>
          </p:cNvPr>
          <p:cNvGrpSpPr/>
          <p:nvPr/>
        </p:nvGrpSpPr>
        <p:grpSpPr>
          <a:xfrm>
            <a:off x="6651839" y="1577923"/>
            <a:ext cx="2535294" cy="1367938"/>
            <a:chOff x="328363" y="4074126"/>
            <a:chExt cx="3246410" cy="1751626"/>
          </a:xfrm>
        </p:grpSpPr>
        <p:sp>
          <p:nvSpPr>
            <p:cNvPr id="1156" name="楕円 1155">
              <a:extLst>
                <a:ext uri="{FF2B5EF4-FFF2-40B4-BE49-F238E27FC236}">
                  <a16:creationId xmlns:a16="http://schemas.microsoft.com/office/drawing/2014/main" id="{DFB67875-C580-4D95-8DB0-4DFF6DCE85D5}"/>
                </a:ext>
              </a:extLst>
            </p:cNvPr>
            <p:cNvSpPr/>
            <p:nvPr/>
          </p:nvSpPr>
          <p:spPr>
            <a:xfrm>
              <a:off x="328364" y="4074126"/>
              <a:ext cx="3246409" cy="1751625"/>
            </a:xfrm>
            <a:prstGeom prst="ellipse">
              <a:avLst/>
            </a:prstGeom>
            <a:gradFill flip="none" rotWithShape="1">
              <a:gsLst>
                <a:gs pos="50000">
                  <a:srgbClr val="FFFFFF"/>
                </a:gs>
                <a:gs pos="100000">
                  <a:srgbClr val="00B0F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7" name="フリーフォーム: 図形 1156">
              <a:extLst>
                <a:ext uri="{FF2B5EF4-FFF2-40B4-BE49-F238E27FC236}">
                  <a16:creationId xmlns:a16="http://schemas.microsoft.com/office/drawing/2014/main" id="{92EAE67F-0625-47F0-BC17-8FCF88EAA987}"/>
                </a:ext>
              </a:extLst>
            </p:cNvPr>
            <p:cNvSpPr/>
            <p:nvPr/>
          </p:nvSpPr>
          <p:spPr>
            <a:xfrm>
              <a:off x="328363" y="4358796"/>
              <a:ext cx="3246410" cy="1466956"/>
            </a:xfrm>
            <a:custGeom>
              <a:avLst/>
              <a:gdLst>
                <a:gd name="connsiteX0" fmla="*/ 984850 w 3246410"/>
                <a:gd name="connsiteY0" fmla="*/ 0 h 1466956"/>
                <a:gd name="connsiteX1" fmla="*/ 1892399 w 3246410"/>
                <a:gd name="connsiteY1" fmla="*/ 149575 h 1466956"/>
                <a:gd name="connsiteX2" fmla="*/ 2116257 w 3246410"/>
                <a:gd name="connsiteY2" fmla="*/ 249231 h 1466956"/>
                <a:gd name="connsiteX3" fmla="*/ 2259499 w 3246410"/>
                <a:gd name="connsiteY3" fmla="*/ 237436 h 1466956"/>
                <a:gd name="connsiteX4" fmla="*/ 2425462 w 3246410"/>
                <a:gd name="connsiteY4" fmla="*/ 232914 h 1466956"/>
                <a:gd name="connsiteX5" fmla="*/ 3057287 w 3246410"/>
                <a:gd name="connsiteY5" fmla="*/ 301740 h 1466956"/>
                <a:gd name="connsiteX6" fmla="*/ 3166960 w 3246410"/>
                <a:gd name="connsiteY6" fmla="*/ 333859 h 1466956"/>
                <a:gd name="connsiteX7" fmla="*/ 3213433 w 3246410"/>
                <a:gd name="connsiteY7" fmla="*/ 414636 h 1466956"/>
                <a:gd name="connsiteX8" fmla="*/ 3246410 w 3246410"/>
                <a:gd name="connsiteY8" fmla="*/ 591143 h 1466956"/>
                <a:gd name="connsiteX9" fmla="*/ 1623205 w 3246410"/>
                <a:gd name="connsiteY9" fmla="*/ 1466956 h 1466956"/>
                <a:gd name="connsiteX10" fmla="*/ 0 w 3246410"/>
                <a:gd name="connsiteY10" fmla="*/ 591143 h 1466956"/>
                <a:gd name="connsiteX11" fmla="*/ 277218 w 3246410"/>
                <a:gd name="connsiteY11" fmla="*/ 101468 h 1466956"/>
                <a:gd name="connsiteX12" fmla="*/ 306133 w 3246410"/>
                <a:gd name="connsiteY12" fmla="*/ 82559 h 1466956"/>
                <a:gd name="connsiteX13" fmla="*/ 353026 w 3246410"/>
                <a:gd name="connsiteY13" fmla="*/ 68826 h 1466956"/>
                <a:gd name="connsiteX14" fmla="*/ 984850 w 3246410"/>
                <a:gd name="connsiteY14" fmla="*/ 0 h 146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6410" h="1466956">
                  <a:moveTo>
                    <a:pt x="984850" y="0"/>
                  </a:moveTo>
                  <a:cubicBezTo>
                    <a:pt x="1321027" y="0"/>
                    <a:pt x="1633334" y="55141"/>
                    <a:pt x="1892399" y="149575"/>
                  </a:cubicBezTo>
                  <a:lnTo>
                    <a:pt x="2116257" y="249231"/>
                  </a:lnTo>
                  <a:lnTo>
                    <a:pt x="2259499" y="237436"/>
                  </a:lnTo>
                  <a:cubicBezTo>
                    <a:pt x="2314066" y="234446"/>
                    <a:pt x="2369433" y="232914"/>
                    <a:pt x="2425462" y="232914"/>
                  </a:cubicBezTo>
                  <a:cubicBezTo>
                    <a:pt x="2649580" y="232914"/>
                    <a:pt x="2863089" y="257421"/>
                    <a:pt x="3057287" y="301740"/>
                  </a:cubicBezTo>
                  <a:lnTo>
                    <a:pt x="3166960" y="333859"/>
                  </a:lnTo>
                  <a:lnTo>
                    <a:pt x="3213433" y="414636"/>
                  </a:lnTo>
                  <a:cubicBezTo>
                    <a:pt x="3235055" y="471650"/>
                    <a:pt x="3246410" y="530681"/>
                    <a:pt x="3246410" y="591143"/>
                  </a:cubicBezTo>
                  <a:cubicBezTo>
                    <a:pt x="3246410" y="1074841"/>
                    <a:pt x="2519676" y="1466956"/>
                    <a:pt x="1623205" y="1466956"/>
                  </a:cubicBezTo>
                  <a:cubicBezTo>
                    <a:pt x="726734" y="1466956"/>
                    <a:pt x="0" y="1074841"/>
                    <a:pt x="0" y="591143"/>
                  </a:cubicBezTo>
                  <a:cubicBezTo>
                    <a:pt x="0" y="409757"/>
                    <a:pt x="102197" y="241249"/>
                    <a:pt x="277218" y="101468"/>
                  </a:cubicBezTo>
                  <a:lnTo>
                    <a:pt x="306133" y="82559"/>
                  </a:lnTo>
                  <a:lnTo>
                    <a:pt x="353026" y="68826"/>
                  </a:lnTo>
                  <a:cubicBezTo>
                    <a:pt x="547223" y="24507"/>
                    <a:pt x="760732" y="0"/>
                    <a:pt x="984850" y="0"/>
                  </a:cubicBezTo>
                  <a:close/>
                </a:path>
              </a:pathLst>
            </a:custGeom>
            <a:gradFill>
              <a:gsLst>
                <a:gs pos="100000">
                  <a:srgbClr val="006600"/>
                </a:gs>
                <a:gs pos="0">
                  <a:srgbClr val="92D050"/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91D396B1-F653-4C97-BC92-B05F41D12FCD}"/>
                </a:ext>
              </a:extLst>
            </p:cNvPr>
            <p:cNvGrpSpPr/>
            <p:nvPr/>
          </p:nvGrpSpPr>
          <p:grpSpPr>
            <a:xfrm>
              <a:off x="670861" y="4901780"/>
              <a:ext cx="563043" cy="488206"/>
              <a:chOff x="2544792" y="3372929"/>
              <a:chExt cx="681488" cy="590908"/>
            </a:xfr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</p:grpSpPr>
          <p:sp>
            <p:nvSpPr>
              <p:cNvPr id="1284" name="台形 1283">
                <a:extLst>
                  <a:ext uri="{FF2B5EF4-FFF2-40B4-BE49-F238E27FC236}">
                    <a16:creationId xmlns:a16="http://schemas.microsoft.com/office/drawing/2014/main" id="{AB0E68D7-2B59-4053-9AE6-1449EDD975C3}"/>
                  </a:ext>
                </a:extLst>
              </p:cNvPr>
              <p:cNvSpPr/>
              <p:nvPr/>
            </p:nvSpPr>
            <p:spPr>
              <a:xfrm>
                <a:off x="2544792" y="3429000"/>
                <a:ext cx="629729" cy="478766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5" name="台形 1284">
                <a:extLst>
                  <a:ext uri="{FF2B5EF4-FFF2-40B4-BE49-F238E27FC236}">
                    <a16:creationId xmlns:a16="http://schemas.microsoft.com/office/drawing/2014/main" id="{2ADA0D8F-C907-4D80-A56F-B1F9EE2C97F9}"/>
                  </a:ext>
                </a:extLst>
              </p:cNvPr>
              <p:cNvSpPr/>
              <p:nvPr/>
            </p:nvSpPr>
            <p:spPr>
              <a:xfrm>
                <a:off x="2596551" y="3372929"/>
                <a:ext cx="526212" cy="590908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6" name="台形 1285">
                <a:extLst>
                  <a:ext uri="{FF2B5EF4-FFF2-40B4-BE49-F238E27FC236}">
                    <a16:creationId xmlns:a16="http://schemas.microsoft.com/office/drawing/2014/main" id="{2F29447C-963C-4B25-8335-039EAB76341C}"/>
                  </a:ext>
                </a:extLst>
              </p:cNvPr>
              <p:cNvSpPr/>
              <p:nvPr/>
            </p:nvSpPr>
            <p:spPr>
              <a:xfrm>
                <a:off x="2725947" y="3579961"/>
                <a:ext cx="500333" cy="383875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59" name="台形 1158">
              <a:extLst>
                <a:ext uri="{FF2B5EF4-FFF2-40B4-BE49-F238E27FC236}">
                  <a16:creationId xmlns:a16="http://schemas.microsoft.com/office/drawing/2014/main" id="{C101A7D3-77B1-476D-A7A5-EEA0B21408CB}"/>
                </a:ext>
              </a:extLst>
            </p:cNvPr>
            <p:cNvSpPr/>
            <p:nvPr/>
          </p:nvSpPr>
          <p:spPr>
            <a:xfrm>
              <a:off x="2587587" y="5327919"/>
              <a:ext cx="242667" cy="223166"/>
            </a:xfrm>
            <a:prstGeom prst="trapezoid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0" name="フリーフォーム: 図形 1159">
              <a:extLst>
                <a:ext uri="{FF2B5EF4-FFF2-40B4-BE49-F238E27FC236}">
                  <a16:creationId xmlns:a16="http://schemas.microsoft.com/office/drawing/2014/main" id="{B9A752F9-830E-4AA1-A7A7-88EE3D92B9B6}"/>
                </a:ext>
              </a:extLst>
            </p:cNvPr>
            <p:cNvSpPr/>
            <p:nvPr/>
          </p:nvSpPr>
          <p:spPr>
            <a:xfrm>
              <a:off x="2212015" y="5218936"/>
              <a:ext cx="182684" cy="114541"/>
            </a:xfrm>
            <a:custGeom>
              <a:avLst/>
              <a:gdLst>
                <a:gd name="connsiteX0" fmla="*/ 111065 w 588719"/>
                <a:gd name="connsiteY0" fmla="*/ 0 h 444260"/>
                <a:gd name="connsiteX1" fmla="*/ 372015 w 588719"/>
                <a:gd name="connsiteY1" fmla="*/ 0 h 444260"/>
                <a:gd name="connsiteX2" fmla="*/ 410928 w 588719"/>
                <a:gd name="connsiteY2" fmla="*/ 155652 h 444260"/>
                <a:gd name="connsiteX3" fmla="*/ 516567 w 588719"/>
                <a:gd name="connsiteY3" fmla="*/ 155652 h 444260"/>
                <a:gd name="connsiteX4" fmla="*/ 588719 w 588719"/>
                <a:gd name="connsiteY4" fmla="*/ 444259 h 444260"/>
                <a:gd name="connsiteX5" fmla="*/ 483080 w 588719"/>
                <a:gd name="connsiteY5" fmla="*/ 444259 h 444260"/>
                <a:gd name="connsiteX6" fmla="*/ 483080 w 588719"/>
                <a:gd name="connsiteY6" fmla="*/ 444260 h 444260"/>
                <a:gd name="connsiteX7" fmla="*/ 0 w 588719"/>
                <a:gd name="connsiteY7" fmla="*/ 444260 h 44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8719" h="444260">
                  <a:moveTo>
                    <a:pt x="111065" y="0"/>
                  </a:moveTo>
                  <a:lnTo>
                    <a:pt x="372015" y="0"/>
                  </a:lnTo>
                  <a:lnTo>
                    <a:pt x="410928" y="155652"/>
                  </a:lnTo>
                  <a:lnTo>
                    <a:pt x="516567" y="155652"/>
                  </a:lnTo>
                  <a:lnTo>
                    <a:pt x="588719" y="444259"/>
                  </a:lnTo>
                  <a:lnTo>
                    <a:pt x="483080" y="444259"/>
                  </a:lnTo>
                  <a:lnTo>
                    <a:pt x="483080" y="444260"/>
                  </a:lnTo>
                  <a:lnTo>
                    <a:pt x="0" y="44426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1" name="フリーフォーム: 図形 1160">
              <a:extLst>
                <a:ext uri="{FF2B5EF4-FFF2-40B4-BE49-F238E27FC236}">
                  <a16:creationId xmlns:a16="http://schemas.microsoft.com/office/drawing/2014/main" id="{14AC37B4-B757-4FAC-BF3A-A8BAC81032BE}"/>
                </a:ext>
              </a:extLst>
            </p:cNvPr>
            <p:cNvSpPr/>
            <p:nvPr/>
          </p:nvSpPr>
          <p:spPr>
            <a:xfrm>
              <a:off x="1688619" y="5092274"/>
              <a:ext cx="292159" cy="253327"/>
            </a:xfrm>
            <a:custGeom>
              <a:avLst/>
              <a:gdLst>
                <a:gd name="connsiteX0" fmla="*/ 183312 w 681488"/>
                <a:gd name="connsiteY0" fmla="*/ 0 h 590908"/>
                <a:gd name="connsiteX1" fmla="*/ 446418 w 681488"/>
                <a:gd name="connsiteY1" fmla="*/ 0 h 590908"/>
                <a:gd name="connsiteX2" fmla="*/ 458901 w 681488"/>
                <a:gd name="connsiteY2" fmla="*/ 56071 h 590908"/>
                <a:gd name="connsiteX3" fmla="*/ 510038 w 681488"/>
                <a:gd name="connsiteY3" fmla="*/ 56071 h 590908"/>
                <a:gd name="connsiteX4" fmla="*/ 547778 w 681488"/>
                <a:gd name="connsiteY4" fmla="*/ 207032 h 590908"/>
                <a:gd name="connsiteX5" fmla="*/ 585519 w 681488"/>
                <a:gd name="connsiteY5" fmla="*/ 207032 h 590908"/>
                <a:gd name="connsiteX6" fmla="*/ 681488 w 681488"/>
                <a:gd name="connsiteY6" fmla="*/ 590907 h 590908"/>
                <a:gd name="connsiteX7" fmla="*/ 577971 w 681488"/>
                <a:gd name="connsiteY7" fmla="*/ 590907 h 590908"/>
                <a:gd name="connsiteX8" fmla="*/ 577971 w 681488"/>
                <a:gd name="connsiteY8" fmla="*/ 590908 h 590908"/>
                <a:gd name="connsiteX9" fmla="*/ 51759 w 681488"/>
                <a:gd name="connsiteY9" fmla="*/ 590908 h 590908"/>
                <a:gd name="connsiteX10" fmla="*/ 64242 w 681488"/>
                <a:gd name="connsiteY10" fmla="*/ 534837 h 590908"/>
                <a:gd name="connsiteX11" fmla="*/ 0 w 681488"/>
                <a:gd name="connsiteY11" fmla="*/ 534837 h 590908"/>
                <a:gd name="connsiteX12" fmla="*/ 119692 w 681488"/>
                <a:gd name="connsiteY12" fmla="*/ 56071 h 590908"/>
                <a:gd name="connsiteX13" fmla="*/ 170829 w 681488"/>
                <a:gd name="connsiteY13" fmla="*/ 56071 h 59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1488" h="590908">
                  <a:moveTo>
                    <a:pt x="183312" y="0"/>
                  </a:moveTo>
                  <a:lnTo>
                    <a:pt x="446418" y="0"/>
                  </a:lnTo>
                  <a:lnTo>
                    <a:pt x="458901" y="56071"/>
                  </a:lnTo>
                  <a:lnTo>
                    <a:pt x="510038" y="56071"/>
                  </a:lnTo>
                  <a:lnTo>
                    <a:pt x="547778" y="207032"/>
                  </a:lnTo>
                  <a:lnTo>
                    <a:pt x="585519" y="207032"/>
                  </a:lnTo>
                  <a:lnTo>
                    <a:pt x="681488" y="590907"/>
                  </a:lnTo>
                  <a:lnTo>
                    <a:pt x="577971" y="590907"/>
                  </a:lnTo>
                  <a:lnTo>
                    <a:pt x="577971" y="590908"/>
                  </a:lnTo>
                  <a:lnTo>
                    <a:pt x="51759" y="590908"/>
                  </a:lnTo>
                  <a:lnTo>
                    <a:pt x="64242" y="534837"/>
                  </a:lnTo>
                  <a:lnTo>
                    <a:pt x="0" y="534837"/>
                  </a:lnTo>
                  <a:lnTo>
                    <a:pt x="119692" y="56071"/>
                  </a:lnTo>
                  <a:lnTo>
                    <a:pt x="170829" y="56071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2" name="グループ化 1161">
              <a:extLst>
                <a:ext uri="{FF2B5EF4-FFF2-40B4-BE49-F238E27FC236}">
                  <a16:creationId xmlns:a16="http://schemas.microsoft.com/office/drawing/2014/main" id="{B5D97AFD-8482-4402-A858-C426FF0E1861}"/>
                </a:ext>
              </a:extLst>
            </p:cNvPr>
            <p:cNvGrpSpPr/>
            <p:nvPr/>
          </p:nvGrpSpPr>
          <p:grpSpPr>
            <a:xfrm>
              <a:off x="1373229" y="5218937"/>
              <a:ext cx="646954" cy="488206"/>
              <a:chOff x="4727275" y="3666226"/>
              <a:chExt cx="588719" cy="444260"/>
            </a:xfr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</p:grpSpPr>
          <p:sp>
            <p:nvSpPr>
              <p:cNvPr id="1281" name="台形 1280">
                <a:extLst>
                  <a:ext uri="{FF2B5EF4-FFF2-40B4-BE49-F238E27FC236}">
                    <a16:creationId xmlns:a16="http://schemas.microsoft.com/office/drawing/2014/main" id="{3A90C5AA-9DE0-47E8-97A4-0ABF37F6970F}"/>
                  </a:ext>
                </a:extLst>
              </p:cNvPr>
              <p:cNvSpPr/>
              <p:nvPr/>
            </p:nvSpPr>
            <p:spPr>
              <a:xfrm>
                <a:off x="4727275" y="3666226"/>
                <a:ext cx="483080" cy="444260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2" name="台形 1281">
                <a:extLst>
                  <a:ext uri="{FF2B5EF4-FFF2-40B4-BE49-F238E27FC236}">
                    <a16:creationId xmlns:a16="http://schemas.microsoft.com/office/drawing/2014/main" id="{D24842D3-F049-44F2-BBB1-8F50F1051852}"/>
                  </a:ext>
                </a:extLst>
              </p:cNvPr>
              <p:cNvSpPr/>
              <p:nvPr/>
            </p:nvSpPr>
            <p:spPr>
              <a:xfrm>
                <a:off x="4856672" y="3821878"/>
                <a:ext cx="459322" cy="288607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3" name="台形 1282">
                <a:extLst>
                  <a:ext uri="{FF2B5EF4-FFF2-40B4-BE49-F238E27FC236}">
                    <a16:creationId xmlns:a16="http://schemas.microsoft.com/office/drawing/2014/main" id="{112EC971-9A90-4DB5-BA2D-B38FDEE1B642}"/>
                  </a:ext>
                </a:extLst>
              </p:cNvPr>
              <p:cNvSpPr/>
              <p:nvPr/>
            </p:nvSpPr>
            <p:spPr>
              <a:xfrm>
                <a:off x="4803853" y="3784836"/>
                <a:ext cx="328864" cy="325649"/>
              </a:xfrm>
              <a:prstGeom prst="trapezoid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63" name="フリーフォーム: 図形 1162">
              <a:extLst>
                <a:ext uri="{FF2B5EF4-FFF2-40B4-BE49-F238E27FC236}">
                  <a16:creationId xmlns:a16="http://schemas.microsoft.com/office/drawing/2014/main" id="{DF903219-AAEE-4FB5-812F-E07D256A72E8}"/>
                </a:ext>
              </a:extLst>
            </p:cNvPr>
            <p:cNvSpPr/>
            <p:nvPr/>
          </p:nvSpPr>
          <p:spPr>
            <a:xfrm>
              <a:off x="1447079" y="4901780"/>
              <a:ext cx="173595" cy="150522"/>
            </a:xfrm>
            <a:custGeom>
              <a:avLst/>
              <a:gdLst>
                <a:gd name="connsiteX0" fmla="*/ 183312 w 681488"/>
                <a:gd name="connsiteY0" fmla="*/ 0 h 590908"/>
                <a:gd name="connsiteX1" fmla="*/ 446418 w 681488"/>
                <a:gd name="connsiteY1" fmla="*/ 0 h 590908"/>
                <a:gd name="connsiteX2" fmla="*/ 458901 w 681488"/>
                <a:gd name="connsiteY2" fmla="*/ 56071 h 590908"/>
                <a:gd name="connsiteX3" fmla="*/ 510038 w 681488"/>
                <a:gd name="connsiteY3" fmla="*/ 56071 h 590908"/>
                <a:gd name="connsiteX4" fmla="*/ 547778 w 681488"/>
                <a:gd name="connsiteY4" fmla="*/ 207032 h 590908"/>
                <a:gd name="connsiteX5" fmla="*/ 585519 w 681488"/>
                <a:gd name="connsiteY5" fmla="*/ 207032 h 590908"/>
                <a:gd name="connsiteX6" fmla="*/ 681488 w 681488"/>
                <a:gd name="connsiteY6" fmla="*/ 590907 h 590908"/>
                <a:gd name="connsiteX7" fmla="*/ 577971 w 681488"/>
                <a:gd name="connsiteY7" fmla="*/ 590907 h 590908"/>
                <a:gd name="connsiteX8" fmla="*/ 577971 w 681488"/>
                <a:gd name="connsiteY8" fmla="*/ 590908 h 590908"/>
                <a:gd name="connsiteX9" fmla="*/ 51759 w 681488"/>
                <a:gd name="connsiteY9" fmla="*/ 590908 h 590908"/>
                <a:gd name="connsiteX10" fmla="*/ 64242 w 681488"/>
                <a:gd name="connsiteY10" fmla="*/ 534837 h 590908"/>
                <a:gd name="connsiteX11" fmla="*/ 0 w 681488"/>
                <a:gd name="connsiteY11" fmla="*/ 534837 h 590908"/>
                <a:gd name="connsiteX12" fmla="*/ 119692 w 681488"/>
                <a:gd name="connsiteY12" fmla="*/ 56071 h 590908"/>
                <a:gd name="connsiteX13" fmla="*/ 170829 w 681488"/>
                <a:gd name="connsiteY13" fmla="*/ 56071 h 59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1488" h="590908">
                  <a:moveTo>
                    <a:pt x="183312" y="0"/>
                  </a:moveTo>
                  <a:lnTo>
                    <a:pt x="446418" y="0"/>
                  </a:lnTo>
                  <a:lnTo>
                    <a:pt x="458901" y="56071"/>
                  </a:lnTo>
                  <a:lnTo>
                    <a:pt x="510038" y="56071"/>
                  </a:lnTo>
                  <a:lnTo>
                    <a:pt x="547778" y="207032"/>
                  </a:lnTo>
                  <a:lnTo>
                    <a:pt x="585519" y="207032"/>
                  </a:lnTo>
                  <a:lnTo>
                    <a:pt x="681488" y="590907"/>
                  </a:lnTo>
                  <a:lnTo>
                    <a:pt x="577971" y="590907"/>
                  </a:lnTo>
                  <a:lnTo>
                    <a:pt x="577971" y="590908"/>
                  </a:lnTo>
                  <a:lnTo>
                    <a:pt x="51759" y="590908"/>
                  </a:lnTo>
                  <a:lnTo>
                    <a:pt x="64242" y="534837"/>
                  </a:lnTo>
                  <a:lnTo>
                    <a:pt x="0" y="534837"/>
                  </a:lnTo>
                  <a:lnTo>
                    <a:pt x="119692" y="56071"/>
                  </a:lnTo>
                  <a:lnTo>
                    <a:pt x="170829" y="56071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4" name="台形 1163">
              <a:extLst>
                <a:ext uri="{FF2B5EF4-FFF2-40B4-BE49-F238E27FC236}">
                  <a16:creationId xmlns:a16="http://schemas.microsoft.com/office/drawing/2014/main" id="{ED447EEF-1C59-4249-8CEE-E5376BCF9060}"/>
                </a:ext>
              </a:extLst>
            </p:cNvPr>
            <p:cNvSpPr/>
            <p:nvPr/>
          </p:nvSpPr>
          <p:spPr>
            <a:xfrm>
              <a:off x="1692313" y="4628459"/>
              <a:ext cx="113572" cy="104445"/>
            </a:xfrm>
            <a:prstGeom prst="trapezoid">
              <a:avLst/>
            </a:pr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5" name="フリーフォーム: 図形 1164">
              <a:extLst>
                <a:ext uri="{FF2B5EF4-FFF2-40B4-BE49-F238E27FC236}">
                  <a16:creationId xmlns:a16="http://schemas.microsoft.com/office/drawing/2014/main" id="{3230FC06-0CB9-42E5-B375-FB49FD46AF50}"/>
                </a:ext>
              </a:extLst>
            </p:cNvPr>
            <p:cNvSpPr/>
            <p:nvPr/>
          </p:nvSpPr>
          <p:spPr>
            <a:xfrm>
              <a:off x="2060303" y="4919910"/>
              <a:ext cx="107887" cy="82088"/>
            </a:xfrm>
            <a:custGeom>
              <a:avLst/>
              <a:gdLst>
                <a:gd name="connsiteX0" fmla="*/ 141618 w 295007"/>
                <a:gd name="connsiteY0" fmla="*/ 0 h 224463"/>
                <a:gd name="connsiteX1" fmla="*/ 243877 w 295007"/>
                <a:gd name="connsiteY1" fmla="*/ 0 h 224463"/>
                <a:gd name="connsiteX2" fmla="*/ 295007 w 295007"/>
                <a:gd name="connsiteY2" fmla="*/ 224463 h 224463"/>
                <a:gd name="connsiteX3" fmla="*/ 90488 w 295007"/>
                <a:gd name="connsiteY3" fmla="*/ 224463 h 224463"/>
                <a:gd name="connsiteX4" fmla="*/ 96997 w 295007"/>
                <a:gd name="connsiteY4" fmla="*/ 195888 h 224463"/>
                <a:gd name="connsiteX5" fmla="*/ 0 w 295007"/>
                <a:gd name="connsiteY5" fmla="*/ 195888 h 224463"/>
                <a:gd name="connsiteX6" fmla="*/ 41829 w 295007"/>
                <a:gd name="connsiteY6" fmla="*/ 28573 h 224463"/>
                <a:gd name="connsiteX7" fmla="*/ 135110 w 295007"/>
                <a:gd name="connsiteY7" fmla="*/ 28573 h 22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007" h="224463">
                  <a:moveTo>
                    <a:pt x="141618" y="0"/>
                  </a:moveTo>
                  <a:lnTo>
                    <a:pt x="243877" y="0"/>
                  </a:lnTo>
                  <a:lnTo>
                    <a:pt x="295007" y="224463"/>
                  </a:lnTo>
                  <a:lnTo>
                    <a:pt x="90488" y="224463"/>
                  </a:lnTo>
                  <a:lnTo>
                    <a:pt x="96997" y="195888"/>
                  </a:lnTo>
                  <a:lnTo>
                    <a:pt x="0" y="195888"/>
                  </a:lnTo>
                  <a:lnTo>
                    <a:pt x="41829" y="28573"/>
                  </a:lnTo>
                  <a:lnTo>
                    <a:pt x="135110" y="28573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6" name="フリーフォーム: 図形 1165">
              <a:extLst>
                <a:ext uri="{FF2B5EF4-FFF2-40B4-BE49-F238E27FC236}">
                  <a16:creationId xmlns:a16="http://schemas.microsoft.com/office/drawing/2014/main" id="{5FCFB595-463A-4244-A5E3-75F1F60E52E2}"/>
                </a:ext>
              </a:extLst>
            </p:cNvPr>
            <p:cNvSpPr/>
            <p:nvPr/>
          </p:nvSpPr>
          <p:spPr>
            <a:xfrm>
              <a:off x="3162223" y="5164105"/>
              <a:ext cx="97962" cy="93179"/>
            </a:xfrm>
            <a:custGeom>
              <a:avLst/>
              <a:gdLst>
                <a:gd name="connsiteX0" fmla="*/ 132755 w 267870"/>
                <a:gd name="connsiteY0" fmla="*/ 0 h 254793"/>
                <a:gd name="connsiteX1" fmla="*/ 225603 w 267870"/>
                <a:gd name="connsiteY1" fmla="*/ 0 h 254793"/>
                <a:gd name="connsiteX2" fmla="*/ 267870 w 267870"/>
                <a:gd name="connsiteY2" fmla="*/ 169068 h 254793"/>
                <a:gd name="connsiteX3" fmla="*/ 201195 w 267870"/>
                <a:gd name="connsiteY3" fmla="*/ 169068 h 254793"/>
                <a:gd name="connsiteX4" fmla="*/ 222626 w 267870"/>
                <a:gd name="connsiteY4" fmla="*/ 254793 h 254793"/>
                <a:gd name="connsiteX5" fmla="*/ 45244 w 267870"/>
                <a:gd name="connsiteY5" fmla="*/ 254793 h 254793"/>
                <a:gd name="connsiteX6" fmla="*/ 53578 w 267870"/>
                <a:gd name="connsiteY6" fmla="*/ 221456 h 254793"/>
                <a:gd name="connsiteX7" fmla="*/ 0 w 267870"/>
                <a:gd name="connsiteY7" fmla="*/ 221456 h 254793"/>
                <a:gd name="connsiteX8" fmla="*/ 42267 w 267870"/>
                <a:gd name="connsiteY8" fmla="*/ 52388 h 254793"/>
                <a:gd name="connsiteX9" fmla="*/ 119658 w 267870"/>
                <a:gd name="connsiteY9" fmla="*/ 52388 h 25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870" h="254793">
                  <a:moveTo>
                    <a:pt x="132755" y="0"/>
                  </a:moveTo>
                  <a:lnTo>
                    <a:pt x="225603" y="0"/>
                  </a:lnTo>
                  <a:lnTo>
                    <a:pt x="267870" y="169068"/>
                  </a:lnTo>
                  <a:lnTo>
                    <a:pt x="201195" y="169068"/>
                  </a:lnTo>
                  <a:lnTo>
                    <a:pt x="222626" y="254793"/>
                  </a:lnTo>
                  <a:lnTo>
                    <a:pt x="45244" y="254793"/>
                  </a:lnTo>
                  <a:lnTo>
                    <a:pt x="53578" y="221456"/>
                  </a:lnTo>
                  <a:lnTo>
                    <a:pt x="0" y="221456"/>
                  </a:lnTo>
                  <a:lnTo>
                    <a:pt x="42267" y="52388"/>
                  </a:lnTo>
                  <a:lnTo>
                    <a:pt x="119658" y="5238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7" name="フリーフォーム: 図形 1166">
              <a:extLst>
                <a:ext uri="{FF2B5EF4-FFF2-40B4-BE49-F238E27FC236}">
                  <a16:creationId xmlns:a16="http://schemas.microsoft.com/office/drawing/2014/main" id="{0D303C1C-897C-4BFE-B04B-0E9229AF2327}"/>
                </a:ext>
              </a:extLst>
            </p:cNvPr>
            <p:cNvSpPr/>
            <p:nvPr/>
          </p:nvSpPr>
          <p:spPr>
            <a:xfrm>
              <a:off x="2818425" y="4870450"/>
              <a:ext cx="140675" cy="65714"/>
            </a:xfrm>
            <a:custGeom>
              <a:avLst/>
              <a:gdLst>
                <a:gd name="connsiteX0" fmla="*/ 141618 w 295007"/>
                <a:gd name="connsiteY0" fmla="*/ 0 h 224463"/>
                <a:gd name="connsiteX1" fmla="*/ 243877 w 295007"/>
                <a:gd name="connsiteY1" fmla="*/ 0 h 224463"/>
                <a:gd name="connsiteX2" fmla="*/ 295007 w 295007"/>
                <a:gd name="connsiteY2" fmla="*/ 224463 h 224463"/>
                <a:gd name="connsiteX3" fmla="*/ 90488 w 295007"/>
                <a:gd name="connsiteY3" fmla="*/ 224463 h 224463"/>
                <a:gd name="connsiteX4" fmla="*/ 96997 w 295007"/>
                <a:gd name="connsiteY4" fmla="*/ 195888 h 224463"/>
                <a:gd name="connsiteX5" fmla="*/ 0 w 295007"/>
                <a:gd name="connsiteY5" fmla="*/ 195888 h 224463"/>
                <a:gd name="connsiteX6" fmla="*/ 41829 w 295007"/>
                <a:gd name="connsiteY6" fmla="*/ 28573 h 224463"/>
                <a:gd name="connsiteX7" fmla="*/ 135110 w 295007"/>
                <a:gd name="connsiteY7" fmla="*/ 28573 h 224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007" h="224463">
                  <a:moveTo>
                    <a:pt x="141618" y="0"/>
                  </a:moveTo>
                  <a:lnTo>
                    <a:pt x="243877" y="0"/>
                  </a:lnTo>
                  <a:lnTo>
                    <a:pt x="295007" y="224463"/>
                  </a:lnTo>
                  <a:lnTo>
                    <a:pt x="90488" y="224463"/>
                  </a:lnTo>
                  <a:lnTo>
                    <a:pt x="96997" y="195888"/>
                  </a:lnTo>
                  <a:lnTo>
                    <a:pt x="0" y="195888"/>
                  </a:lnTo>
                  <a:lnTo>
                    <a:pt x="41829" y="28573"/>
                  </a:lnTo>
                  <a:lnTo>
                    <a:pt x="135110" y="28573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8" name="フリーフォーム: 図形 1167">
              <a:extLst>
                <a:ext uri="{FF2B5EF4-FFF2-40B4-BE49-F238E27FC236}">
                  <a16:creationId xmlns:a16="http://schemas.microsoft.com/office/drawing/2014/main" id="{D756F83B-723D-415B-834B-D12AF5405644}"/>
                </a:ext>
              </a:extLst>
            </p:cNvPr>
            <p:cNvSpPr/>
            <p:nvPr/>
          </p:nvSpPr>
          <p:spPr>
            <a:xfrm>
              <a:off x="2916114" y="5341954"/>
              <a:ext cx="127734" cy="74593"/>
            </a:xfrm>
            <a:custGeom>
              <a:avLst/>
              <a:gdLst>
                <a:gd name="connsiteX0" fmla="*/ 132755 w 267870"/>
                <a:gd name="connsiteY0" fmla="*/ 0 h 254793"/>
                <a:gd name="connsiteX1" fmla="*/ 225603 w 267870"/>
                <a:gd name="connsiteY1" fmla="*/ 0 h 254793"/>
                <a:gd name="connsiteX2" fmla="*/ 267870 w 267870"/>
                <a:gd name="connsiteY2" fmla="*/ 169068 h 254793"/>
                <a:gd name="connsiteX3" fmla="*/ 201195 w 267870"/>
                <a:gd name="connsiteY3" fmla="*/ 169068 h 254793"/>
                <a:gd name="connsiteX4" fmla="*/ 222626 w 267870"/>
                <a:gd name="connsiteY4" fmla="*/ 254793 h 254793"/>
                <a:gd name="connsiteX5" fmla="*/ 45244 w 267870"/>
                <a:gd name="connsiteY5" fmla="*/ 254793 h 254793"/>
                <a:gd name="connsiteX6" fmla="*/ 53578 w 267870"/>
                <a:gd name="connsiteY6" fmla="*/ 221456 h 254793"/>
                <a:gd name="connsiteX7" fmla="*/ 0 w 267870"/>
                <a:gd name="connsiteY7" fmla="*/ 221456 h 254793"/>
                <a:gd name="connsiteX8" fmla="*/ 42267 w 267870"/>
                <a:gd name="connsiteY8" fmla="*/ 52388 h 254793"/>
                <a:gd name="connsiteX9" fmla="*/ 119658 w 267870"/>
                <a:gd name="connsiteY9" fmla="*/ 52388 h 25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870" h="254793">
                  <a:moveTo>
                    <a:pt x="132755" y="0"/>
                  </a:moveTo>
                  <a:lnTo>
                    <a:pt x="225603" y="0"/>
                  </a:lnTo>
                  <a:lnTo>
                    <a:pt x="267870" y="169068"/>
                  </a:lnTo>
                  <a:lnTo>
                    <a:pt x="201195" y="169068"/>
                  </a:lnTo>
                  <a:lnTo>
                    <a:pt x="222626" y="254793"/>
                  </a:lnTo>
                  <a:lnTo>
                    <a:pt x="45244" y="254793"/>
                  </a:lnTo>
                  <a:lnTo>
                    <a:pt x="53578" y="221456"/>
                  </a:lnTo>
                  <a:lnTo>
                    <a:pt x="0" y="221456"/>
                  </a:lnTo>
                  <a:lnTo>
                    <a:pt x="42267" y="52388"/>
                  </a:lnTo>
                  <a:lnTo>
                    <a:pt x="119658" y="5238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9" name="フリーフォーム: 図形 1168">
              <a:extLst>
                <a:ext uri="{FF2B5EF4-FFF2-40B4-BE49-F238E27FC236}">
                  <a16:creationId xmlns:a16="http://schemas.microsoft.com/office/drawing/2014/main" id="{7F6D8AE7-1F95-4FE4-B023-BCB506D04BEC}"/>
                </a:ext>
              </a:extLst>
            </p:cNvPr>
            <p:cNvSpPr/>
            <p:nvPr/>
          </p:nvSpPr>
          <p:spPr>
            <a:xfrm>
              <a:off x="2439864" y="4960954"/>
              <a:ext cx="127734" cy="74593"/>
            </a:xfrm>
            <a:custGeom>
              <a:avLst/>
              <a:gdLst>
                <a:gd name="connsiteX0" fmla="*/ 132755 w 267870"/>
                <a:gd name="connsiteY0" fmla="*/ 0 h 254793"/>
                <a:gd name="connsiteX1" fmla="*/ 225603 w 267870"/>
                <a:gd name="connsiteY1" fmla="*/ 0 h 254793"/>
                <a:gd name="connsiteX2" fmla="*/ 267870 w 267870"/>
                <a:gd name="connsiteY2" fmla="*/ 169068 h 254793"/>
                <a:gd name="connsiteX3" fmla="*/ 201195 w 267870"/>
                <a:gd name="connsiteY3" fmla="*/ 169068 h 254793"/>
                <a:gd name="connsiteX4" fmla="*/ 222626 w 267870"/>
                <a:gd name="connsiteY4" fmla="*/ 254793 h 254793"/>
                <a:gd name="connsiteX5" fmla="*/ 45244 w 267870"/>
                <a:gd name="connsiteY5" fmla="*/ 254793 h 254793"/>
                <a:gd name="connsiteX6" fmla="*/ 53578 w 267870"/>
                <a:gd name="connsiteY6" fmla="*/ 221456 h 254793"/>
                <a:gd name="connsiteX7" fmla="*/ 0 w 267870"/>
                <a:gd name="connsiteY7" fmla="*/ 221456 h 254793"/>
                <a:gd name="connsiteX8" fmla="*/ 42267 w 267870"/>
                <a:gd name="connsiteY8" fmla="*/ 52388 h 254793"/>
                <a:gd name="connsiteX9" fmla="*/ 119658 w 267870"/>
                <a:gd name="connsiteY9" fmla="*/ 52388 h 25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870" h="254793">
                  <a:moveTo>
                    <a:pt x="132755" y="0"/>
                  </a:moveTo>
                  <a:lnTo>
                    <a:pt x="225603" y="0"/>
                  </a:lnTo>
                  <a:lnTo>
                    <a:pt x="267870" y="169068"/>
                  </a:lnTo>
                  <a:lnTo>
                    <a:pt x="201195" y="169068"/>
                  </a:lnTo>
                  <a:lnTo>
                    <a:pt x="222626" y="254793"/>
                  </a:lnTo>
                  <a:lnTo>
                    <a:pt x="45244" y="254793"/>
                  </a:lnTo>
                  <a:lnTo>
                    <a:pt x="53578" y="221456"/>
                  </a:lnTo>
                  <a:lnTo>
                    <a:pt x="0" y="221456"/>
                  </a:lnTo>
                  <a:lnTo>
                    <a:pt x="42267" y="52388"/>
                  </a:lnTo>
                  <a:lnTo>
                    <a:pt x="119658" y="5238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70" name="グループ化 1169">
              <a:extLst>
                <a:ext uri="{FF2B5EF4-FFF2-40B4-BE49-F238E27FC236}">
                  <a16:creationId xmlns:a16="http://schemas.microsoft.com/office/drawing/2014/main" id="{BE8F3693-9DDF-4274-B17C-57E9884E240A}"/>
                </a:ext>
              </a:extLst>
            </p:cNvPr>
            <p:cNvGrpSpPr/>
            <p:nvPr/>
          </p:nvGrpSpPr>
          <p:grpSpPr>
            <a:xfrm>
              <a:off x="573593" y="4595654"/>
              <a:ext cx="1201722" cy="318191"/>
              <a:chOff x="3123480" y="3206059"/>
              <a:chExt cx="1201722" cy="318191"/>
            </a:xfr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</p:grpSpPr>
          <p:grpSp>
            <p:nvGrpSpPr>
              <p:cNvPr id="1260" name="グループ化 1259">
                <a:extLst>
                  <a:ext uri="{FF2B5EF4-FFF2-40B4-BE49-F238E27FC236}">
                    <a16:creationId xmlns:a16="http://schemas.microsoft.com/office/drawing/2014/main" id="{751DBA6D-D766-4D32-85CE-B5693E56D0B0}"/>
                  </a:ext>
                </a:extLst>
              </p:cNvPr>
              <p:cNvGrpSpPr/>
              <p:nvPr/>
            </p:nvGrpSpPr>
            <p:grpSpPr>
              <a:xfrm>
                <a:off x="3123480" y="320605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A94F6F47-781A-4E44-8B06-EFA7C8F423AF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台形 1275">
                  <a:extLst>
                    <a:ext uri="{FF2B5EF4-FFF2-40B4-BE49-F238E27FC236}">
                      <a16:creationId xmlns:a16="http://schemas.microsoft.com/office/drawing/2014/main" id="{31B27CC2-E06B-40BF-83DF-4FDE62EB90A2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A05DAC31-B242-4BEF-AD27-FCEF6FB71EFE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2C4B8D07-B8EE-49EC-A1D9-74DF9B4CF594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32AFFC9C-B290-4A71-A1C7-2064FFFE8909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9B611C8A-6665-4A08-9F2E-02639DF2A79F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1" name="グループ化 1260">
                <a:extLst>
                  <a:ext uri="{FF2B5EF4-FFF2-40B4-BE49-F238E27FC236}">
                    <a16:creationId xmlns:a16="http://schemas.microsoft.com/office/drawing/2014/main" id="{CEB4BFFC-A805-46A6-871A-87D5F9CCCCAE}"/>
                  </a:ext>
                </a:extLst>
              </p:cNvPr>
              <p:cNvGrpSpPr/>
              <p:nvPr/>
            </p:nvGrpSpPr>
            <p:grpSpPr>
              <a:xfrm>
                <a:off x="3313980" y="32632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A7ED13BA-738D-4BC7-82E7-D36585ACBC6B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0" name="台形 1269">
                  <a:extLst>
                    <a:ext uri="{FF2B5EF4-FFF2-40B4-BE49-F238E27FC236}">
                      <a16:creationId xmlns:a16="http://schemas.microsoft.com/office/drawing/2014/main" id="{836955C0-0FA4-49FA-8920-A827E55AC805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046269C5-BB1F-4FB0-A76B-06A7468FB629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79FC702D-30CA-47B5-AB84-B2193A9146DD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41059674-273B-41F5-B49E-274E34B7F10E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7BB9F93F-7C16-4916-8FDF-11B83EEA6E2B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2" name="グループ化 1261">
                <a:extLst>
                  <a:ext uri="{FF2B5EF4-FFF2-40B4-BE49-F238E27FC236}">
                    <a16:creationId xmlns:a16="http://schemas.microsoft.com/office/drawing/2014/main" id="{EDA27137-BCA7-406F-B55B-BA41B9CEAA15}"/>
                  </a:ext>
                </a:extLst>
              </p:cNvPr>
              <p:cNvGrpSpPr/>
              <p:nvPr/>
            </p:nvGrpSpPr>
            <p:grpSpPr>
              <a:xfrm>
                <a:off x="3529880" y="33013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D2DBEA30-D312-4E1A-BCC1-53255A0A2FD7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4" name="台形 1263">
                  <a:extLst>
                    <a:ext uri="{FF2B5EF4-FFF2-40B4-BE49-F238E27FC236}">
                      <a16:creationId xmlns:a16="http://schemas.microsoft.com/office/drawing/2014/main" id="{83F4DFD5-C496-4368-AADB-0C113197FEA7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6A7C1880-5495-497A-AA58-8B41F5140C5C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56279FA1-DF6D-4D01-97D4-A57C0E45DA8B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F7D0D58E-630F-42BE-A2CA-1747F2834F2B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327BBD6F-13FA-4AE9-8379-4166677CC5C4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71" name="グループ化 1170">
              <a:extLst>
                <a:ext uri="{FF2B5EF4-FFF2-40B4-BE49-F238E27FC236}">
                  <a16:creationId xmlns:a16="http://schemas.microsoft.com/office/drawing/2014/main" id="{B32F78F2-2116-41A0-94CD-12D5D64276A8}"/>
                </a:ext>
              </a:extLst>
            </p:cNvPr>
            <p:cNvGrpSpPr/>
            <p:nvPr/>
          </p:nvGrpSpPr>
          <p:grpSpPr>
            <a:xfrm>
              <a:off x="2693143" y="4680456"/>
              <a:ext cx="701410" cy="185719"/>
              <a:chOff x="3123480" y="3206059"/>
              <a:chExt cx="1201722" cy="318191"/>
            </a:xfr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</p:grpSpPr>
          <p:grpSp>
            <p:nvGrpSpPr>
              <p:cNvPr id="1239" name="グループ化 1238">
                <a:extLst>
                  <a:ext uri="{FF2B5EF4-FFF2-40B4-BE49-F238E27FC236}">
                    <a16:creationId xmlns:a16="http://schemas.microsoft.com/office/drawing/2014/main" id="{124D03A2-7010-40E2-ABBD-92F6930C5E7C}"/>
                  </a:ext>
                </a:extLst>
              </p:cNvPr>
              <p:cNvGrpSpPr/>
              <p:nvPr/>
            </p:nvGrpSpPr>
            <p:grpSpPr>
              <a:xfrm>
                <a:off x="3123480" y="320605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8B7384DA-4BC6-43F9-92F2-F9A2D0C353EB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5" name="台形 1254">
                  <a:extLst>
                    <a:ext uri="{FF2B5EF4-FFF2-40B4-BE49-F238E27FC236}">
                      <a16:creationId xmlns:a16="http://schemas.microsoft.com/office/drawing/2014/main" id="{3D4820E3-4651-4B2A-A23B-D49DF8225406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5E13552C-DAE3-4C8F-83D7-32F54D6FD8A7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86A68950-FBD3-440D-A4C0-67C2070C1603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0E1744B0-91B1-484C-88F7-54C9F4D4B442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058F41A6-49BE-46BF-A5C4-94C3753F0765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40" name="グループ化 1239">
                <a:extLst>
                  <a:ext uri="{FF2B5EF4-FFF2-40B4-BE49-F238E27FC236}">
                    <a16:creationId xmlns:a16="http://schemas.microsoft.com/office/drawing/2014/main" id="{98990BA4-33D9-4E8D-9E50-86E64ECD89EF}"/>
                  </a:ext>
                </a:extLst>
              </p:cNvPr>
              <p:cNvGrpSpPr/>
              <p:nvPr/>
            </p:nvGrpSpPr>
            <p:grpSpPr>
              <a:xfrm>
                <a:off x="3313980" y="32632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349E8356-9C2C-4828-8E22-1CA36F0006F5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台形 1248">
                  <a:extLst>
                    <a:ext uri="{FF2B5EF4-FFF2-40B4-BE49-F238E27FC236}">
                      <a16:creationId xmlns:a16="http://schemas.microsoft.com/office/drawing/2014/main" id="{BB669C2D-AF1B-4F3A-BAAA-4371B1EF35D9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B7E734D2-9534-41DB-A666-196BFD3C665B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D93BBF8A-8888-4D97-A2FE-AAA2689AF107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6F5239AF-3708-487C-954A-75041AF99BD9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878A36C7-9217-4CFC-BBF2-29C9FFEA4E40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41" name="グループ化 1240">
                <a:extLst>
                  <a:ext uri="{FF2B5EF4-FFF2-40B4-BE49-F238E27FC236}">
                    <a16:creationId xmlns:a16="http://schemas.microsoft.com/office/drawing/2014/main" id="{6EBF1108-C413-4CC5-8300-15FAD47F822D}"/>
                  </a:ext>
                </a:extLst>
              </p:cNvPr>
              <p:cNvGrpSpPr/>
              <p:nvPr/>
            </p:nvGrpSpPr>
            <p:grpSpPr>
              <a:xfrm>
                <a:off x="3529880" y="33013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32182F4E-AC61-4F71-A8A3-4B666E604FBB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台形 1242">
                  <a:extLst>
                    <a:ext uri="{FF2B5EF4-FFF2-40B4-BE49-F238E27FC236}">
                      <a16:creationId xmlns:a16="http://schemas.microsoft.com/office/drawing/2014/main" id="{AF47E0D8-068B-4958-8092-2BC987F80AE8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20838787-54C5-4A81-BC02-0C8559312C9B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9CD25E31-26C5-432B-9A57-8A340B8AF32F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CE43073F-CEE0-4962-8573-020D6C6DCD7D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C536D1E2-8718-4AEE-A6AD-3EE3BD889F49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72" name="グループ化 1171">
              <a:extLst>
                <a:ext uri="{FF2B5EF4-FFF2-40B4-BE49-F238E27FC236}">
                  <a16:creationId xmlns:a16="http://schemas.microsoft.com/office/drawing/2014/main" id="{E9F4EE77-832B-4922-A8C9-E7033BB2E218}"/>
                </a:ext>
              </a:extLst>
            </p:cNvPr>
            <p:cNvGrpSpPr/>
            <p:nvPr/>
          </p:nvGrpSpPr>
          <p:grpSpPr>
            <a:xfrm>
              <a:off x="1931143" y="4623306"/>
              <a:ext cx="701410" cy="185719"/>
              <a:chOff x="3123480" y="3206059"/>
              <a:chExt cx="1201722" cy="318191"/>
            </a:xfr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</p:grpSpPr>
          <p:grpSp>
            <p:nvGrpSpPr>
              <p:cNvPr id="1218" name="グループ化 1217">
                <a:extLst>
                  <a:ext uri="{FF2B5EF4-FFF2-40B4-BE49-F238E27FC236}">
                    <a16:creationId xmlns:a16="http://schemas.microsoft.com/office/drawing/2014/main" id="{834AE293-3D16-46F0-B4D9-1B89D8E52875}"/>
                  </a:ext>
                </a:extLst>
              </p:cNvPr>
              <p:cNvGrpSpPr/>
              <p:nvPr/>
            </p:nvGrpSpPr>
            <p:grpSpPr>
              <a:xfrm>
                <a:off x="3123480" y="320605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01CEC272-C725-4DF5-B6C5-2208F4AB0B7F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台形 1233">
                  <a:extLst>
                    <a:ext uri="{FF2B5EF4-FFF2-40B4-BE49-F238E27FC236}">
                      <a16:creationId xmlns:a16="http://schemas.microsoft.com/office/drawing/2014/main" id="{B3B58684-686B-496D-9CCD-EDC18A3BEDB9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DF883CB1-22EE-4C7F-8077-87164B8AF8F8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7A1EAF1E-2851-4290-8C96-3845D2FF9CFE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57FF45F9-421B-483D-B5BD-304F54710C3A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FD580DBB-2B5B-42C4-93BB-C595BE9822E3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A825D8B4-36F9-4678-A2F9-943CD345AAB3}"/>
                  </a:ext>
                </a:extLst>
              </p:cNvPr>
              <p:cNvGrpSpPr/>
              <p:nvPr/>
            </p:nvGrpSpPr>
            <p:grpSpPr>
              <a:xfrm>
                <a:off x="3313980" y="32632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CF1A2985-AE91-4B61-A34B-C6A6F760D3DB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台形 1227">
                  <a:extLst>
                    <a:ext uri="{FF2B5EF4-FFF2-40B4-BE49-F238E27FC236}">
                      <a16:creationId xmlns:a16="http://schemas.microsoft.com/office/drawing/2014/main" id="{A535A766-65D3-4878-A532-A4E389665A05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7042C781-89F4-4B8A-9B0A-A38299ABD704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C050BA43-8966-41C3-9755-76438F1B7A31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BFCA525D-755B-4FFA-AED0-5D69D74BD48D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737179C7-6153-48E3-AC77-91156A3192C2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57D9A0FA-06F8-4DC4-B4AE-22878F0F961F}"/>
                  </a:ext>
                </a:extLst>
              </p:cNvPr>
              <p:cNvGrpSpPr/>
              <p:nvPr/>
            </p:nvGrpSpPr>
            <p:grpSpPr>
              <a:xfrm>
                <a:off x="3529880" y="33013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0464D5DE-C67F-4D10-ADD5-5A4B4C505A69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2" name="台形 1221">
                  <a:extLst>
                    <a:ext uri="{FF2B5EF4-FFF2-40B4-BE49-F238E27FC236}">
                      <a16:creationId xmlns:a16="http://schemas.microsoft.com/office/drawing/2014/main" id="{3246EA75-13F6-463C-A32A-A4C7FE8000CE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9C1E55D8-EB3E-4BDA-8211-F86F26DBD385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1B1742B0-0CBA-42E6-BA5B-4B1FB0B3F3EC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0039EB38-40A7-457A-81B5-AE87D78C6DDE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1FBBCBD3-DBB5-4F29-8F62-F3C8F84E3265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2F4DACCA-3C35-4DA2-8C29-BE18CBBC9D4A}"/>
                </a:ext>
              </a:extLst>
            </p:cNvPr>
            <p:cNvGrpSpPr/>
            <p:nvPr/>
          </p:nvGrpSpPr>
          <p:grpSpPr>
            <a:xfrm>
              <a:off x="940543" y="4413756"/>
              <a:ext cx="701410" cy="185719"/>
              <a:chOff x="3123480" y="3206059"/>
              <a:chExt cx="1201722" cy="318191"/>
            </a:xfr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</p:grpSpPr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F357D484-D19E-4985-B5A7-1DB2CE1DBCAB}"/>
                  </a:ext>
                </a:extLst>
              </p:cNvPr>
              <p:cNvGrpSpPr/>
              <p:nvPr/>
            </p:nvGrpSpPr>
            <p:grpSpPr>
              <a:xfrm>
                <a:off x="3123480" y="320605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44A97791-8C5F-469A-A9F0-10EF11A13B0A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3" name="台形 1212">
                  <a:extLst>
                    <a:ext uri="{FF2B5EF4-FFF2-40B4-BE49-F238E27FC236}">
                      <a16:creationId xmlns:a16="http://schemas.microsoft.com/office/drawing/2014/main" id="{0386329A-D65F-4C2C-95F3-7172943C9810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530D04B7-6ACB-4033-B004-6CBA8997C328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32014FB2-FCB6-48BC-A501-B503A5555BA4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BEABACE9-350D-44F9-A21F-07D2667AF0BA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1902F922-1F55-48C9-9969-977E62301143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61ABDB16-9931-4DF2-9100-FEB24DAFA858}"/>
                  </a:ext>
                </a:extLst>
              </p:cNvPr>
              <p:cNvGrpSpPr/>
              <p:nvPr/>
            </p:nvGrpSpPr>
            <p:grpSpPr>
              <a:xfrm>
                <a:off x="3313980" y="32632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8F92B075-A16D-4F3C-B84D-4BEED604D4E7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7" name="台形 1206">
                  <a:extLst>
                    <a:ext uri="{FF2B5EF4-FFF2-40B4-BE49-F238E27FC236}">
                      <a16:creationId xmlns:a16="http://schemas.microsoft.com/office/drawing/2014/main" id="{FC77053F-DB9B-473F-BF24-B2EF667357F9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7E074E1F-2237-4C9E-8B49-A8CD8C6045C6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7EFB2A7B-DF06-45F2-982D-4C7100449EB9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5251C8BB-9DCC-4924-AE43-7F827A76D9DE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A7C2EA91-909D-4016-94C3-428CA8024334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E94CCB45-EDDB-4C55-BF91-B5F86B3D51FB}"/>
                  </a:ext>
                </a:extLst>
              </p:cNvPr>
              <p:cNvGrpSpPr/>
              <p:nvPr/>
            </p:nvGrpSpPr>
            <p:grpSpPr>
              <a:xfrm>
                <a:off x="3529880" y="33013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49531624-EF49-423E-9495-68A34A39BCA6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1" name="台形 1200">
                  <a:extLst>
                    <a:ext uri="{FF2B5EF4-FFF2-40B4-BE49-F238E27FC236}">
                      <a16:creationId xmlns:a16="http://schemas.microsoft.com/office/drawing/2014/main" id="{8948DD66-22AD-4A15-9613-B987D7084DF6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A67D0CAA-51B8-4C3C-86CF-21459B2023B6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634312EB-C350-439C-BB3E-24B478064288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72EE0C62-3CF9-4A8E-B2D3-36A67697DD06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9A5B6472-3EA1-4E0E-B17D-6A7A8E6BF83D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74" name="グループ化 1173">
              <a:extLst>
                <a:ext uri="{FF2B5EF4-FFF2-40B4-BE49-F238E27FC236}">
                  <a16:creationId xmlns:a16="http://schemas.microsoft.com/office/drawing/2014/main" id="{146FAF10-F3A5-4F80-9E16-95D1613CDAA0}"/>
                </a:ext>
              </a:extLst>
            </p:cNvPr>
            <p:cNvGrpSpPr/>
            <p:nvPr/>
          </p:nvGrpSpPr>
          <p:grpSpPr>
            <a:xfrm>
              <a:off x="2332543" y="4856004"/>
              <a:ext cx="1201722" cy="318191"/>
              <a:chOff x="3123480" y="3206059"/>
              <a:chExt cx="1201722" cy="318191"/>
            </a:xfrm>
            <a:pattFill prst="lgConfetti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</p:grpSpPr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D92D050F-5C53-4EAE-AE91-14C0F061A842}"/>
                  </a:ext>
                </a:extLst>
              </p:cNvPr>
              <p:cNvGrpSpPr/>
              <p:nvPr/>
            </p:nvGrpSpPr>
            <p:grpSpPr>
              <a:xfrm>
                <a:off x="3123480" y="320605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9567BF74-1FB3-486E-8F5A-969ACC18EEE0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2" name="台形 1191">
                  <a:extLst>
                    <a:ext uri="{FF2B5EF4-FFF2-40B4-BE49-F238E27FC236}">
                      <a16:creationId xmlns:a16="http://schemas.microsoft.com/office/drawing/2014/main" id="{D382AF08-EDE8-4D94-9185-942D992D5ACF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7767829E-B27E-4B2E-AC10-CCA72C88B2A5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4" name="フリーフォーム: 図形 1193">
                  <a:extLst>
                    <a:ext uri="{FF2B5EF4-FFF2-40B4-BE49-F238E27FC236}">
                      <a16:creationId xmlns:a16="http://schemas.microsoft.com/office/drawing/2014/main" id="{A0A7D0C9-567B-4D61-86F4-5B37FE333463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8D4BF945-8B62-439F-AF60-60E160D605A9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B13931C7-FA0E-4E0F-AA22-AEB676C007FA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CE430FDE-5CC1-4544-BC8B-A5837EF5C8C2}"/>
                  </a:ext>
                </a:extLst>
              </p:cNvPr>
              <p:cNvGrpSpPr/>
              <p:nvPr/>
            </p:nvGrpSpPr>
            <p:grpSpPr>
              <a:xfrm>
                <a:off x="3313980" y="32632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35005232-B2F5-4374-80F9-07342E7B8858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6" name="台形 1185">
                  <a:extLst>
                    <a:ext uri="{FF2B5EF4-FFF2-40B4-BE49-F238E27FC236}">
                      <a16:creationId xmlns:a16="http://schemas.microsoft.com/office/drawing/2014/main" id="{7001B1FB-726D-4F36-9B1E-8BAB70FD53A4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7" name="フリーフォーム: 図形 1186">
                  <a:extLst>
                    <a:ext uri="{FF2B5EF4-FFF2-40B4-BE49-F238E27FC236}">
                      <a16:creationId xmlns:a16="http://schemas.microsoft.com/office/drawing/2014/main" id="{264986BE-B1CB-437A-924A-F1CE11EB620A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92F1260C-7503-4161-B467-910EA0902B72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0EF18E7E-E13B-404C-B0AD-CFAFCBF0F4FE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B8AF60F1-6EFD-46BC-87CC-F58A94E2A4D7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59DBF3D7-A9C6-4393-B095-F009527E6C48}"/>
                  </a:ext>
                </a:extLst>
              </p:cNvPr>
              <p:cNvGrpSpPr/>
              <p:nvPr/>
            </p:nvGrpSpPr>
            <p:grpSpPr>
              <a:xfrm>
                <a:off x="3529880" y="3301309"/>
                <a:ext cx="795322" cy="222941"/>
                <a:chOff x="3123479" y="3206059"/>
                <a:chExt cx="1512021" cy="423843"/>
              </a:xfrm>
              <a:grpFill/>
            </p:grpSpPr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CA117A15-EEEC-425A-849F-AD0889AE259A}"/>
                    </a:ext>
                  </a:extLst>
                </p:cNvPr>
                <p:cNvSpPr/>
                <p:nvPr/>
              </p:nvSpPr>
              <p:spPr>
                <a:xfrm>
                  <a:off x="3123479" y="3479380"/>
                  <a:ext cx="173595" cy="150522"/>
                </a:xfrm>
                <a:custGeom>
                  <a:avLst/>
                  <a:gdLst>
                    <a:gd name="connsiteX0" fmla="*/ 183312 w 681488"/>
                    <a:gd name="connsiteY0" fmla="*/ 0 h 590908"/>
                    <a:gd name="connsiteX1" fmla="*/ 446418 w 681488"/>
                    <a:gd name="connsiteY1" fmla="*/ 0 h 590908"/>
                    <a:gd name="connsiteX2" fmla="*/ 458901 w 681488"/>
                    <a:gd name="connsiteY2" fmla="*/ 56071 h 590908"/>
                    <a:gd name="connsiteX3" fmla="*/ 510038 w 681488"/>
                    <a:gd name="connsiteY3" fmla="*/ 56071 h 590908"/>
                    <a:gd name="connsiteX4" fmla="*/ 547778 w 681488"/>
                    <a:gd name="connsiteY4" fmla="*/ 207032 h 590908"/>
                    <a:gd name="connsiteX5" fmla="*/ 585519 w 681488"/>
                    <a:gd name="connsiteY5" fmla="*/ 207032 h 590908"/>
                    <a:gd name="connsiteX6" fmla="*/ 681488 w 681488"/>
                    <a:gd name="connsiteY6" fmla="*/ 590907 h 590908"/>
                    <a:gd name="connsiteX7" fmla="*/ 577971 w 681488"/>
                    <a:gd name="connsiteY7" fmla="*/ 590907 h 590908"/>
                    <a:gd name="connsiteX8" fmla="*/ 577971 w 681488"/>
                    <a:gd name="connsiteY8" fmla="*/ 590908 h 590908"/>
                    <a:gd name="connsiteX9" fmla="*/ 51759 w 681488"/>
                    <a:gd name="connsiteY9" fmla="*/ 590908 h 590908"/>
                    <a:gd name="connsiteX10" fmla="*/ 64242 w 681488"/>
                    <a:gd name="connsiteY10" fmla="*/ 534837 h 590908"/>
                    <a:gd name="connsiteX11" fmla="*/ 0 w 681488"/>
                    <a:gd name="connsiteY11" fmla="*/ 534837 h 590908"/>
                    <a:gd name="connsiteX12" fmla="*/ 119692 w 681488"/>
                    <a:gd name="connsiteY12" fmla="*/ 56071 h 590908"/>
                    <a:gd name="connsiteX13" fmla="*/ 170829 w 681488"/>
                    <a:gd name="connsiteY13" fmla="*/ 56071 h 590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81488" h="590908">
                      <a:moveTo>
                        <a:pt x="183312" y="0"/>
                      </a:moveTo>
                      <a:lnTo>
                        <a:pt x="446418" y="0"/>
                      </a:lnTo>
                      <a:lnTo>
                        <a:pt x="458901" y="56071"/>
                      </a:lnTo>
                      <a:lnTo>
                        <a:pt x="510038" y="56071"/>
                      </a:lnTo>
                      <a:lnTo>
                        <a:pt x="547778" y="207032"/>
                      </a:lnTo>
                      <a:lnTo>
                        <a:pt x="585519" y="207032"/>
                      </a:lnTo>
                      <a:lnTo>
                        <a:pt x="681488" y="590907"/>
                      </a:lnTo>
                      <a:lnTo>
                        <a:pt x="577971" y="590907"/>
                      </a:lnTo>
                      <a:lnTo>
                        <a:pt x="577971" y="590908"/>
                      </a:lnTo>
                      <a:lnTo>
                        <a:pt x="51759" y="590908"/>
                      </a:lnTo>
                      <a:lnTo>
                        <a:pt x="64242" y="534837"/>
                      </a:lnTo>
                      <a:lnTo>
                        <a:pt x="0" y="534837"/>
                      </a:lnTo>
                      <a:lnTo>
                        <a:pt x="119692" y="56071"/>
                      </a:lnTo>
                      <a:lnTo>
                        <a:pt x="170829" y="5607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0" name="台形 1179">
                  <a:extLst>
                    <a:ext uri="{FF2B5EF4-FFF2-40B4-BE49-F238E27FC236}">
                      <a16:creationId xmlns:a16="http://schemas.microsoft.com/office/drawing/2014/main" id="{EB1E6E8B-A4C5-4C74-9897-CA49FD02F97F}"/>
                    </a:ext>
                  </a:extLst>
                </p:cNvPr>
                <p:cNvSpPr/>
                <p:nvPr/>
              </p:nvSpPr>
              <p:spPr>
                <a:xfrm>
                  <a:off x="3368713" y="3206059"/>
                  <a:ext cx="113572" cy="104445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D369DA80-EC6B-4290-9E1A-2153040CBEE7}"/>
                    </a:ext>
                  </a:extLst>
                </p:cNvPr>
                <p:cNvSpPr/>
                <p:nvPr/>
              </p:nvSpPr>
              <p:spPr>
                <a:xfrm>
                  <a:off x="3736703" y="3497510"/>
                  <a:ext cx="107887" cy="82088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43A0BF96-9DAF-4881-A8EE-A4F49073B97D}"/>
                    </a:ext>
                  </a:extLst>
                </p:cNvPr>
                <p:cNvSpPr/>
                <p:nvPr/>
              </p:nvSpPr>
              <p:spPr>
                <a:xfrm>
                  <a:off x="4350789" y="3248281"/>
                  <a:ext cx="97962" cy="93179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88FFC99F-2E0B-4FEC-9611-762F28A70CC5}"/>
                    </a:ext>
                  </a:extLst>
                </p:cNvPr>
                <p:cNvSpPr/>
                <p:nvPr/>
              </p:nvSpPr>
              <p:spPr>
                <a:xfrm>
                  <a:off x="4494825" y="3448050"/>
                  <a:ext cx="140675" cy="65714"/>
                </a:xfrm>
                <a:custGeom>
                  <a:avLst/>
                  <a:gdLst>
                    <a:gd name="connsiteX0" fmla="*/ 141618 w 295007"/>
                    <a:gd name="connsiteY0" fmla="*/ 0 h 224463"/>
                    <a:gd name="connsiteX1" fmla="*/ 243877 w 295007"/>
                    <a:gd name="connsiteY1" fmla="*/ 0 h 224463"/>
                    <a:gd name="connsiteX2" fmla="*/ 295007 w 295007"/>
                    <a:gd name="connsiteY2" fmla="*/ 224463 h 224463"/>
                    <a:gd name="connsiteX3" fmla="*/ 90488 w 295007"/>
                    <a:gd name="connsiteY3" fmla="*/ 224463 h 224463"/>
                    <a:gd name="connsiteX4" fmla="*/ 96997 w 295007"/>
                    <a:gd name="connsiteY4" fmla="*/ 195888 h 224463"/>
                    <a:gd name="connsiteX5" fmla="*/ 0 w 295007"/>
                    <a:gd name="connsiteY5" fmla="*/ 195888 h 224463"/>
                    <a:gd name="connsiteX6" fmla="*/ 41829 w 295007"/>
                    <a:gd name="connsiteY6" fmla="*/ 28573 h 224463"/>
                    <a:gd name="connsiteX7" fmla="*/ 135110 w 295007"/>
                    <a:gd name="connsiteY7" fmla="*/ 28573 h 224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5007" h="224463">
                      <a:moveTo>
                        <a:pt x="141618" y="0"/>
                      </a:moveTo>
                      <a:lnTo>
                        <a:pt x="243877" y="0"/>
                      </a:lnTo>
                      <a:lnTo>
                        <a:pt x="295007" y="224463"/>
                      </a:lnTo>
                      <a:lnTo>
                        <a:pt x="90488" y="224463"/>
                      </a:lnTo>
                      <a:lnTo>
                        <a:pt x="96997" y="195888"/>
                      </a:lnTo>
                      <a:lnTo>
                        <a:pt x="0" y="195888"/>
                      </a:lnTo>
                      <a:lnTo>
                        <a:pt x="41829" y="28573"/>
                      </a:lnTo>
                      <a:lnTo>
                        <a:pt x="135110" y="2857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9EAFB676-A20E-42B9-8AB6-3FB621201F03}"/>
                    </a:ext>
                  </a:extLst>
                </p:cNvPr>
                <p:cNvSpPr/>
                <p:nvPr/>
              </p:nvSpPr>
              <p:spPr>
                <a:xfrm>
                  <a:off x="4116264" y="3538554"/>
                  <a:ext cx="127734" cy="74593"/>
                </a:xfrm>
                <a:custGeom>
                  <a:avLst/>
                  <a:gdLst>
                    <a:gd name="connsiteX0" fmla="*/ 132755 w 267870"/>
                    <a:gd name="connsiteY0" fmla="*/ 0 h 254793"/>
                    <a:gd name="connsiteX1" fmla="*/ 225603 w 267870"/>
                    <a:gd name="connsiteY1" fmla="*/ 0 h 254793"/>
                    <a:gd name="connsiteX2" fmla="*/ 267870 w 267870"/>
                    <a:gd name="connsiteY2" fmla="*/ 169068 h 254793"/>
                    <a:gd name="connsiteX3" fmla="*/ 201195 w 267870"/>
                    <a:gd name="connsiteY3" fmla="*/ 169068 h 254793"/>
                    <a:gd name="connsiteX4" fmla="*/ 222626 w 267870"/>
                    <a:gd name="connsiteY4" fmla="*/ 254793 h 254793"/>
                    <a:gd name="connsiteX5" fmla="*/ 45244 w 267870"/>
                    <a:gd name="connsiteY5" fmla="*/ 254793 h 254793"/>
                    <a:gd name="connsiteX6" fmla="*/ 53578 w 267870"/>
                    <a:gd name="connsiteY6" fmla="*/ 221456 h 254793"/>
                    <a:gd name="connsiteX7" fmla="*/ 0 w 267870"/>
                    <a:gd name="connsiteY7" fmla="*/ 221456 h 254793"/>
                    <a:gd name="connsiteX8" fmla="*/ 42267 w 267870"/>
                    <a:gd name="connsiteY8" fmla="*/ 52388 h 254793"/>
                    <a:gd name="connsiteX9" fmla="*/ 119658 w 267870"/>
                    <a:gd name="connsiteY9" fmla="*/ 52388 h 25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7870" h="254793">
                      <a:moveTo>
                        <a:pt x="132755" y="0"/>
                      </a:moveTo>
                      <a:lnTo>
                        <a:pt x="225603" y="0"/>
                      </a:lnTo>
                      <a:lnTo>
                        <a:pt x="267870" y="169068"/>
                      </a:lnTo>
                      <a:lnTo>
                        <a:pt x="201195" y="169068"/>
                      </a:lnTo>
                      <a:lnTo>
                        <a:pt x="222626" y="254793"/>
                      </a:lnTo>
                      <a:lnTo>
                        <a:pt x="45244" y="254793"/>
                      </a:lnTo>
                      <a:lnTo>
                        <a:pt x="53578" y="221456"/>
                      </a:lnTo>
                      <a:lnTo>
                        <a:pt x="0" y="221456"/>
                      </a:lnTo>
                      <a:lnTo>
                        <a:pt x="42267" y="52388"/>
                      </a:lnTo>
                      <a:lnTo>
                        <a:pt x="11965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175" name="台形 1174">
              <a:extLst>
                <a:ext uri="{FF2B5EF4-FFF2-40B4-BE49-F238E27FC236}">
                  <a16:creationId xmlns:a16="http://schemas.microsoft.com/office/drawing/2014/main" id="{2F841A69-FCB3-45E0-941E-F327116510A5}"/>
                </a:ext>
              </a:extLst>
            </p:cNvPr>
            <p:cNvSpPr/>
            <p:nvPr/>
          </p:nvSpPr>
          <p:spPr>
            <a:xfrm>
              <a:off x="2200237" y="5518419"/>
              <a:ext cx="242667" cy="223166"/>
            </a:xfrm>
            <a:prstGeom prst="trapezoid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87" name="グループ化 1286">
            <a:extLst>
              <a:ext uri="{FF2B5EF4-FFF2-40B4-BE49-F238E27FC236}">
                <a16:creationId xmlns:a16="http://schemas.microsoft.com/office/drawing/2014/main" id="{502DA5F3-4224-44ED-8B9D-B12E3C4C4605}"/>
              </a:ext>
            </a:extLst>
          </p:cNvPr>
          <p:cNvGrpSpPr/>
          <p:nvPr/>
        </p:nvGrpSpPr>
        <p:grpSpPr>
          <a:xfrm>
            <a:off x="3805350" y="4009280"/>
            <a:ext cx="2474224" cy="2098349"/>
            <a:chOff x="853417" y="1733550"/>
            <a:chExt cx="4173314" cy="3539320"/>
          </a:xfrm>
        </p:grpSpPr>
        <p:sp>
          <p:nvSpPr>
            <p:cNvPr id="1288" name="楕円 1287">
              <a:extLst>
                <a:ext uri="{FF2B5EF4-FFF2-40B4-BE49-F238E27FC236}">
                  <a16:creationId xmlns:a16="http://schemas.microsoft.com/office/drawing/2014/main" id="{CBE8B571-0CE8-40F4-B96B-A47ED4963A07}"/>
                </a:ext>
              </a:extLst>
            </p:cNvPr>
            <p:cNvSpPr/>
            <p:nvPr/>
          </p:nvSpPr>
          <p:spPr>
            <a:xfrm>
              <a:off x="853417" y="1733550"/>
              <a:ext cx="3823358" cy="3539319"/>
            </a:xfrm>
            <a:prstGeom prst="ellipse">
              <a:avLst/>
            </a:prstGeom>
            <a:pattFill prst="lgConfetti">
              <a:fgClr>
                <a:srgbClr val="ED7D31">
                  <a:lumMod val="75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9" name="フリーフォーム: 図形 1288">
              <a:extLst>
                <a:ext uri="{FF2B5EF4-FFF2-40B4-BE49-F238E27FC236}">
                  <a16:creationId xmlns:a16="http://schemas.microsoft.com/office/drawing/2014/main" id="{521DB154-6AFD-4407-923D-F29DBD7356A2}"/>
                </a:ext>
              </a:extLst>
            </p:cNvPr>
            <p:cNvSpPr/>
            <p:nvPr/>
          </p:nvSpPr>
          <p:spPr>
            <a:xfrm>
              <a:off x="2331521" y="1751424"/>
              <a:ext cx="1266117" cy="2347389"/>
            </a:xfrm>
            <a:custGeom>
              <a:avLst/>
              <a:gdLst>
                <a:gd name="connsiteX0" fmla="*/ 593521 w 1114425"/>
                <a:gd name="connsiteY0" fmla="*/ 0 h 2420526"/>
                <a:gd name="connsiteX1" fmla="*/ 721491 w 1114425"/>
                <a:gd name="connsiteY1" fmla="*/ 18079 h 2420526"/>
                <a:gd name="connsiteX2" fmla="*/ 847725 w 1114425"/>
                <a:gd name="connsiteY2" fmla="*/ 48126 h 2420526"/>
                <a:gd name="connsiteX3" fmla="*/ 847725 w 1114425"/>
                <a:gd name="connsiteY3" fmla="*/ 448851 h 2420526"/>
                <a:gd name="connsiteX4" fmla="*/ 1114425 w 1114425"/>
                <a:gd name="connsiteY4" fmla="*/ 744126 h 2420526"/>
                <a:gd name="connsiteX5" fmla="*/ 1114425 w 1114425"/>
                <a:gd name="connsiteY5" fmla="*/ 1268001 h 2420526"/>
                <a:gd name="connsiteX6" fmla="*/ 828675 w 1114425"/>
                <a:gd name="connsiteY6" fmla="*/ 1553751 h 2420526"/>
                <a:gd name="connsiteX7" fmla="*/ 828675 w 1114425"/>
                <a:gd name="connsiteY7" fmla="*/ 2420526 h 2420526"/>
                <a:gd name="connsiteX8" fmla="*/ 0 w 1114425"/>
                <a:gd name="connsiteY8" fmla="*/ 2382426 h 2420526"/>
                <a:gd name="connsiteX9" fmla="*/ 0 w 1114425"/>
                <a:gd name="connsiteY9" fmla="*/ 1582326 h 2420526"/>
                <a:gd name="connsiteX10" fmla="*/ 400050 w 1114425"/>
                <a:gd name="connsiteY10" fmla="*/ 1182276 h 2420526"/>
                <a:gd name="connsiteX11" fmla="*/ 400050 w 1114425"/>
                <a:gd name="connsiteY11" fmla="*/ 506001 h 242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4425" h="2420526">
                  <a:moveTo>
                    <a:pt x="593521" y="0"/>
                  </a:moveTo>
                  <a:lnTo>
                    <a:pt x="721491" y="18079"/>
                  </a:lnTo>
                  <a:lnTo>
                    <a:pt x="847725" y="48126"/>
                  </a:lnTo>
                  <a:lnTo>
                    <a:pt x="847725" y="448851"/>
                  </a:lnTo>
                  <a:lnTo>
                    <a:pt x="1114425" y="744126"/>
                  </a:lnTo>
                  <a:lnTo>
                    <a:pt x="1114425" y="1268001"/>
                  </a:lnTo>
                  <a:lnTo>
                    <a:pt x="828675" y="1553751"/>
                  </a:lnTo>
                  <a:lnTo>
                    <a:pt x="828675" y="2420526"/>
                  </a:lnTo>
                  <a:lnTo>
                    <a:pt x="0" y="2382426"/>
                  </a:lnTo>
                  <a:lnTo>
                    <a:pt x="0" y="1582326"/>
                  </a:lnTo>
                  <a:lnTo>
                    <a:pt x="400050" y="1182276"/>
                  </a:lnTo>
                  <a:lnTo>
                    <a:pt x="400050" y="506001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75000"/>
                </a:srgbClr>
              </a:fgClr>
              <a:bgClr>
                <a:srgbClr val="66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0" name="フリーフォーム: 図形 1289">
              <a:extLst>
                <a:ext uri="{FF2B5EF4-FFF2-40B4-BE49-F238E27FC236}">
                  <a16:creationId xmlns:a16="http://schemas.microsoft.com/office/drawing/2014/main" id="{721A6784-E689-4CA2-81D8-4A40BD0F6780}"/>
                </a:ext>
              </a:extLst>
            </p:cNvPr>
            <p:cNvSpPr/>
            <p:nvPr/>
          </p:nvSpPr>
          <p:spPr>
            <a:xfrm>
              <a:off x="2505075" y="1751424"/>
              <a:ext cx="942976" cy="2420526"/>
            </a:xfrm>
            <a:custGeom>
              <a:avLst/>
              <a:gdLst>
                <a:gd name="connsiteX0" fmla="*/ 593521 w 1114425"/>
                <a:gd name="connsiteY0" fmla="*/ 0 h 2420526"/>
                <a:gd name="connsiteX1" fmla="*/ 721491 w 1114425"/>
                <a:gd name="connsiteY1" fmla="*/ 18079 h 2420526"/>
                <a:gd name="connsiteX2" fmla="*/ 847725 w 1114425"/>
                <a:gd name="connsiteY2" fmla="*/ 48126 h 2420526"/>
                <a:gd name="connsiteX3" fmla="*/ 847725 w 1114425"/>
                <a:gd name="connsiteY3" fmla="*/ 448851 h 2420526"/>
                <a:gd name="connsiteX4" fmla="*/ 1114425 w 1114425"/>
                <a:gd name="connsiteY4" fmla="*/ 744126 h 2420526"/>
                <a:gd name="connsiteX5" fmla="*/ 1114425 w 1114425"/>
                <a:gd name="connsiteY5" fmla="*/ 1268001 h 2420526"/>
                <a:gd name="connsiteX6" fmla="*/ 828675 w 1114425"/>
                <a:gd name="connsiteY6" fmla="*/ 1553751 h 2420526"/>
                <a:gd name="connsiteX7" fmla="*/ 828675 w 1114425"/>
                <a:gd name="connsiteY7" fmla="*/ 2420526 h 2420526"/>
                <a:gd name="connsiteX8" fmla="*/ 0 w 1114425"/>
                <a:gd name="connsiteY8" fmla="*/ 2382426 h 2420526"/>
                <a:gd name="connsiteX9" fmla="*/ 0 w 1114425"/>
                <a:gd name="connsiteY9" fmla="*/ 1582326 h 2420526"/>
                <a:gd name="connsiteX10" fmla="*/ 400050 w 1114425"/>
                <a:gd name="connsiteY10" fmla="*/ 1182276 h 2420526"/>
                <a:gd name="connsiteX11" fmla="*/ 400050 w 1114425"/>
                <a:gd name="connsiteY11" fmla="*/ 506001 h 242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4425" h="2420526">
                  <a:moveTo>
                    <a:pt x="593521" y="0"/>
                  </a:moveTo>
                  <a:lnTo>
                    <a:pt x="721491" y="18079"/>
                  </a:lnTo>
                  <a:lnTo>
                    <a:pt x="847725" y="48126"/>
                  </a:lnTo>
                  <a:lnTo>
                    <a:pt x="847725" y="448851"/>
                  </a:lnTo>
                  <a:lnTo>
                    <a:pt x="1114425" y="744126"/>
                  </a:lnTo>
                  <a:lnTo>
                    <a:pt x="1114425" y="1268001"/>
                  </a:lnTo>
                  <a:lnTo>
                    <a:pt x="828675" y="1553751"/>
                  </a:lnTo>
                  <a:lnTo>
                    <a:pt x="828675" y="2420526"/>
                  </a:lnTo>
                  <a:lnTo>
                    <a:pt x="0" y="2382426"/>
                  </a:lnTo>
                  <a:lnTo>
                    <a:pt x="0" y="1582326"/>
                  </a:lnTo>
                  <a:lnTo>
                    <a:pt x="400050" y="1182276"/>
                  </a:lnTo>
                  <a:lnTo>
                    <a:pt x="400050" y="5060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1" name="フリーフォーム: 図形 1290">
              <a:extLst>
                <a:ext uri="{FF2B5EF4-FFF2-40B4-BE49-F238E27FC236}">
                  <a16:creationId xmlns:a16="http://schemas.microsoft.com/office/drawing/2014/main" id="{BF5E1239-1C99-4AD1-9293-A2F2168988D6}"/>
                </a:ext>
              </a:extLst>
            </p:cNvPr>
            <p:cNvSpPr/>
            <p:nvPr/>
          </p:nvSpPr>
          <p:spPr>
            <a:xfrm>
              <a:off x="1171738" y="4004139"/>
              <a:ext cx="3186716" cy="1268731"/>
            </a:xfrm>
            <a:custGeom>
              <a:avLst/>
              <a:gdLst>
                <a:gd name="connsiteX0" fmla="*/ 1593358 w 3186716"/>
                <a:gd name="connsiteY0" fmla="*/ 0 h 1268731"/>
                <a:gd name="connsiteX1" fmla="*/ 3082009 w 3186716"/>
                <a:gd name="connsiteY1" fmla="*/ 404105 h 1268731"/>
                <a:gd name="connsiteX2" fmla="*/ 3186716 w 3186716"/>
                <a:gd name="connsiteY2" fmla="*/ 476065 h 1268731"/>
                <a:gd name="connsiteX3" fmla="*/ 3178552 w 3186716"/>
                <a:gd name="connsiteY3" fmla="*/ 488505 h 1268731"/>
                <a:gd name="connsiteX4" fmla="*/ 1593358 w 3186716"/>
                <a:gd name="connsiteY4" fmla="*/ 1268731 h 1268731"/>
                <a:gd name="connsiteX5" fmla="*/ 8164 w 3186716"/>
                <a:gd name="connsiteY5" fmla="*/ 488505 h 1268731"/>
                <a:gd name="connsiteX6" fmla="*/ 0 w 3186716"/>
                <a:gd name="connsiteY6" fmla="*/ 476065 h 1268731"/>
                <a:gd name="connsiteX7" fmla="*/ 104708 w 3186716"/>
                <a:gd name="connsiteY7" fmla="*/ 404105 h 1268731"/>
                <a:gd name="connsiteX8" fmla="*/ 1593358 w 3186716"/>
                <a:gd name="connsiteY8" fmla="*/ 0 h 126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6716" h="1268731">
                  <a:moveTo>
                    <a:pt x="1593358" y="0"/>
                  </a:moveTo>
                  <a:cubicBezTo>
                    <a:pt x="2158833" y="0"/>
                    <a:pt x="2677466" y="151652"/>
                    <a:pt x="3082009" y="404105"/>
                  </a:cubicBezTo>
                  <a:lnTo>
                    <a:pt x="3186716" y="476065"/>
                  </a:lnTo>
                  <a:lnTo>
                    <a:pt x="3178552" y="488505"/>
                  </a:lnTo>
                  <a:cubicBezTo>
                    <a:pt x="2835010" y="959237"/>
                    <a:pt x="2253227" y="1268731"/>
                    <a:pt x="1593358" y="1268731"/>
                  </a:cubicBezTo>
                  <a:cubicBezTo>
                    <a:pt x="933489" y="1268731"/>
                    <a:pt x="351706" y="959237"/>
                    <a:pt x="8164" y="488505"/>
                  </a:cubicBezTo>
                  <a:lnTo>
                    <a:pt x="0" y="476065"/>
                  </a:lnTo>
                  <a:lnTo>
                    <a:pt x="104708" y="404105"/>
                  </a:lnTo>
                  <a:cubicBezTo>
                    <a:pt x="509250" y="151652"/>
                    <a:pt x="1027883" y="0"/>
                    <a:pt x="1593358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2" name="フリーフォーム: 図形 1291">
              <a:extLst>
                <a:ext uri="{FF2B5EF4-FFF2-40B4-BE49-F238E27FC236}">
                  <a16:creationId xmlns:a16="http://schemas.microsoft.com/office/drawing/2014/main" id="{1761C74B-88C5-47A0-95B0-24CD7BA0C149}"/>
                </a:ext>
              </a:extLst>
            </p:cNvPr>
            <p:cNvSpPr/>
            <p:nvPr/>
          </p:nvSpPr>
          <p:spPr>
            <a:xfrm>
              <a:off x="2494905" y="2412917"/>
              <a:ext cx="542925" cy="1732018"/>
            </a:xfrm>
            <a:custGeom>
              <a:avLst/>
              <a:gdLst>
                <a:gd name="connsiteX0" fmla="*/ 338504 w 542925"/>
                <a:gd name="connsiteY0" fmla="*/ 0 h 1732018"/>
                <a:gd name="connsiteX1" fmla="*/ 485775 w 542925"/>
                <a:gd name="connsiteY1" fmla="*/ 225508 h 1732018"/>
                <a:gd name="connsiteX2" fmla="*/ 542925 w 542925"/>
                <a:gd name="connsiteY2" fmla="*/ 568408 h 1732018"/>
                <a:gd name="connsiteX3" fmla="*/ 371475 w 542925"/>
                <a:gd name="connsiteY3" fmla="*/ 939883 h 1732018"/>
                <a:gd name="connsiteX4" fmla="*/ 361950 w 542925"/>
                <a:gd name="connsiteY4" fmla="*/ 1416133 h 1732018"/>
                <a:gd name="connsiteX5" fmla="*/ 204008 w 542925"/>
                <a:gd name="connsiteY5" fmla="*/ 1732018 h 1732018"/>
                <a:gd name="connsiteX6" fmla="*/ 0 w 542925"/>
                <a:gd name="connsiteY6" fmla="*/ 1720933 h 1732018"/>
                <a:gd name="connsiteX7" fmla="*/ 0 w 542925"/>
                <a:gd name="connsiteY7" fmla="*/ 920833 h 1732018"/>
                <a:gd name="connsiteX8" fmla="*/ 338504 w 542925"/>
                <a:gd name="connsiteY8" fmla="*/ 520783 h 173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1732018">
                  <a:moveTo>
                    <a:pt x="338504" y="0"/>
                  </a:moveTo>
                  <a:lnTo>
                    <a:pt x="485775" y="225508"/>
                  </a:lnTo>
                  <a:lnTo>
                    <a:pt x="542925" y="568408"/>
                  </a:lnTo>
                  <a:lnTo>
                    <a:pt x="371475" y="939883"/>
                  </a:lnTo>
                  <a:lnTo>
                    <a:pt x="361950" y="1416133"/>
                  </a:lnTo>
                  <a:lnTo>
                    <a:pt x="204008" y="1732018"/>
                  </a:lnTo>
                  <a:lnTo>
                    <a:pt x="0" y="1720933"/>
                  </a:lnTo>
                  <a:lnTo>
                    <a:pt x="0" y="920833"/>
                  </a:lnTo>
                  <a:lnTo>
                    <a:pt x="338504" y="520783"/>
                  </a:lnTo>
                  <a:close/>
                </a:path>
              </a:pathLst>
            </a:custGeom>
            <a:pattFill prst="lgConfetti">
              <a:fgClr>
                <a:sysClr val="windowText" lastClr="000000"/>
              </a:fgClr>
              <a:bgClr>
                <a:srgbClr val="66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93" name="グループ化 1292">
              <a:extLst>
                <a:ext uri="{FF2B5EF4-FFF2-40B4-BE49-F238E27FC236}">
                  <a16:creationId xmlns:a16="http://schemas.microsoft.com/office/drawing/2014/main" id="{72ED66B1-F4DA-42ED-B516-87D34AF1C752}"/>
                </a:ext>
              </a:extLst>
            </p:cNvPr>
            <p:cNvGrpSpPr/>
            <p:nvPr/>
          </p:nvGrpSpPr>
          <p:grpSpPr>
            <a:xfrm>
              <a:off x="2220267" y="3899972"/>
              <a:ext cx="1313379" cy="317886"/>
              <a:chOff x="2220267" y="3899972"/>
              <a:chExt cx="1313379" cy="422053"/>
            </a:xfrm>
          </p:grpSpPr>
          <p:sp>
            <p:nvSpPr>
              <p:cNvPr id="1313" name="フリーフォーム: 図形 1312">
                <a:extLst>
                  <a:ext uri="{FF2B5EF4-FFF2-40B4-BE49-F238E27FC236}">
                    <a16:creationId xmlns:a16="http://schemas.microsoft.com/office/drawing/2014/main" id="{714EF1DB-E437-4C0B-9DD0-760202E58705}"/>
                  </a:ext>
                </a:extLst>
              </p:cNvPr>
              <p:cNvSpPr/>
              <p:nvPr/>
            </p:nvSpPr>
            <p:spPr>
              <a:xfrm>
                <a:off x="2284259" y="4091203"/>
                <a:ext cx="1185392" cy="230822"/>
              </a:xfrm>
              <a:custGeom>
                <a:avLst/>
                <a:gdLst>
                  <a:gd name="connsiteX0" fmla="*/ 592696 w 1185392"/>
                  <a:gd name="connsiteY0" fmla="*/ 0 h 230822"/>
                  <a:gd name="connsiteX1" fmla="*/ 1141615 w 1185392"/>
                  <a:gd name="connsiteY1" fmla="*/ 62604 h 230822"/>
                  <a:gd name="connsiteX2" fmla="*/ 1185392 w 1185392"/>
                  <a:gd name="connsiteY2" fmla="*/ 77213 h 230822"/>
                  <a:gd name="connsiteX3" fmla="*/ 1126749 w 1185392"/>
                  <a:gd name="connsiteY3" fmla="*/ 230822 h 230822"/>
                  <a:gd name="connsiteX4" fmla="*/ 1114655 w 1185392"/>
                  <a:gd name="connsiteY4" fmla="*/ 226977 h 230822"/>
                  <a:gd name="connsiteX5" fmla="*/ 592696 w 1185392"/>
                  <a:gd name="connsiteY5" fmla="*/ 171450 h 230822"/>
                  <a:gd name="connsiteX6" fmla="*/ 70738 w 1185392"/>
                  <a:gd name="connsiteY6" fmla="*/ 226977 h 230822"/>
                  <a:gd name="connsiteX7" fmla="*/ 58643 w 1185392"/>
                  <a:gd name="connsiteY7" fmla="*/ 230822 h 230822"/>
                  <a:gd name="connsiteX8" fmla="*/ 0 w 1185392"/>
                  <a:gd name="connsiteY8" fmla="*/ 77213 h 230822"/>
                  <a:gd name="connsiteX9" fmla="*/ 43778 w 1185392"/>
                  <a:gd name="connsiteY9" fmla="*/ 62604 h 230822"/>
                  <a:gd name="connsiteX10" fmla="*/ 592696 w 1185392"/>
                  <a:gd name="connsiteY10" fmla="*/ 0 h 2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5392" h="230822">
                    <a:moveTo>
                      <a:pt x="592696" y="0"/>
                    </a:moveTo>
                    <a:cubicBezTo>
                      <a:pt x="807062" y="0"/>
                      <a:pt x="1001134" y="23924"/>
                      <a:pt x="1141615" y="62604"/>
                    </a:cubicBezTo>
                    <a:lnTo>
                      <a:pt x="1185392" y="77213"/>
                    </a:lnTo>
                    <a:lnTo>
                      <a:pt x="1126749" y="230822"/>
                    </a:lnTo>
                    <a:lnTo>
                      <a:pt x="1114655" y="226977"/>
                    </a:lnTo>
                    <a:cubicBezTo>
                      <a:pt x="976796" y="192477"/>
                      <a:pt x="793665" y="171450"/>
                      <a:pt x="592696" y="171450"/>
                    </a:cubicBezTo>
                    <a:cubicBezTo>
                      <a:pt x="391728" y="171450"/>
                      <a:pt x="208597" y="192477"/>
                      <a:pt x="70738" y="226977"/>
                    </a:cubicBezTo>
                    <a:lnTo>
                      <a:pt x="58643" y="230822"/>
                    </a:lnTo>
                    <a:lnTo>
                      <a:pt x="0" y="77213"/>
                    </a:lnTo>
                    <a:lnTo>
                      <a:pt x="43778" y="62604"/>
                    </a:lnTo>
                    <a:cubicBezTo>
                      <a:pt x="184258" y="23924"/>
                      <a:pt x="378330" y="0"/>
                      <a:pt x="592696" y="0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347287B8-0136-4C5B-A138-3A6D8684FEF1}"/>
                  </a:ext>
                </a:extLst>
              </p:cNvPr>
              <p:cNvSpPr/>
              <p:nvPr/>
            </p:nvSpPr>
            <p:spPr>
              <a:xfrm>
                <a:off x="2220267" y="3899972"/>
                <a:ext cx="1313379" cy="278204"/>
              </a:xfrm>
              <a:custGeom>
                <a:avLst/>
                <a:gdLst>
                  <a:gd name="connsiteX0" fmla="*/ 656689 w 1313379"/>
                  <a:gd name="connsiteY0" fmla="*/ 0 h 278204"/>
                  <a:gd name="connsiteX1" fmla="*/ 1300399 w 1313379"/>
                  <a:gd name="connsiteY1" fmla="*/ 94237 h 278204"/>
                  <a:gd name="connsiteX2" fmla="*/ 1313379 w 1313379"/>
                  <a:gd name="connsiteY2" fmla="*/ 100821 h 278204"/>
                  <a:gd name="connsiteX3" fmla="*/ 1245659 w 1313379"/>
                  <a:gd name="connsiteY3" fmla="*/ 278204 h 278204"/>
                  <a:gd name="connsiteX4" fmla="*/ 1178648 w 1313379"/>
                  <a:gd name="connsiteY4" fmla="*/ 256897 h 278204"/>
                  <a:gd name="connsiteX5" fmla="*/ 656689 w 1313379"/>
                  <a:gd name="connsiteY5" fmla="*/ 201371 h 278204"/>
                  <a:gd name="connsiteX6" fmla="*/ 134731 w 1313379"/>
                  <a:gd name="connsiteY6" fmla="*/ 256897 h 278204"/>
                  <a:gd name="connsiteX7" fmla="*/ 67719 w 1313379"/>
                  <a:gd name="connsiteY7" fmla="*/ 278204 h 278204"/>
                  <a:gd name="connsiteX8" fmla="*/ 0 w 1313379"/>
                  <a:gd name="connsiteY8" fmla="*/ 100821 h 278204"/>
                  <a:gd name="connsiteX9" fmla="*/ 12979 w 1313379"/>
                  <a:gd name="connsiteY9" fmla="*/ 94237 h 278204"/>
                  <a:gd name="connsiteX10" fmla="*/ 656689 w 1313379"/>
                  <a:gd name="connsiteY10" fmla="*/ 0 h 278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3379" h="278204">
                    <a:moveTo>
                      <a:pt x="656689" y="0"/>
                    </a:moveTo>
                    <a:cubicBezTo>
                      <a:pt x="924647" y="0"/>
                      <a:pt x="1160895" y="37381"/>
                      <a:pt x="1300399" y="94237"/>
                    </a:cubicBezTo>
                    <a:lnTo>
                      <a:pt x="1313379" y="100821"/>
                    </a:lnTo>
                    <a:lnTo>
                      <a:pt x="1245659" y="278204"/>
                    </a:lnTo>
                    <a:lnTo>
                      <a:pt x="1178648" y="256897"/>
                    </a:lnTo>
                    <a:cubicBezTo>
                      <a:pt x="1040789" y="222398"/>
                      <a:pt x="857658" y="201371"/>
                      <a:pt x="656689" y="201371"/>
                    </a:cubicBezTo>
                    <a:cubicBezTo>
                      <a:pt x="455721" y="201371"/>
                      <a:pt x="272590" y="222398"/>
                      <a:pt x="134731" y="256897"/>
                    </a:cubicBezTo>
                    <a:lnTo>
                      <a:pt x="67719" y="278204"/>
                    </a:lnTo>
                    <a:lnTo>
                      <a:pt x="0" y="100821"/>
                    </a:lnTo>
                    <a:lnTo>
                      <a:pt x="12979" y="94237"/>
                    </a:lnTo>
                    <a:cubicBezTo>
                      <a:pt x="152484" y="37381"/>
                      <a:pt x="388732" y="0"/>
                      <a:pt x="656689" y="0"/>
                    </a:cubicBezTo>
                    <a:close/>
                  </a:path>
                </a:pathLst>
              </a:custGeom>
              <a:pattFill prst="lgConfetti">
                <a:fgClr>
                  <a:srgbClr val="70AD47">
                    <a:lumMod val="50000"/>
                  </a:srgbClr>
                </a:fgClr>
                <a:bgClr>
                  <a:srgbClr val="33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94" name="フリーフォーム: 図形 1293">
              <a:extLst>
                <a:ext uri="{FF2B5EF4-FFF2-40B4-BE49-F238E27FC236}">
                  <a16:creationId xmlns:a16="http://schemas.microsoft.com/office/drawing/2014/main" id="{D49F90B4-A43C-4C13-A5EC-E1A789C1E1B8}"/>
                </a:ext>
              </a:extLst>
            </p:cNvPr>
            <p:cNvSpPr/>
            <p:nvPr/>
          </p:nvSpPr>
          <p:spPr>
            <a:xfrm rot="10800000">
              <a:off x="1034572" y="3397737"/>
              <a:ext cx="1362047" cy="851138"/>
            </a:xfrm>
            <a:custGeom>
              <a:avLst/>
              <a:gdLst>
                <a:gd name="connsiteX0" fmla="*/ 776957 w 1362047"/>
                <a:gd name="connsiteY0" fmla="*/ 850841 h 851138"/>
                <a:gd name="connsiteX1" fmla="*/ 690913 w 1362047"/>
                <a:gd name="connsiteY1" fmla="*/ 800585 h 851138"/>
                <a:gd name="connsiteX2" fmla="*/ 511695 w 1362047"/>
                <a:gd name="connsiteY2" fmla="*/ 753740 h 851138"/>
                <a:gd name="connsiteX3" fmla="*/ 432897 w 1362047"/>
                <a:gd name="connsiteY3" fmla="*/ 701610 h 851138"/>
                <a:gd name="connsiteX4" fmla="*/ 449734 w 1362047"/>
                <a:gd name="connsiteY4" fmla="*/ 631243 h 851138"/>
                <a:gd name="connsiteX5" fmla="*/ 449317 w 1362047"/>
                <a:gd name="connsiteY5" fmla="*/ 630794 h 851138"/>
                <a:gd name="connsiteX6" fmla="*/ 434850 w 1362047"/>
                <a:gd name="connsiteY6" fmla="*/ 637513 h 851138"/>
                <a:gd name="connsiteX7" fmla="*/ 348565 w 1362047"/>
                <a:gd name="connsiteY7" fmla="*/ 614866 h 851138"/>
                <a:gd name="connsiteX8" fmla="*/ 348060 w 1362047"/>
                <a:gd name="connsiteY8" fmla="*/ 615462 h 851138"/>
                <a:gd name="connsiteX9" fmla="*/ 325836 w 1362047"/>
                <a:gd name="connsiteY9" fmla="*/ 641649 h 851138"/>
                <a:gd name="connsiteX10" fmla="*/ 293286 w 1362047"/>
                <a:gd name="connsiteY10" fmla="*/ 654772 h 851138"/>
                <a:gd name="connsiteX11" fmla="*/ 255192 w 1362047"/>
                <a:gd name="connsiteY11" fmla="*/ 650011 h 851138"/>
                <a:gd name="connsiteX12" fmla="*/ 225611 w 1362047"/>
                <a:gd name="connsiteY12" fmla="*/ 627287 h 851138"/>
                <a:gd name="connsiteX13" fmla="*/ 224728 w 1362047"/>
                <a:gd name="connsiteY13" fmla="*/ 626608 h 851138"/>
                <a:gd name="connsiteX14" fmla="*/ 155617 w 1362047"/>
                <a:gd name="connsiteY14" fmla="*/ 655102 h 851138"/>
                <a:gd name="connsiteX15" fmla="*/ 130217 w 1362047"/>
                <a:gd name="connsiteY15" fmla="*/ 648722 h 851138"/>
                <a:gd name="connsiteX16" fmla="*/ 82290 w 1362047"/>
                <a:gd name="connsiteY16" fmla="*/ 588394 h 851138"/>
                <a:gd name="connsiteX17" fmla="*/ 82026 w 1362047"/>
                <a:gd name="connsiteY17" fmla="*/ 588245 h 851138"/>
                <a:gd name="connsiteX18" fmla="*/ 44183 w 1362047"/>
                <a:gd name="connsiteY18" fmla="*/ 566888 h 851138"/>
                <a:gd name="connsiteX19" fmla="*/ 20782 w 1362047"/>
                <a:gd name="connsiteY19" fmla="*/ 529843 h 851138"/>
                <a:gd name="connsiteX20" fmla="*/ 23535 w 1362047"/>
                <a:gd name="connsiteY20" fmla="*/ 466354 h 851138"/>
                <a:gd name="connsiteX21" fmla="*/ 3425 w 1362047"/>
                <a:gd name="connsiteY21" fmla="*/ 369280 h 851138"/>
                <a:gd name="connsiteX22" fmla="*/ 97633 w 1362047"/>
                <a:gd name="connsiteY22" fmla="*/ 284306 h 851138"/>
                <a:gd name="connsiteX23" fmla="*/ 131358 w 1362047"/>
                <a:gd name="connsiteY23" fmla="*/ 211495 h 851138"/>
                <a:gd name="connsiteX24" fmla="*/ 246181 w 1362047"/>
                <a:gd name="connsiteY24" fmla="*/ 202679 h 851138"/>
                <a:gd name="connsiteX25" fmla="*/ 328236 w 1362047"/>
                <a:gd name="connsiteY25" fmla="*/ 125002 h 851138"/>
                <a:gd name="connsiteX26" fmla="*/ 448884 w 1362047"/>
                <a:gd name="connsiteY26" fmla="*/ 172416 h 851138"/>
                <a:gd name="connsiteX27" fmla="*/ 628102 w 1362047"/>
                <a:gd name="connsiteY27" fmla="*/ 219261 h 851138"/>
                <a:gd name="connsiteX28" fmla="*/ 646780 w 1362047"/>
                <a:gd name="connsiteY28" fmla="*/ 220397 h 851138"/>
                <a:gd name="connsiteX29" fmla="*/ 657728 w 1362047"/>
                <a:gd name="connsiteY29" fmla="*/ 198023 h 851138"/>
                <a:gd name="connsiteX30" fmla="*/ 701361 w 1362047"/>
                <a:gd name="connsiteY30" fmla="*/ 177380 h 851138"/>
                <a:gd name="connsiteX31" fmla="*/ 701982 w 1362047"/>
                <a:gd name="connsiteY31" fmla="*/ 175689 h 851138"/>
                <a:gd name="connsiteX32" fmla="*/ 730906 w 1362047"/>
                <a:gd name="connsiteY32" fmla="*/ 83541 h 851138"/>
                <a:gd name="connsiteX33" fmla="*/ 871615 w 1362047"/>
                <a:gd name="connsiteY33" fmla="*/ 62489 h 851138"/>
                <a:gd name="connsiteX34" fmla="*/ 871646 w 1362047"/>
                <a:gd name="connsiteY34" fmla="*/ 62454 h 851138"/>
                <a:gd name="connsiteX35" fmla="*/ 899629 w 1362047"/>
                <a:gd name="connsiteY35" fmla="*/ 30792 h 851138"/>
                <a:gd name="connsiteX36" fmla="*/ 1013482 w 1362047"/>
                <a:gd name="connsiteY36" fmla="*/ 40635 h 851138"/>
                <a:gd name="connsiteX37" fmla="*/ 1013987 w 1362047"/>
                <a:gd name="connsiteY37" fmla="*/ 40039 h 851138"/>
                <a:gd name="connsiteX38" fmla="*/ 1036211 w 1362047"/>
                <a:gd name="connsiteY38" fmla="*/ 13852 h 851138"/>
                <a:gd name="connsiteX39" fmla="*/ 1068761 w 1362047"/>
                <a:gd name="connsiteY39" fmla="*/ 729 h 851138"/>
                <a:gd name="connsiteX40" fmla="*/ 1106855 w 1362047"/>
                <a:gd name="connsiteY40" fmla="*/ 5490 h 851138"/>
                <a:gd name="connsiteX41" fmla="*/ 1136436 w 1362047"/>
                <a:gd name="connsiteY41" fmla="*/ 28214 h 851138"/>
                <a:gd name="connsiteX42" fmla="*/ 1137319 w 1362047"/>
                <a:gd name="connsiteY42" fmla="*/ 28893 h 851138"/>
                <a:gd name="connsiteX43" fmla="*/ 1206430 w 1362047"/>
                <a:gd name="connsiteY43" fmla="*/ 400 h 851138"/>
                <a:gd name="connsiteX44" fmla="*/ 1231830 w 1362047"/>
                <a:gd name="connsiteY44" fmla="*/ 6779 h 851138"/>
                <a:gd name="connsiteX45" fmla="*/ 1279757 w 1362047"/>
                <a:gd name="connsiteY45" fmla="*/ 67107 h 851138"/>
                <a:gd name="connsiteX46" fmla="*/ 1280021 w 1362047"/>
                <a:gd name="connsiteY46" fmla="*/ 67256 h 851138"/>
                <a:gd name="connsiteX47" fmla="*/ 1317863 w 1362047"/>
                <a:gd name="connsiteY47" fmla="*/ 88613 h 851138"/>
                <a:gd name="connsiteX48" fmla="*/ 1341265 w 1362047"/>
                <a:gd name="connsiteY48" fmla="*/ 125658 h 851138"/>
                <a:gd name="connsiteX49" fmla="*/ 1338511 w 1362047"/>
                <a:gd name="connsiteY49" fmla="*/ 189147 h 851138"/>
                <a:gd name="connsiteX50" fmla="*/ 1358622 w 1362047"/>
                <a:gd name="connsiteY50" fmla="*/ 286221 h 851138"/>
                <a:gd name="connsiteX51" fmla="*/ 1264414 w 1362047"/>
                <a:gd name="connsiteY51" fmla="*/ 371195 h 851138"/>
                <a:gd name="connsiteX52" fmla="*/ 1230689 w 1362047"/>
                <a:gd name="connsiteY52" fmla="*/ 444006 h 851138"/>
                <a:gd name="connsiteX53" fmla="*/ 1144496 w 1362047"/>
                <a:gd name="connsiteY53" fmla="*/ 464851 h 851138"/>
                <a:gd name="connsiteX54" fmla="*/ 1118547 w 1362047"/>
                <a:gd name="connsiteY54" fmla="*/ 453949 h 851138"/>
                <a:gd name="connsiteX55" fmla="*/ 1116261 w 1362047"/>
                <a:gd name="connsiteY55" fmla="*/ 506647 h 851138"/>
                <a:gd name="connsiteX56" fmla="*/ 1136372 w 1362047"/>
                <a:gd name="connsiteY56" fmla="*/ 603721 h 851138"/>
                <a:gd name="connsiteX57" fmla="*/ 1042164 w 1362047"/>
                <a:gd name="connsiteY57" fmla="*/ 688695 h 851138"/>
                <a:gd name="connsiteX58" fmla="*/ 1008439 w 1362047"/>
                <a:gd name="connsiteY58" fmla="*/ 761506 h 851138"/>
                <a:gd name="connsiteX59" fmla="*/ 893616 w 1362047"/>
                <a:gd name="connsiteY59" fmla="*/ 770322 h 851138"/>
                <a:gd name="connsiteX60" fmla="*/ 811561 w 1362047"/>
                <a:gd name="connsiteY60" fmla="*/ 847999 h 851138"/>
                <a:gd name="connsiteX61" fmla="*/ 776957 w 1362047"/>
                <a:gd name="connsiteY61" fmla="*/ 850841 h 8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62047" h="851138">
                  <a:moveTo>
                    <a:pt x="776957" y="850841"/>
                  </a:moveTo>
                  <a:cubicBezTo>
                    <a:pt x="742718" y="848348"/>
                    <a:pt x="710692" y="830283"/>
                    <a:pt x="690913" y="800585"/>
                  </a:cubicBezTo>
                  <a:cubicBezTo>
                    <a:pt x="628666" y="838170"/>
                    <a:pt x="547820" y="817044"/>
                    <a:pt x="511695" y="753740"/>
                  </a:cubicBezTo>
                  <a:cubicBezTo>
                    <a:pt x="476207" y="757901"/>
                    <a:pt x="442885" y="735861"/>
                    <a:pt x="432897" y="701610"/>
                  </a:cubicBezTo>
                  <a:cubicBezTo>
                    <a:pt x="425661" y="676829"/>
                    <a:pt x="432057" y="650085"/>
                    <a:pt x="449734" y="631243"/>
                  </a:cubicBezTo>
                  <a:lnTo>
                    <a:pt x="449317" y="630794"/>
                  </a:lnTo>
                  <a:lnTo>
                    <a:pt x="434850" y="637513"/>
                  </a:lnTo>
                  <a:cubicBezTo>
                    <a:pt x="405570" y="645446"/>
                    <a:pt x="372569" y="638550"/>
                    <a:pt x="348565" y="614866"/>
                  </a:cubicBezTo>
                  <a:lnTo>
                    <a:pt x="348060" y="615462"/>
                  </a:lnTo>
                  <a:lnTo>
                    <a:pt x="325836" y="641649"/>
                  </a:lnTo>
                  <a:cubicBezTo>
                    <a:pt x="316343" y="648503"/>
                    <a:pt x="305213" y="653081"/>
                    <a:pt x="293286" y="654772"/>
                  </a:cubicBezTo>
                  <a:cubicBezTo>
                    <a:pt x="280158" y="656637"/>
                    <a:pt x="267039" y="654877"/>
                    <a:pt x="255192" y="650011"/>
                  </a:cubicBezTo>
                  <a:lnTo>
                    <a:pt x="225611" y="627287"/>
                  </a:lnTo>
                  <a:lnTo>
                    <a:pt x="224728" y="626608"/>
                  </a:lnTo>
                  <a:cubicBezTo>
                    <a:pt x="207328" y="647111"/>
                    <a:pt x="181392" y="657286"/>
                    <a:pt x="155617" y="655102"/>
                  </a:cubicBezTo>
                  <a:cubicBezTo>
                    <a:pt x="147025" y="654373"/>
                    <a:pt x="138451" y="652272"/>
                    <a:pt x="130217" y="648722"/>
                  </a:cubicBezTo>
                  <a:cubicBezTo>
                    <a:pt x="105120" y="637906"/>
                    <a:pt x="87125" y="615261"/>
                    <a:pt x="82290" y="588394"/>
                  </a:cubicBezTo>
                  <a:lnTo>
                    <a:pt x="82026" y="588245"/>
                  </a:lnTo>
                  <a:lnTo>
                    <a:pt x="44183" y="566888"/>
                  </a:lnTo>
                  <a:cubicBezTo>
                    <a:pt x="33608" y="556822"/>
                    <a:pt x="25483" y="544166"/>
                    <a:pt x="20782" y="529843"/>
                  </a:cubicBezTo>
                  <a:cubicBezTo>
                    <a:pt x="13950" y="509051"/>
                    <a:pt x="14924" y="486467"/>
                    <a:pt x="23535" y="466354"/>
                  </a:cubicBezTo>
                  <a:cubicBezTo>
                    <a:pt x="2367" y="438770"/>
                    <a:pt x="-5036" y="403013"/>
                    <a:pt x="3425" y="369280"/>
                  </a:cubicBezTo>
                  <a:cubicBezTo>
                    <a:pt x="14672" y="324435"/>
                    <a:pt x="51905" y="290850"/>
                    <a:pt x="97633" y="284306"/>
                  </a:cubicBezTo>
                  <a:cubicBezTo>
                    <a:pt x="97851" y="256315"/>
                    <a:pt x="110156" y="229769"/>
                    <a:pt x="131358" y="211495"/>
                  </a:cubicBezTo>
                  <a:cubicBezTo>
                    <a:pt x="163573" y="183726"/>
                    <a:pt x="210106" y="180158"/>
                    <a:pt x="246181" y="202679"/>
                  </a:cubicBezTo>
                  <a:cubicBezTo>
                    <a:pt x="257848" y="163995"/>
                    <a:pt x="289089" y="134423"/>
                    <a:pt x="328236" y="125002"/>
                  </a:cubicBezTo>
                  <a:cubicBezTo>
                    <a:pt x="374367" y="113902"/>
                    <a:pt x="422512" y="132818"/>
                    <a:pt x="448884" y="172416"/>
                  </a:cubicBezTo>
                  <a:cubicBezTo>
                    <a:pt x="511130" y="134831"/>
                    <a:pt x="591977" y="155957"/>
                    <a:pt x="628102" y="219261"/>
                  </a:cubicBezTo>
                  <a:lnTo>
                    <a:pt x="646780" y="220397"/>
                  </a:lnTo>
                  <a:lnTo>
                    <a:pt x="657728" y="198023"/>
                  </a:lnTo>
                  <a:cubicBezTo>
                    <a:pt x="669214" y="186672"/>
                    <a:pt x="684423" y="179134"/>
                    <a:pt x="701361" y="177380"/>
                  </a:cubicBezTo>
                  <a:cubicBezTo>
                    <a:pt x="701563" y="176812"/>
                    <a:pt x="701781" y="176257"/>
                    <a:pt x="701982" y="175689"/>
                  </a:cubicBezTo>
                  <a:cubicBezTo>
                    <a:pt x="697433" y="142191"/>
                    <a:pt x="708042" y="108409"/>
                    <a:pt x="730906" y="83541"/>
                  </a:cubicBezTo>
                  <a:cubicBezTo>
                    <a:pt x="767032" y="44265"/>
                    <a:pt x="825602" y="35511"/>
                    <a:pt x="871615" y="62489"/>
                  </a:cubicBezTo>
                  <a:lnTo>
                    <a:pt x="871646" y="62454"/>
                  </a:lnTo>
                  <a:lnTo>
                    <a:pt x="899629" y="30792"/>
                  </a:lnTo>
                  <a:cubicBezTo>
                    <a:pt x="933477" y="7323"/>
                    <a:pt x="981477" y="9057"/>
                    <a:pt x="1013482" y="40635"/>
                  </a:cubicBezTo>
                  <a:lnTo>
                    <a:pt x="1013987" y="40039"/>
                  </a:lnTo>
                  <a:lnTo>
                    <a:pt x="1036211" y="13852"/>
                  </a:lnTo>
                  <a:cubicBezTo>
                    <a:pt x="1045704" y="6998"/>
                    <a:pt x="1056834" y="2420"/>
                    <a:pt x="1068761" y="729"/>
                  </a:cubicBezTo>
                  <a:cubicBezTo>
                    <a:pt x="1081889" y="-1136"/>
                    <a:pt x="1095008" y="624"/>
                    <a:pt x="1106855" y="5490"/>
                  </a:cubicBezTo>
                  <a:lnTo>
                    <a:pt x="1136436" y="28214"/>
                  </a:lnTo>
                  <a:lnTo>
                    <a:pt x="1137319" y="28893"/>
                  </a:lnTo>
                  <a:cubicBezTo>
                    <a:pt x="1154719" y="8390"/>
                    <a:pt x="1180655" y="-1785"/>
                    <a:pt x="1206430" y="400"/>
                  </a:cubicBezTo>
                  <a:cubicBezTo>
                    <a:pt x="1215022" y="1128"/>
                    <a:pt x="1223596" y="3229"/>
                    <a:pt x="1231830" y="6779"/>
                  </a:cubicBezTo>
                  <a:cubicBezTo>
                    <a:pt x="1256927" y="17595"/>
                    <a:pt x="1274922" y="40240"/>
                    <a:pt x="1279757" y="67107"/>
                  </a:cubicBezTo>
                  <a:lnTo>
                    <a:pt x="1280021" y="67256"/>
                  </a:lnTo>
                  <a:lnTo>
                    <a:pt x="1317863" y="88613"/>
                  </a:lnTo>
                  <a:cubicBezTo>
                    <a:pt x="1328439" y="98679"/>
                    <a:pt x="1336564" y="111335"/>
                    <a:pt x="1341265" y="125658"/>
                  </a:cubicBezTo>
                  <a:cubicBezTo>
                    <a:pt x="1348097" y="146450"/>
                    <a:pt x="1347123" y="169034"/>
                    <a:pt x="1338511" y="189147"/>
                  </a:cubicBezTo>
                  <a:cubicBezTo>
                    <a:pt x="1359680" y="216731"/>
                    <a:pt x="1367083" y="252488"/>
                    <a:pt x="1358622" y="286221"/>
                  </a:cubicBezTo>
                  <a:cubicBezTo>
                    <a:pt x="1347375" y="331066"/>
                    <a:pt x="1310141" y="364651"/>
                    <a:pt x="1264414" y="371195"/>
                  </a:cubicBezTo>
                  <a:cubicBezTo>
                    <a:pt x="1264195" y="399186"/>
                    <a:pt x="1251891" y="425732"/>
                    <a:pt x="1230689" y="444006"/>
                  </a:cubicBezTo>
                  <a:cubicBezTo>
                    <a:pt x="1206528" y="464833"/>
                    <a:pt x="1174313" y="472047"/>
                    <a:pt x="1144496" y="464851"/>
                  </a:cubicBezTo>
                  <a:lnTo>
                    <a:pt x="1118547" y="453949"/>
                  </a:lnTo>
                  <a:lnTo>
                    <a:pt x="1116261" y="506647"/>
                  </a:lnTo>
                  <a:cubicBezTo>
                    <a:pt x="1137430" y="534231"/>
                    <a:pt x="1144833" y="569988"/>
                    <a:pt x="1136372" y="603721"/>
                  </a:cubicBezTo>
                  <a:cubicBezTo>
                    <a:pt x="1125125" y="648566"/>
                    <a:pt x="1087891" y="682151"/>
                    <a:pt x="1042164" y="688695"/>
                  </a:cubicBezTo>
                  <a:cubicBezTo>
                    <a:pt x="1041945" y="716686"/>
                    <a:pt x="1029641" y="743232"/>
                    <a:pt x="1008439" y="761506"/>
                  </a:cubicBezTo>
                  <a:cubicBezTo>
                    <a:pt x="976224" y="789275"/>
                    <a:pt x="929691" y="792843"/>
                    <a:pt x="893616" y="770322"/>
                  </a:cubicBezTo>
                  <a:cubicBezTo>
                    <a:pt x="881949" y="809006"/>
                    <a:pt x="850708" y="838578"/>
                    <a:pt x="811561" y="847999"/>
                  </a:cubicBezTo>
                  <a:cubicBezTo>
                    <a:pt x="800028" y="850774"/>
                    <a:pt x="788370" y="851673"/>
                    <a:pt x="776957" y="850841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50000"/>
                </a:srgbClr>
              </a:fgClr>
              <a:bgClr>
                <a:srgbClr val="339933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5" name="フリーフォーム: 図形 1294">
              <a:extLst>
                <a:ext uri="{FF2B5EF4-FFF2-40B4-BE49-F238E27FC236}">
                  <a16:creationId xmlns:a16="http://schemas.microsoft.com/office/drawing/2014/main" id="{0E6FC6E0-CE51-49E8-B6B0-813FBB6A1969}"/>
                </a:ext>
              </a:extLst>
            </p:cNvPr>
            <p:cNvSpPr/>
            <p:nvPr/>
          </p:nvSpPr>
          <p:spPr>
            <a:xfrm rot="11237583">
              <a:off x="891578" y="2980145"/>
              <a:ext cx="1359495" cy="722630"/>
            </a:xfrm>
            <a:custGeom>
              <a:avLst/>
              <a:gdLst>
                <a:gd name="connsiteX0" fmla="*/ 776957 w 1362047"/>
                <a:gd name="connsiteY0" fmla="*/ 850841 h 851138"/>
                <a:gd name="connsiteX1" fmla="*/ 690913 w 1362047"/>
                <a:gd name="connsiteY1" fmla="*/ 800585 h 851138"/>
                <a:gd name="connsiteX2" fmla="*/ 511695 w 1362047"/>
                <a:gd name="connsiteY2" fmla="*/ 753740 h 851138"/>
                <a:gd name="connsiteX3" fmla="*/ 432897 w 1362047"/>
                <a:gd name="connsiteY3" fmla="*/ 701610 h 851138"/>
                <a:gd name="connsiteX4" fmla="*/ 449734 w 1362047"/>
                <a:gd name="connsiteY4" fmla="*/ 631243 h 851138"/>
                <a:gd name="connsiteX5" fmla="*/ 449317 w 1362047"/>
                <a:gd name="connsiteY5" fmla="*/ 630794 h 851138"/>
                <a:gd name="connsiteX6" fmla="*/ 434850 w 1362047"/>
                <a:gd name="connsiteY6" fmla="*/ 637513 h 851138"/>
                <a:gd name="connsiteX7" fmla="*/ 348565 w 1362047"/>
                <a:gd name="connsiteY7" fmla="*/ 614866 h 851138"/>
                <a:gd name="connsiteX8" fmla="*/ 348060 w 1362047"/>
                <a:gd name="connsiteY8" fmla="*/ 615462 h 851138"/>
                <a:gd name="connsiteX9" fmla="*/ 325836 w 1362047"/>
                <a:gd name="connsiteY9" fmla="*/ 641649 h 851138"/>
                <a:gd name="connsiteX10" fmla="*/ 293286 w 1362047"/>
                <a:gd name="connsiteY10" fmla="*/ 654772 h 851138"/>
                <a:gd name="connsiteX11" fmla="*/ 255192 w 1362047"/>
                <a:gd name="connsiteY11" fmla="*/ 650011 h 851138"/>
                <a:gd name="connsiteX12" fmla="*/ 225611 w 1362047"/>
                <a:gd name="connsiteY12" fmla="*/ 627287 h 851138"/>
                <a:gd name="connsiteX13" fmla="*/ 224728 w 1362047"/>
                <a:gd name="connsiteY13" fmla="*/ 626608 h 851138"/>
                <a:gd name="connsiteX14" fmla="*/ 155617 w 1362047"/>
                <a:gd name="connsiteY14" fmla="*/ 655102 h 851138"/>
                <a:gd name="connsiteX15" fmla="*/ 130217 w 1362047"/>
                <a:gd name="connsiteY15" fmla="*/ 648722 h 851138"/>
                <a:gd name="connsiteX16" fmla="*/ 82290 w 1362047"/>
                <a:gd name="connsiteY16" fmla="*/ 588394 h 851138"/>
                <a:gd name="connsiteX17" fmla="*/ 82026 w 1362047"/>
                <a:gd name="connsiteY17" fmla="*/ 588245 h 851138"/>
                <a:gd name="connsiteX18" fmla="*/ 44183 w 1362047"/>
                <a:gd name="connsiteY18" fmla="*/ 566888 h 851138"/>
                <a:gd name="connsiteX19" fmla="*/ 20782 w 1362047"/>
                <a:gd name="connsiteY19" fmla="*/ 529843 h 851138"/>
                <a:gd name="connsiteX20" fmla="*/ 23535 w 1362047"/>
                <a:gd name="connsiteY20" fmla="*/ 466354 h 851138"/>
                <a:gd name="connsiteX21" fmla="*/ 3425 w 1362047"/>
                <a:gd name="connsiteY21" fmla="*/ 369280 h 851138"/>
                <a:gd name="connsiteX22" fmla="*/ 97633 w 1362047"/>
                <a:gd name="connsiteY22" fmla="*/ 284306 h 851138"/>
                <a:gd name="connsiteX23" fmla="*/ 131358 w 1362047"/>
                <a:gd name="connsiteY23" fmla="*/ 211495 h 851138"/>
                <a:gd name="connsiteX24" fmla="*/ 246181 w 1362047"/>
                <a:gd name="connsiteY24" fmla="*/ 202679 h 851138"/>
                <a:gd name="connsiteX25" fmla="*/ 328236 w 1362047"/>
                <a:gd name="connsiteY25" fmla="*/ 125002 h 851138"/>
                <a:gd name="connsiteX26" fmla="*/ 448884 w 1362047"/>
                <a:gd name="connsiteY26" fmla="*/ 172416 h 851138"/>
                <a:gd name="connsiteX27" fmla="*/ 628102 w 1362047"/>
                <a:gd name="connsiteY27" fmla="*/ 219261 h 851138"/>
                <a:gd name="connsiteX28" fmla="*/ 646780 w 1362047"/>
                <a:gd name="connsiteY28" fmla="*/ 220397 h 851138"/>
                <a:gd name="connsiteX29" fmla="*/ 657728 w 1362047"/>
                <a:gd name="connsiteY29" fmla="*/ 198023 h 851138"/>
                <a:gd name="connsiteX30" fmla="*/ 701361 w 1362047"/>
                <a:gd name="connsiteY30" fmla="*/ 177380 h 851138"/>
                <a:gd name="connsiteX31" fmla="*/ 701982 w 1362047"/>
                <a:gd name="connsiteY31" fmla="*/ 175689 h 851138"/>
                <a:gd name="connsiteX32" fmla="*/ 730906 w 1362047"/>
                <a:gd name="connsiteY32" fmla="*/ 83541 h 851138"/>
                <a:gd name="connsiteX33" fmla="*/ 871615 w 1362047"/>
                <a:gd name="connsiteY33" fmla="*/ 62489 h 851138"/>
                <a:gd name="connsiteX34" fmla="*/ 871646 w 1362047"/>
                <a:gd name="connsiteY34" fmla="*/ 62454 h 851138"/>
                <a:gd name="connsiteX35" fmla="*/ 899629 w 1362047"/>
                <a:gd name="connsiteY35" fmla="*/ 30792 h 851138"/>
                <a:gd name="connsiteX36" fmla="*/ 1013482 w 1362047"/>
                <a:gd name="connsiteY36" fmla="*/ 40635 h 851138"/>
                <a:gd name="connsiteX37" fmla="*/ 1013987 w 1362047"/>
                <a:gd name="connsiteY37" fmla="*/ 40039 h 851138"/>
                <a:gd name="connsiteX38" fmla="*/ 1036211 w 1362047"/>
                <a:gd name="connsiteY38" fmla="*/ 13852 h 851138"/>
                <a:gd name="connsiteX39" fmla="*/ 1068761 w 1362047"/>
                <a:gd name="connsiteY39" fmla="*/ 729 h 851138"/>
                <a:gd name="connsiteX40" fmla="*/ 1106855 w 1362047"/>
                <a:gd name="connsiteY40" fmla="*/ 5490 h 851138"/>
                <a:gd name="connsiteX41" fmla="*/ 1136436 w 1362047"/>
                <a:gd name="connsiteY41" fmla="*/ 28214 h 851138"/>
                <a:gd name="connsiteX42" fmla="*/ 1137319 w 1362047"/>
                <a:gd name="connsiteY42" fmla="*/ 28893 h 851138"/>
                <a:gd name="connsiteX43" fmla="*/ 1206430 w 1362047"/>
                <a:gd name="connsiteY43" fmla="*/ 400 h 851138"/>
                <a:gd name="connsiteX44" fmla="*/ 1231830 w 1362047"/>
                <a:gd name="connsiteY44" fmla="*/ 6779 h 851138"/>
                <a:gd name="connsiteX45" fmla="*/ 1279757 w 1362047"/>
                <a:gd name="connsiteY45" fmla="*/ 67107 h 851138"/>
                <a:gd name="connsiteX46" fmla="*/ 1280021 w 1362047"/>
                <a:gd name="connsiteY46" fmla="*/ 67256 h 851138"/>
                <a:gd name="connsiteX47" fmla="*/ 1317863 w 1362047"/>
                <a:gd name="connsiteY47" fmla="*/ 88613 h 851138"/>
                <a:gd name="connsiteX48" fmla="*/ 1341265 w 1362047"/>
                <a:gd name="connsiteY48" fmla="*/ 125658 h 851138"/>
                <a:gd name="connsiteX49" fmla="*/ 1338511 w 1362047"/>
                <a:gd name="connsiteY49" fmla="*/ 189147 h 851138"/>
                <a:gd name="connsiteX50" fmla="*/ 1358622 w 1362047"/>
                <a:gd name="connsiteY50" fmla="*/ 286221 h 851138"/>
                <a:gd name="connsiteX51" fmla="*/ 1264414 w 1362047"/>
                <a:gd name="connsiteY51" fmla="*/ 371195 h 851138"/>
                <a:gd name="connsiteX52" fmla="*/ 1230689 w 1362047"/>
                <a:gd name="connsiteY52" fmla="*/ 444006 h 851138"/>
                <a:gd name="connsiteX53" fmla="*/ 1144496 w 1362047"/>
                <a:gd name="connsiteY53" fmla="*/ 464851 h 851138"/>
                <a:gd name="connsiteX54" fmla="*/ 1118547 w 1362047"/>
                <a:gd name="connsiteY54" fmla="*/ 453949 h 851138"/>
                <a:gd name="connsiteX55" fmla="*/ 1116261 w 1362047"/>
                <a:gd name="connsiteY55" fmla="*/ 506647 h 851138"/>
                <a:gd name="connsiteX56" fmla="*/ 1136372 w 1362047"/>
                <a:gd name="connsiteY56" fmla="*/ 603721 h 851138"/>
                <a:gd name="connsiteX57" fmla="*/ 1042164 w 1362047"/>
                <a:gd name="connsiteY57" fmla="*/ 688695 h 851138"/>
                <a:gd name="connsiteX58" fmla="*/ 1008439 w 1362047"/>
                <a:gd name="connsiteY58" fmla="*/ 761506 h 851138"/>
                <a:gd name="connsiteX59" fmla="*/ 893616 w 1362047"/>
                <a:gd name="connsiteY59" fmla="*/ 770322 h 851138"/>
                <a:gd name="connsiteX60" fmla="*/ 811561 w 1362047"/>
                <a:gd name="connsiteY60" fmla="*/ 847999 h 851138"/>
                <a:gd name="connsiteX61" fmla="*/ 776957 w 1362047"/>
                <a:gd name="connsiteY61" fmla="*/ 850841 h 8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62047" h="851138">
                  <a:moveTo>
                    <a:pt x="776957" y="850841"/>
                  </a:moveTo>
                  <a:cubicBezTo>
                    <a:pt x="742718" y="848348"/>
                    <a:pt x="710692" y="830283"/>
                    <a:pt x="690913" y="800585"/>
                  </a:cubicBezTo>
                  <a:cubicBezTo>
                    <a:pt x="628666" y="838170"/>
                    <a:pt x="547820" y="817044"/>
                    <a:pt x="511695" y="753740"/>
                  </a:cubicBezTo>
                  <a:cubicBezTo>
                    <a:pt x="476207" y="757901"/>
                    <a:pt x="442885" y="735861"/>
                    <a:pt x="432897" y="701610"/>
                  </a:cubicBezTo>
                  <a:cubicBezTo>
                    <a:pt x="425661" y="676829"/>
                    <a:pt x="432057" y="650085"/>
                    <a:pt x="449734" y="631243"/>
                  </a:cubicBezTo>
                  <a:lnTo>
                    <a:pt x="449317" y="630794"/>
                  </a:lnTo>
                  <a:lnTo>
                    <a:pt x="434850" y="637513"/>
                  </a:lnTo>
                  <a:cubicBezTo>
                    <a:pt x="405570" y="645446"/>
                    <a:pt x="372569" y="638550"/>
                    <a:pt x="348565" y="614866"/>
                  </a:cubicBezTo>
                  <a:lnTo>
                    <a:pt x="348060" y="615462"/>
                  </a:lnTo>
                  <a:lnTo>
                    <a:pt x="325836" y="641649"/>
                  </a:lnTo>
                  <a:cubicBezTo>
                    <a:pt x="316343" y="648503"/>
                    <a:pt x="305213" y="653081"/>
                    <a:pt x="293286" y="654772"/>
                  </a:cubicBezTo>
                  <a:cubicBezTo>
                    <a:pt x="280158" y="656637"/>
                    <a:pt x="267039" y="654877"/>
                    <a:pt x="255192" y="650011"/>
                  </a:cubicBezTo>
                  <a:lnTo>
                    <a:pt x="225611" y="627287"/>
                  </a:lnTo>
                  <a:lnTo>
                    <a:pt x="224728" y="626608"/>
                  </a:lnTo>
                  <a:cubicBezTo>
                    <a:pt x="207328" y="647111"/>
                    <a:pt x="181392" y="657286"/>
                    <a:pt x="155617" y="655102"/>
                  </a:cubicBezTo>
                  <a:cubicBezTo>
                    <a:pt x="147025" y="654373"/>
                    <a:pt x="138451" y="652272"/>
                    <a:pt x="130217" y="648722"/>
                  </a:cubicBezTo>
                  <a:cubicBezTo>
                    <a:pt x="105120" y="637906"/>
                    <a:pt x="87125" y="615261"/>
                    <a:pt x="82290" y="588394"/>
                  </a:cubicBezTo>
                  <a:lnTo>
                    <a:pt x="82026" y="588245"/>
                  </a:lnTo>
                  <a:lnTo>
                    <a:pt x="44183" y="566888"/>
                  </a:lnTo>
                  <a:cubicBezTo>
                    <a:pt x="33608" y="556822"/>
                    <a:pt x="25483" y="544166"/>
                    <a:pt x="20782" y="529843"/>
                  </a:cubicBezTo>
                  <a:cubicBezTo>
                    <a:pt x="13950" y="509051"/>
                    <a:pt x="14924" y="486467"/>
                    <a:pt x="23535" y="466354"/>
                  </a:cubicBezTo>
                  <a:cubicBezTo>
                    <a:pt x="2367" y="438770"/>
                    <a:pt x="-5036" y="403013"/>
                    <a:pt x="3425" y="369280"/>
                  </a:cubicBezTo>
                  <a:cubicBezTo>
                    <a:pt x="14672" y="324435"/>
                    <a:pt x="51905" y="290850"/>
                    <a:pt x="97633" y="284306"/>
                  </a:cubicBezTo>
                  <a:cubicBezTo>
                    <a:pt x="97851" y="256315"/>
                    <a:pt x="110156" y="229769"/>
                    <a:pt x="131358" y="211495"/>
                  </a:cubicBezTo>
                  <a:cubicBezTo>
                    <a:pt x="163573" y="183726"/>
                    <a:pt x="210106" y="180158"/>
                    <a:pt x="246181" y="202679"/>
                  </a:cubicBezTo>
                  <a:cubicBezTo>
                    <a:pt x="257848" y="163995"/>
                    <a:pt x="289089" y="134423"/>
                    <a:pt x="328236" y="125002"/>
                  </a:cubicBezTo>
                  <a:cubicBezTo>
                    <a:pt x="374367" y="113902"/>
                    <a:pt x="422512" y="132818"/>
                    <a:pt x="448884" y="172416"/>
                  </a:cubicBezTo>
                  <a:cubicBezTo>
                    <a:pt x="511130" y="134831"/>
                    <a:pt x="591977" y="155957"/>
                    <a:pt x="628102" y="219261"/>
                  </a:cubicBezTo>
                  <a:lnTo>
                    <a:pt x="646780" y="220397"/>
                  </a:lnTo>
                  <a:lnTo>
                    <a:pt x="657728" y="198023"/>
                  </a:lnTo>
                  <a:cubicBezTo>
                    <a:pt x="669214" y="186672"/>
                    <a:pt x="684423" y="179134"/>
                    <a:pt x="701361" y="177380"/>
                  </a:cubicBezTo>
                  <a:cubicBezTo>
                    <a:pt x="701563" y="176812"/>
                    <a:pt x="701781" y="176257"/>
                    <a:pt x="701982" y="175689"/>
                  </a:cubicBezTo>
                  <a:cubicBezTo>
                    <a:pt x="697433" y="142191"/>
                    <a:pt x="708042" y="108409"/>
                    <a:pt x="730906" y="83541"/>
                  </a:cubicBezTo>
                  <a:cubicBezTo>
                    <a:pt x="767032" y="44265"/>
                    <a:pt x="825602" y="35511"/>
                    <a:pt x="871615" y="62489"/>
                  </a:cubicBezTo>
                  <a:lnTo>
                    <a:pt x="871646" y="62454"/>
                  </a:lnTo>
                  <a:lnTo>
                    <a:pt x="899629" y="30792"/>
                  </a:lnTo>
                  <a:cubicBezTo>
                    <a:pt x="933477" y="7323"/>
                    <a:pt x="981477" y="9057"/>
                    <a:pt x="1013482" y="40635"/>
                  </a:cubicBezTo>
                  <a:lnTo>
                    <a:pt x="1013987" y="40039"/>
                  </a:lnTo>
                  <a:lnTo>
                    <a:pt x="1036211" y="13852"/>
                  </a:lnTo>
                  <a:cubicBezTo>
                    <a:pt x="1045704" y="6998"/>
                    <a:pt x="1056834" y="2420"/>
                    <a:pt x="1068761" y="729"/>
                  </a:cubicBezTo>
                  <a:cubicBezTo>
                    <a:pt x="1081889" y="-1136"/>
                    <a:pt x="1095008" y="624"/>
                    <a:pt x="1106855" y="5490"/>
                  </a:cubicBezTo>
                  <a:lnTo>
                    <a:pt x="1136436" y="28214"/>
                  </a:lnTo>
                  <a:lnTo>
                    <a:pt x="1137319" y="28893"/>
                  </a:lnTo>
                  <a:cubicBezTo>
                    <a:pt x="1154719" y="8390"/>
                    <a:pt x="1180655" y="-1785"/>
                    <a:pt x="1206430" y="400"/>
                  </a:cubicBezTo>
                  <a:cubicBezTo>
                    <a:pt x="1215022" y="1128"/>
                    <a:pt x="1223596" y="3229"/>
                    <a:pt x="1231830" y="6779"/>
                  </a:cubicBezTo>
                  <a:cubicBezTo>
                    <a:pt x="1256927" y="17595"/>
                    <a:pt x="1274922" y="40240"/>
                    <a:pt x="1279757" y="67107"/>
                  </a:cubicBezTo>
                  <a:lnTo>
                    <a:pt x="1280021" y="67256"/>
                  </a:lnTo>
                  <a:lnTo>
                    <a:pt x="1317863" y="88613"/>
                  </a:lnTo>
                  <a:cubicBezTo>
                    <a:pt x="1328439" y="98679"/>
                    <a:pt x="1336564" y="111335"/>
                    <a:pt x="1341265" y="125658"/>
                  </a:cubicBezTo>
                  <a:cubicBezTo>
                    <a:pt x="1348097" y="146450"/>
                    <a:pt x="1347123" y="169034"/>
                    <a:pt x="1338511" y="189147"/>
                  </a:cubicBezTo>
                  <a:cubicBezTo>
                    <a:pt x="1359680" y="216731"/>
                    <a:pt x="1367083" y="252488"/>
                    <a:pt x="1358622" y="286221"/>
                  </a:cubicBezTo>
                  <a:cubicBezTo>
                    <a:pt x="1347375" y="331066"/>
                    <a:pt x="1310141" y="364651"/>
                    <a:pt x="1264414" y="371195"/>
                  </a:cubicBezTo>
                  <a:cubicBezTo>
                    <a:pt x="1264195" y="399186"/>
                    <a:pt x="1251891" y="425732"/>
                    <a:pt x="1230689" y="444006"/>
                  </a:cubicBezTo>
                  <a:cubicBezTo>
                    <a:pt x="1206528" y="464833"/>
                    <a:pt x="1174313" y="472047"/>
                    <a:pt x="1144496" y="464851"/>
                  </a:cubicBezTo>
                  <a:lnTo>
                    <a:pt x="1118547" y="453949"/>
                  </a:lnTo>
                  <a:lnTo>
                    <a:pt x="1116261" y="506647"/>
                  </a:lnTo>
                  <a:cubicBezTo>
                    <a:pt x="1137430" y="534231"/>
                    <a:pt x="1144833" y="569988"/>
                    <a:pt x="1136372" y="603721"/>
                  </a:cubicBezTo>
                  <a:cubicBezTo>
                    <a:pt x="1125125" y="648566"/>
                    <a:pt x="1087891" y="682151"/>
                    <a:pt x="1042164" y="688695"/>
                  </a:cubicBezTo>
                  <a:cubicBezTo>
                    <a:pt x="1041945" y="716686"/>
                    <a:pt x="1029641" y="743232"/>
                    <a:pt x="1008439" y="761506"/>
                  </a:cubicBezTo>
                  <a:cubicBezTo>
                    <a:pt x="976224" y="789275"/>
                    <a:pt x="929691" y="792843"/>
                    <a:pt x="893616" y="770322"/>
                  </a:cubicBezTo>
                  <a:cubicBezTo>
                    <a:pt x="881949" y="809006"/>
                    <a:pt x="850708" y="838578"/>
                    <a:pt x="811561" y="847999"/>
                  </a:cubicBezTo>
                  <a:cubicBezTo>
                    <a:pt x="800028" y="850774"/>
                    <a:pt x="788370" y="851673"/>
                    <a:pt x="776957" y="850841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50000"/>
                </a:srgbClr>
              </a:fgClr>
              <a:bgClr>
                <a:srgbClr val="339933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6" name="フリーフォーム: 図形 1295">
              <a:extLst>
                <a:ext uri="{FF2B5EF4-FFF2-40B4-BE49-F238E27FC236}">
                  <a16:creationId xmlns:a16="http://schemas.microsoft.com/office/drawing/2014/main" id="{2C905A58-B3A2-427C-942C-308134DC2AC0}"/>
                </a:ext>
              </a:extLst>
            </p:cNvPr>
            <p:cNvSpPr/>
            <p:nvPr/>
          </p:nvSpPr>
          <p:spPr>
            <a:xfrm rot="11237583">
              <a:off x="3388445" y="3001373"/>
              <a:ext cx="1097624" cy="524996"/>
            </a:xfrm>
            <a:custGeom>
              <a:avLst/>
              <a:gdLst>
                <a:gd name="connsiteX0" fmla="*/ 776957 w 1362047"/>
                <a:gd name="connsiteY0" fmla="*/ 850841 h 851138"/>
                <a:gd name="connsiteX1" fmla="*/ 690913 w 1362047"/>
                <a:gd name="connsiteY1" fmla="*/ 800585 h 851138"/>
                <a:gd name="connsiteX2" fmla="*/ 511695 w 1362047"/>
                <a:gd name="connsiteY2" fmla="*/ 753740 h 851138"/>
                <a:gd name="connsiteX3" fmla="*/ 432897 w 1362047"/>
                <a:gd name="connsiteY3" fmla="*/ 701610 h 851138"/>
                <a:gd name="connsiteX4" fmla="*/ 449734 w 1362047"/>
                <a:gd name="connsiteY4" fmla="*/ 631243 h 851138"/>
                <a:gd name="connsiteX5" fmla="*/ 449317 w 1362047"/>
                <a:gd name="connsiteY5" fmla="*/ 630794 h 851138"/>
                <a:gd name="connsiteX6" fmla="*/ 434850 w 1362047"/>
                <a:gd name="connsiteY6" fmla="*/ 637513 h 851138"/>
                <a:gd name="connsiteX7" fmla="*/ 348565 w 1362047"/>
                <a:gd name="connsiteY7" fmla="*/ 614866 h 851138"/>
                <a:gd name="connsiteX8" fmla="*/ 348060 w 1362047"/>
                <a:gd name="connsiteY8" fmla="*/ 615462 h 851138"/>
                <a:gd name="connsiteX9" fmla="*/ 325836 w 1362047"/>
                <a:gd name="connsiteY9" fmla="*/ 641649 h 851138"/>
                <a:gd name="connsiteX10" fmla="*/ 293286 w 1362047"/>
                <a:gd name="connsiteY10" fmla="*/ 654772 h 851138"/>
                <a:gd name="connsiteX11" fmla="*/ 255192 w 1362047"/>
                <a:gd name="connsiteY11" fmla="*/ 650011 h 851138"/>
                <a:gd name="connsiteX12" fmla="*/ 225611 w 1362047"/>
                <a:gd name="connsiteY12" fmla="*/ 627287 h 851138"/>
                <a:gd name="connsiteX13" fmla="*/ 224728 w 1362047"/>
                <a:gd name="connsiteY13" fmla="*/ 626608 h 851138"/>
                <a:gd name="connsiteX14" fmla="*/ 155617 w 1362047"/>
                <a:gd name="connsiteY14" fmla="*/ 655102 h 851138"/>
                <a:gd name="connsiteX15" fmla="*/ 130217 w 1362047"/>
                <a:gd name="connsiteY15" fmla="*/ 648722 h 851138"/>
                <a:gd name="connsiteX16" fmla="*/ 82290 w 1362047"/>
                <a:gd name="connsiteY16" fmla="*/ 588394 h 851138"/>
                <a:gd name="connsiteX17" fmla="*/ 82026 w 1362047"/>
                <a:gd name="connsiteY17" fmla="*/ 588245 h 851138"/>
                <a:gd name="connsiteX18" fmla="*/ 44183 w 1362047"/>
                <a:gd name="connsiteY18" fmla="*/ 566888 h 851138"/>
                <a:gd name="connsiteX19" fmla="*/ 20782 w 1362047"/>
                <a:gd name="connsiteY19" fmla="*/ 529843 h 851138"/>
                <a:gd name="connsiteX20" fmla="*/ 23535 w 1362047"/>
                <a:gd name="connsiteY20" fmla="*/ 466354 h 851138"/>
                <a:gd name="connsiteX21" fmla="*/ 3425 w 1362047"/>
                <a:gd name="connsiteY21" fmla="*/ 369280 h 851138"/>
                <a:gd name="connsiteX22" fmla="*/ 97633 w 1362047"/>
                <a:gd name="connsiteY22" fmla="*/ 284306 h 851138"/>
                <a:gd name="connsiteX23" fmla="*/ 131358 w 1362047"/>
                <a:gd name="connsiteY23" fmla="*/ 211495 h 851138"/>
                <a:gd name="connsiteX24" fmla="*/ 246181 w 1362047"/>
                <a:gd name="connsiteY24" fmla="*/ 202679 h 851138"/>
                <a:gd name="connsiteX25" fmla="*/ 328236 w 1362047"/>
                <a:gd name="connsiteY25" fmla="*/ 125002 h 851138"/>
                <a:gd name="connsiteX26" fmla="*/ 448884 w 1362047"/>
                <a:gd name="connsiteY26" fmla="*/ 172416 h 851138"/>
                <a:gd name="connsiteX27" fmla="*/ 628102 w 1362047"/>
                <a:gd name="connsiteY27" fmla="*/ 219261 h 851138"/>
                <a:gd name="connsiteX28" fmla="*/ 646780 w 1362047"/>
                <a:gd name="connsiteY28" fmla="*/ 220397 h 851138"/>
                <a:gd name="connsiteX29" fmla="*/ 657728 w 1362047"/>
                <a:gd name="connsiteY29" fmla="*/ 198023 h 851138"/>
                <a:gd name="connsiteX30" fmla="*/ 701361 w 1362047"/>
                <a:gd name="connsiteY30" fmla="*/ 177380 h 851138"/>
                <a:gd name="connsiteX31" fmla="*/ 701982 w 1362047"/>
                <a:gd name="connsiteY31" fmla="*/ 175689 h 851138"/>
                <a:gd name="connsiteX32" fmla="*/ 730906 w 1362047"/>
                <a:gd name="connsiteY32" fmla="*/ 83541 h 851138"/>
                <a:gd name="connsiteX33" fmla="*/ 871615 w 1362047"/>
                <a:gd name="connsiteY33" fmla="*/ 62489 h 851138"/>
                <a:gd name="connsiteX34" fmla="*/ 871646 w 1362047"/>
                <a:gd name="connsiteY34" fmla="*/ 62454 h 851138"/>
                <a:gd name="connsiteX35" fmla="*/ 899629 w 1362047"/>
                <a:gd name="connsiteY35" fmla="*/ 30792 h 851138"/>
                <a:gd name="connsiteX36" fmla="*/ 1013482 w 1362047"/>
                <a:gd name="connsiteY36" fmla="*/ 40635 h 851138"/>
                <a:gd name="connsiteX37" fmla="*/ 1013987 w 1362047"/>
                <a:gd name="connsiteY37" fmla="*/ 40039 h 851138"/>
                <a:gd name="connsiteX38" fmla="*/ 1036211 w 1362047"/>
                <a:gd name="connsiteY38" fmla="*/ 13852 h 851138"/>
                <a:gd name="connsiteX39" fmla="*/ 1068761 w 1362047"/>
                <a:gd name="connsiteY39" fmla="*/ 729 h 851138"/>
                <a:gd name="connsiteX40" fmla="*/ 1106855 w 1362047"/>
                <a:gd name="connsiteY40" fmla="*/ 5490 h 851138"/>
                <a:gd name="connsiteX41" fmla="*/ 1136436 w 1362047"/>
                <a:gd name="connsiteY41" fmla="*/ 28214 h 851138"/>
                <a:gd name="connsiteX42" fmla="*/ 1137319 w 1362047"/>
                <a:gd name="connsiteY42" fmla="*/ 28893 h 851138"/>
                <a:gd name="connsiteX43" fmla="*/ 1206430 w 1362047"/>
                <a:gd name="connsiteY43" fmla="*/ 400 h 851138"/>
                <a:gd name="connsiteX44" fmla="*/ 1231830 w 1362047"/>
                <a:gd name="connsiteY44" fmla="*/ 6779 h 851138"/>
                <a:gd name="connsiteX45" fmla="*/ 1279757 w 1362047"/>
                <a:gd name="connsiteY45" fmla="*/ 67107 h 851138"/>
                <a:gd name="connsiteX46" fmla="*/ 1280021 w 1362047"/>
                <a:gd name="connsiteY46" fmla="*/ 67256 h 851138"/>
                <a:gd name="connsiteX47" fmla="*/ 1317863 w 1362047"/>
                <a:gd name="connsiteY47" fmla="*/ 88613 h 851138"/>
                <a:gd name="connsiteX48" fmla="*/ 1341265 w 1362047"/>
                <a:gd name="connsiteY48" fmla="*/ 125658 h 851138"/>
                <a:gd name="connsiteX49" fmla="*/ 1338511 w 1362047"/>
                <a:gd name="connsiteY49" fmla="*/ 189147 h 851138"/>
                <a:gd name="connsiteX50" fmla="*/ 1358622 w 1362047"/>
                <a:gd name="connsiteY50" fmla="*/ 286221 h 851138"/>
                <a:gd name="connsiteX51" fmla="*/ 1264414 w 1362047"/>
                <a:gd name="connsiteY51" fmla="*/ 371195 h 851138"/>
                <a:gd name="connsiteX52" fmla="*/ 1230689 w 1362047"/>
                <a:gd name="connsiteY52" fmla="*/ 444006 h 851138"/>
                <a:gd name="connsiteX53" fmla="*/ 1144496 w 1362047"/>
                <a:gd name="connsiteY53" fmla="*/ 464851 h 851138"/>
                <a:gd name="connsiteX54" fmla="*/ 1118547 w 1362047"/>
                <a:gd name="connsiteY54" fmla="*/ 453949 h 851138"/>
                <a:gd name="connsiteX55" fmla="*/ 1116261 w 1362047"/>
                <a:gd name="connsiteY55" fmla="*/ 506647 h 851138"/>
                <a:gd name="connsiteX56" fmla="*/ 1136372 w 1362047"/>
                <a:gd name="connsiteY56" fmla="*/ 603721 h 851138"/>
                <a:gd name="connsiteX57" fmla="*/ 1042164 w 1362047"/>
                <a:gd name="connsiteY57" fmla="*/ 688695 h 851138"/>
                <a:gd name="connsiteX58" fmla="*/ 1008439 w 1362047"/>
                <a:gd name="connsiteY58" fmla="*/ 761506 h 851138"/>
                <a:gd name="connsiteX59" fmla="*/ 893616 w 1362047"/>
                <a:gd name="connsiteY59" fmla="*/ 770322 h 851138"/>
                <a:gd name="connsiteX60" fmla="*/ 811561 w 1362047"/>
                <a:gd name="connsiteY60" fmla="*/ 847999 h 851138"/>
                <a:gd name="connsiteX61" fmla="*/ 776957 w 1362047"/>
                <a:gd name="connsiteY61" fmla="*/ 850841 h 8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62047" h="851138">
                  <a:moveTo>
                    <a:pt x="776957" y="850841"/>
                  </a:moveTo>
                  <a:cubicBezTo>
                    <a:pt x="742718" y="848348"/>
                    <a:pt x="710692" y="830283"/>
                    <a:pt x="690913" y="800585"/>
                  </a:cubicBezTo>
                  <a:cubicBezTo>
                    <a:pt x="628666" y="838170"/>
                    <a:pt x="547820" y="817044"/>
                    <a:pt x="511695" y="753740"/>
                  </a:cubicBezTo>
                  <a:cubicBezTo>
                    <a:pt x="476207" y="757901"/>
                    <a:pt x="442885" y="735861"/>
                    <a:pt x="432897" y="701610"/>
                  </a:cubicBezTo>
                  <a:cubicBezTo>
                    <a:pt x="425661" y="676829"/>
                    <a:pt x="432057" y="650085"/>
                    <a:pt x="449734" y="631243"/>
                  </a:cubicBezTo>
                  <a:lnTo>
                    <a:pt x="449317" y="630794"/>
                  </a:lnTo>
                  <a:lnTo>
                    <a:pt x="434850" y="637513"/>
                  </a:lnTo>
                  <a:cubicBezTo>
                    <a:pt x="405570" y="645446"/>
                    <a:pt x="372569" y="638550"/>
                    <a:pt x="348565" y="614866"/>
                  </a:cubicBezTo>
                  <a:lnTo>
                    <a:pt x="348060" y="615462"/>
                  </a:lnTo>
                  <a:lnTo>
                    <a:pt x="325836" y="641649"/>
                  </a:lnTo>
                  <a:cubicBezTo>
                    <a:pt x="316343" y="648503"/>
                    <a:pt x="305213" y="653081"/>
                    <a:pt x="293286" y="654772"/>
                  </a:cubicBezTo>
                  <a:cubicBezTo>
                    <a:pt x="280158" y="656637"/>
                    <a:pt x="267039" y="654877"/>
                    <a:pt x="255192" y="650011"/>
                  </a:cubicBezTo>
                  <a:lnTo>
                    <a:pt x="225611" y="627287"/>
                  </a:lnTo>
                  <a:lnTo>
                    <a:pt x="224728" y="626608"/>
                  </a:lnTo>
                  <a:cubicBezTo>
                    <a:pt x="207328" y="647111"/>
                    <a:pt x="181392" y="657286"/>
                    <a:pt x="155617" y="655102"/>
                  </a:cubicBezTo>
                  <a:cubicBezTo>
                    <a:pt x="147025" y="654373"/>
                    <a:pt x="138451" y="652272"/>
                    <a:pt x="130217" y="648722"/>
                  </a:cubicBezTo>
                  <a:cubicBezTo>
                    <a:pt x="105120" y="637906"/>
                    <a:pt x="87125" y="615261"/>
                    <a:pt x="82290" y="588394"/>
                  </a:cubicBezTo>
                  <a:lnTo>
                    <a:pt x="82026" y="588245"/>
                  </a:lnTo>
                  <a:lnTo>
                    <a:pt x="44183" y="566888"/>
                  </a:lnTo>
                  <a:cubicBezTo>
                    <a:pt x="33608" y="556822"/>
                    <a:pt x="25483" y="544166"/>
                    <a:pt x="20782" y="529843"/>
                  </a:cubicBezTo>
                  <a:cubicBezTo>
                    <a:pt x="13950" y="509051"/>
                    <a:pt x="14924" y="486467"/>
                    <a:pt x="23535" y="466354"/>
                  </a:cubicBezTo>
                  <a:cubicBezTo>
                    <a:pt x="2367" y="438770"/>
                    <a:pt x="-5036" y="403013"/>
                    <a:pt x="3425" y="369280"/>
                  </a:cubicBezTo>
                  <a:cubicBezTo>
                    <a:pt x="14672" y="324435"/>
                    <a:pt x="51905" y="290850"/>
                    <a:pt x="97633" y="284306"/>
                  </a:cubicBezTo>
                  <a:cubicBezTo>
                    <a:pt x="97851" y="256315"/>
                    <a:pt x="110156" y="229769"/>
                    <a:pt x="131358" y="211495"/>
                  </a:cubicBezTo>
                  <a:cubicBezTo>
                    <a:pt x="163573" y="183726"/>
                    <a:pt x="210106" y="180158"/>
                    <a:pt x="246181" y="202679"/>
                  </a:cubicBezTo>
                  <a:cubicBezTo>
                    <a:pt x="257848" y="163995"/>
                    <a:pt x="289089" y="134423"/>
                    <a:pt x="328236" y="125002"/>
                  </a:cubicBezTo>
                  <a:cubicBezTo>
                    <a:pt x="374367" y="113902"/>
                    <a:pt x="422512" y="132818"/>
                    <a:pt x="448884" y="172416"/>
                  </a:cubicBezTo>
                  <a:cubicBezTo>
                    <a:pt x="511130" y="134831"/>
                    <a:pt x="591977" y="155957"/>
                    <a:pt x="628102" y="219261"/>
                  </a:cubicBezTo>
                  <a:lnTo>
                    <a:pt x="646780" y="220397"/>
                  </a:lnTo>
                  <a:lnTo>
                    <a:pt x="657728" y="198023"/>
                  </a:lnTo>
                  <a:cubicBezTo>
                    <a:pt x="669214" y="186672"/>
                    <a:pt x="684423" y="179134"/>
                    <a:pt x="701361" y="177380"/>
                  </a:cubicBezTo>
                  <a:cubicBezTo>
                    <a:pt x="701563" y="176812"/>
                    <a:pt x="701781" y="176257"/>
                    <a:pt x="701982" y="175689"/>
                  </a:cubicBezTo>
                  <a:cubicBezTo>
                    <a:pt x="697433" y="142191"/>
                    <a:pt x="708042" y="108409"/>
                    <a:pt x="730906" y="83541"/>
                  </a:cubicBezTo>
                  <a:cubicBezTo>
                    <a:pt x="767032" y="44265"/>
                    <a:pt x="825602" y="35511"/>
                    <a:pt x="871615" y="62489"/>
                  </a:cubicBezTo>
                  <a:lnTo>
                    <a:pt x="871646" y="62454"/>
                  </a:lnTo>
                  <a:lnTo>
                    <a:pt x="899629" y="30792"/>
                  </a:lnTo>
                  <a:cubicBezTo>
                    <a:pt x="933477" y="7323"/>
                    <a:pt x="981477" y="9057"/>
                    <a:pt x="1013482" y="40635"/>
                  </a:cubicBezTo>
                  <a:lnTo>
                    <a:pt x="1013987" y="40039"/>
                  </a:lnTo>
                  <a:lnTo>
                    <a:pt x="1036211" y="13852"/>
                  </a:lnTo>
                  <a:cubicBezTo>
                    <a:pt x="1045704" y="6998"/>
                    <a:pt x="1056834" y="2420"/>
                    <a:pt x="1068761" y="729"/>
                  </a:cubicBezTo>
                  <a:cubicBezTo>
                    <a:pt x="1081889" y="-1136"/>
                    <a:pt x="1095008" y="624"/>
                    <a:pt x="1106855" y="5490"/>
                  </a:cubicBezTo>
                  <a:lnTo>
                    <a:pt x="1136436" y="28214"/>
                  </a:lnTo>
                  <a:lnTo>
                    <a:pt x="1137319" y="28893"/>
                  </a:lnTo>
                  <a:cubicBezTo>
                    <a:pt x="1154719" y="8390"/>
                    <a:pt x="1180655" y="-1785"/>
                    <a:pt x="1206430" y="400"/>
                  </a:cubicBezTo>
                  <a:cubicBezTo>
                    <a:pt x="1215022" y="1128"/>
                    <a:pt x="1223596" y="3229"/>
                    <a:pt x="1231830" y="6779"/>
                  </a:cubicBezTo>
                  <a:cubicBezTo>
                    <a:pt x="1256927" y="17595"/>
                    <a:pt x="1274922" y="40240"/>
                    <a:pt x="1279757" y="67107"/>
                  </a:cubicBezTo>
                  <a:lnTo>
                    <a:pt x="1280021" y="67256"/>
                  </a:lnTo>
                  <a:lnTo>
                    <a:pt x="1317863" y="88613"/>
                  </a:lnTo>
                  <a:cubicBezTo>
                    <a:pt x="1328439" y="98679"/>
                    <a:pt x="1336564" y="111335"/>
                    <a:pt x="1341265" y="125658"/>
                  </a:cubicBezTo>
                  <a:cubicBezTo>
                    <a:pt x="1348097" y="146450"/>
                    <a:pt x="1347123" y="169034"/>
                    <a:pt x="1338511" y="189147"/>
                  </a:cubicBezTo>
                  <a:cubicBezTo>
                    <a:pt x="1359680" y="216731"/>
                    <a:pt x="1367083" y="252488"/>
                    <a:pt x="1358622" y="286221"/>
                  </a:cubicBezTo>
                  <a:cubicBezTo>
                    <a:pt x="1347375" y="331066"/>
                    <a:pt x="1310141" y="364651"/>
                    <a:pt x="1264414" y="371195"/>
                  </a:cubicBezTo>
                  <a:cubicBezTo>
                    <a:pt x="1264195" y="399186"/>
                    <a:pt x="1251891" y="425732"/>
                    <a:pt x="1230689" y="444006"/>
                  </a:cubicBezTo>
                  <a:cubicBezTo>
                    <a:pt x="1206528" y="464833"/>
                    <a:pt x="1174313" y="472047"/>
                    <a:pt x="1144496" y="464851"/>
                  </a:cubicBezTo>
                  <a:lnTo>
                    <a:pt x="1118547" y="453949"/>
                  </a:lnTo>
                  <a:lnTo>
                    <a:pt x="1116261" y="506647"/>
                  </a:lnTo>
                  <a:cubicBezTo>
                    <a:pt x="1137430" y="534231"/>
                    <a:pt x="1144833" y="569988"/>
                    <a:pt x="1136372" y="603721"/>
                  </a:cubicBezTo>
                  <a:cubicBezTo>
                    <a:pt x="1125125" y="648566"/>
                    <a:pt x="1087891" y="682151"/>
                    <a:pt x="1042164" y="688695"/>
                  </a:cubicBezTo>
                  <a:cubicBezTo>
                    <a:pt x="1041945" y="716686"/>
                    <a:pt x="1029641" y="743232"/>
                    <a:pt x="1008439" y="761506"/>
                  </a:cubicBezTo>
                  <a:cubicBezTo>
                    <a:pt x="976224" y="789275"/>
                    <a:pt x="929691" y="792843"/>
                    <a:pt x="893616" y="770322"/>
                  </a:cubicBezTo>
                  <a:cubicBezTo>
                    <a:pt x="881949" y="809006"/>
                    <a:pt x="850708" y="838578"/>
                    <a:pt x="811561" y="847999"/>
                  </a:cubicBezTo>
                  <a:cubicBezTo>
                    <a:pt x="800028" y="850774"/>
                    <a:pt x="788370" y="851673"/>
                    <a:pt x="776957" y="850841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50000"/>
                </a:srgbClr>
              </a:fgClr>
              <a:bgClr>
                <a:srgbClr val="339933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97" name="グループ化 1296">
              <a:extLst>
                <a:ext uri="{FF2B5EF4-FFF2-40B4-BE49-F238E27FC236}">
                  <a16:creationId xmlns:a16="http://schemas.microsoft.com/office/drawing/2014/main" id="{2B7A8A23-D222-4D87-B32A-D63C70F5D3EC}"/>
                </a:ext>
              </a:extLst>
            </p:cNvPr>
            <p:cNvGrpSpPr/>
            <p:nvPr/>
          </p:nvGrpSpPr>
          <p:grpSpPr>
            <a:xfrm>
              <a:off x="2906363" y="3333065"/>
              <a:ext cx="2120368" cy="767448"/>
              <a:chOff x="2906363" y="3333065"/>
              <a:chExt cx="2120368" cy="767448"/>
            </a:xfrm>
          </p:grpSpPr>
          <p:sp>
            <p:nvSpPr>
              <p:cNvPr id="1298" name="フリーフォーム: 図形 1297">
                <a:extLst>
                  <a:ext uri="{FF2B5EF4-FFF2-40B4-BE49-F238E27FC236}">
                    <a16:creationId xmlns:a16="http://schemas.microsoft.com/office/drawing/2014/main" id="{882C0094-29B9-45E2-9DBF-12E6EA0043DD}"/>
                  </a:ext>
                </a:extLst>
              </p:cNvPr>
              <p:cNvSpPr/>
              <p:nvPr/>
            </p:nvSpPr>
            <p:spPr>
              <a:xfrm rot="16200000">
                <a:off x="3751074" y="3137046"/>
                <a:ext cx="293368" cy="1629531"/>
              </a:xfrm>
              <a:custGeom>
                <a:avLst/>
                <a:gdLst>
                  <a:gd name="connsiteX0" fmla="*/ 110985 w 328985"/>
                  <a:gd name="connsiteY0" fmla="*/ 1575328 h 1663297"/>
                  <a:gd name="connsiteX1" fmla="*/ 98812 w 328985"/>
                  <a:gd name="connsiteY1" fmla="*/ 1663297 h 1663297"/>
                  <a:gd name="connsiteX2" fmla="*/ 0 w 328985"/>
                  <a:gd name="connsiteY2" fmla="*/ 1663297 h 1663297"/>
                  <a:gd name="connsiteX3" fmla="*/ 12550 w 328985"/>
                  <a:gd name="connsiteY3" fmla="*/ 1575328 h 1663297"/>
                  <a:gd name="connsiteX4" fmla="*/ 168982 w 328985"/>
                  <a:gd name="connsiteY4" fmla="*/ 1156228 h 1663297"/>
                  <a:gd name="connsiteX5" fmla="*/ 150134 w 328985"/>
                  <a:gd name="connsiteY5" fmla="*/ 1292426 h 1663297"/>
                  <a:gd name="connsiteX6" fmla="*/ 52911 w 328985"/>
                  <a:gd name="connsiteY6" fmla="*/ 1292426 h 1663297"/>
                  <a:gd name="connsiteX7" fmla="*/ 72342 w 328985"/>
                  <a:gd name="connsiteY7" fmla="*/ 1156228 h 1663297"/>
                  <a:gd name="connsiteX8" fmla="*/ 225001 w 328985"/>
                  <a:gd name="connsiteY8" fmla="*/ 751415 h 1663297"/>
                  <a:gd name="connsiteX9" fmla="*/ 208131 w 328985"/>
                  <a:gd name="connsiteY9" fmla="*/ 873326 h 1663297"/>
                  <a:gd name="connsiteX10" fmla="*/ 112702 w 328985"/>
                  <a:gd name="connsiteY10" fmla="*/ 873326 h 1663297"/>
                  <a:gd name="connsiteX11" fmla="*/ 130095 w 328985"/>
                  <a:gd name="connsiteY11" fmla="*/ 751415 h 1663297"/>
                  <a:gd name="connsiteX12" fmla="*/ 279703 w 328985"/>
                  <a:gd name="connsiteY12" fmla="*/ 356127 h 1663297"/>
                  <a:gd name="connsiteX13" fmla="*/ 264151 w 328985"/>
                  <a:gd name="connsiteY13" fmla="*/ 468513 h 1663297"/>
                  <a:gd name="connsiteX14" fmla="*/ 170456 w 328985"/>
                  <a:gd name="connsiteY14" fmla="*/ 468513 h 1663297"/>
                  <a:gd name="connsiteX15" fmla="*/ 186490 w 328985"/>
                  <a:gd name="connsiteY15" fmla="*/ 356127 h 1663297"/>
                  <a:gd name="connsiteX16" fmla="*/ 328985 w 328985"/>
                  <a:gd name="connsiteY16" fmla="*/ 0 h 1663297"/>
                  <a:gd name="connsiteX17" fmla="*/ 318852 w 328985"/>
                  <a:gd name="connsiteY17" fmla="*/ 73225 h 1663297"/>
                  <a:gd name="connsiteX18" fmla="*/ 226850 w 328985"/>
                  <a:gd name="connsiteY18" fmla="*/ 73225 h 1663297"/>
                  <a:gd name="connsiteX19" fmla="*/ 237297 w 328985"/>
                  <a:gd name="connsiteY19" fmla="*/ 0 h 1663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8985" h="1663297">
                    <a:moveTo>
                      <a:pt x="110985" y="1575328"/>
                    </a:moveTo>
                    <a:lnTo>
                      <a:pt x="98812" y="1663297"/>
                    </a:lnTo>
                    <a:lnTo>
                      <a:pt x="0" y="1663297"/>
                    </a:lnTo>
                    <a:lnTo>
                      <a:pt x="12550" y="1575328"/>
                    </a:lnTo>
                    <a:close/>
                    <a:moveTo>
                      <a:pt x="168982" y="1156228"/>
                    </a:moveTo>
                    <a:lnTo>
                      <a:pt x="150134" y="1292426"/>
                    </a:lnTo>
                    <a:lnTo>
                      <a:pt x="52911" y="1292426"/>
                    </a:lnTo>
                    <a:lnTo>
                      <a:pt x="72342" y="1156228"/>
                    </a:lnTo>
                    <a:close/>
                    <a:moveTo>
                      <a:pt x="225001" y="751415"/>
                    </a:moveTo>
                    <a:lnTo>
                      <a:pt x="208131" y="873326"/>
                    </a:lnTo>
                    <a:lnTo>
                      <a:pt x="112702" y="873326"/>
                    </a:lnTo>
                    <a:lnTo>
                      <a:pt x="130095" y="751415"/>
                    </a:lnTo>
                    <a:close/>
                    <a:moveTo>
                      <a:pt x="279703" y="356127"/>
                    </a:moveTo>
                    <a:lnTo>
                      <a:pt x="264151" y="468513"/>
                    </a:lnTo>
                    <a:lnTo>
                      <a:pt x="170456" y="468513"/>
                    </a:lnTo>
                    <a:lnTo>
                      <a:pt x="186490" y="356127"/>
                    </a:lnTo>
                    <a:close/>
                    <a:moveTo>
                      <a:pt x="328985" y="0"/>
                    </a:moveTo>
                    <a:lnTo>
                      <a:pt x="318852" y="73225"/>
                    </a:lnTo>
                    <a:lnTo>
                      <a:pt x="226850" y="73225"/>
                    </a:lnTo>
                    <a:lnTo>
                      <a:pt x="237297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AD9B647C-C046-429E-9700-C11CF2F1E0F1}"/>
                  </a:ext>
                </a:extLst>
              </p:cNvPr>
              <p:cNvSpPr/>
              <p:nvPr/>
            </p:nvSpPr>
            <p:spPr>
              <a:xfrm>
                <a:off x="4712494" y="3967537"/>
                <a:ext cx="181534" cy="132976"/>
              </a:xfrm>
              <a:custGeom>
                <a:avLst/>
                <a:gdLst>
                  <a:gd name="connsiteX0" fmla="*/ 181534 w 181534"/>
                  <a:gd name="connsiteY0" fmla="*/ 0 h 132976"/>
                  <a:gd name="connsiteX1" fmla="*/ 181534 w 181534"/>
                  <a:gd name="connsiteY1" fmla="*/ 63155 h 132976"/>
                  <a:gd name="connsiteX2" fmla="*/ 0 w 181534"/>
                  <a:gd name="connsiteY2" fmla="*/ 132976 h 132976"/>
                  <a:gd name="connsiteX3" fmla="*/ 0 w 181534"/>
                  <a:gd name="connsiteY3" fmla="*/ 40107 h 13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534" h="132976">
                    <a:moveTo>
                      <a:pt x="181534" y="0"/>
                    </a:moveTo>
                    <a:lnTo>
                      <a:pt x="181534" y="63155"/>
                    </a:lnTo>
                    <a:lnTo>
                      <a:pt x="0" y="132976"/>
                    </a:lnTo>
                    <a:lnTo>
                      <a:pt x="0" y="40107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B98951C9-2971-4108-9E5D-5B4A978F141F}"/>
                  </a:ext>
                </a:extLst>
              </p:cNvPr>
              <p:cNvSpPr/>
              <p:nvPr/>
            </p:nvSpPr>
            <p:spPr>
              <a:xfrm>
                <a:off x="4350544" y="3926198"/>
                <a:ext cx="131528" cy="121928"/>
              </a:xfrm>
              <a:custGeom>
                <a:avLst/>
                <a:gdLst>
                  <a:gd name="connsiteX0" fmla="*/ 131528 w 131528"/>
                  <a:gd name="connsiteY0" fmla="*/ 0 h 121928"/>
                  <a:gd name="connsiteX1" fmla="*/ 131528 w 131528"/>
                  <a:gd name="connsiteY1" fmla="*/ 71340 h 121928"/>
                  <a:gd name="connsiteX2" fmla="*/ 0 w 131528"/>
                  <a:gd name="connsiteY2" fmla="*/ 121928 h 121928"/>
                  <a:gd name="connsiteX3" fmla="*/ 0 w 131528"/>
                  <a:gd name="connsiteY3" fmla="*/ 29059 h 121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528" h="121928">
                    <a:moveTo>
                      <a:pt x="131528" y="0"/>
                    </a:moveTo>
                    <a:lnTo>
                      <a:pt x="131528" y="71340"/>
                    </a:lnTo>
                    <a:lnTo>
                      <a:pt x="0" y="121928"/>
                    </a:lnTo>
                    <a:lnTo>
                      <a:pt x="0" y="29059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413565D8-E90F-4542-9FAD-B331C7B94035}"/>
                  </a:ext>
                </a:extLst>
              </p:cNvPr>
              <p:cNvSpPr/>
              <p:nvPr/>
            </p:nvSpPr>
            <p:spPr>
              <a:xfrm>
                <a:off x="3938588" y="3865393"/>
                <a:ext cx="169628" cy="130345"/>
              </a:xfrm>
              <a:custGeom>
                <a:avLst/>
                <a:gdLst>
                  <a:gd name="connsiteX0" fmla="*/ 169628 w 169628"/>
                  <a:gd name="connsiteY0" fmla="*/ 0 h 130345"/>
                  <a:gd name="connsiteX1" fmla="*/ 169628 w 169628"/>
                  <a:gd name="connsiteY1" fmla="*/ 65103 h 130345"/>
                  <a:gd name="connsiteX2" fmla="*/ 0 w 169628"/>
                  <a:gd name="connsiteY2" fmla="*/ 130345 h 130345"/>
                  <a:gd name="connsiteX3" fmla="*/ 0 w 169628"/>
                  <a:gd name="connsiteY3" fmla="*/ 37476 h 13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628" h="130345">
                    <a:moveTo>
                      <a:pt x="169628" y="0"/>
                    </a:moveTo>
                    <a:lnTo>
                      <a:pt x="169628" y="65103"/>
                    </a:lnTo>
                    <a:lnTo>
                      <a:pt x="0" y="130345"/>
                    </a:lnTo>
                    <a:lnTo>
                      <a:pt x="0" y="37476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5DAA4584-714B-42EC-BF22-A2928F8568AA}"/>
                  </a:ext>
                </a:extLst>
              </p:cNvPr>
              <p:cNvSpPr/>
              <p:nvPr/>
            </p:nvSpPr>
            <p:spPr>
              <a:xfrm>
                <a:off x="3543302" y="3819070"/>
                <a:ext cx="152959" cy="126662"/>
              </a:xfrm>
              <a:custGeom>
                <a:avLst/>
                <a:gdLst>
                  <a:gd name="connsiteX0" fmla="*/ 152959 w 152959"/>
                  <a:gd name="connsiteY0" fmla="*/ 0 h 126662"/>
                  <a:gd name="connsiteX1" fmla="*/ 152959 w 152959"/>
                  <a:gd name="connsiteY1" fmla="*/ 67832 h 126662"/>
                  <a:gd name="connsiteX2" fmla="*/ 0 w 152959"/>
                  <a:gd name="connsiteY2" fmla="*/ 126662 h 126662"/>
                  <a:gd name="connsiteX3" fmla="*/ 0 w 152959"/>
                  <a:gd name="connsiteY3" fmla="*/ 33793 h 126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9" h="126662">
                    <a:moveTo>
                      <a:pt x="152959" y="0"/>
                    </a:moveTo>
                    <a:lnTo>
                      <a:pt x="152959" y="67832"/>
                    </a:lnTo>
                    <a:lnTo>
                      <a:pt x="0" y="126662"/>
                    </a:lnTo>
                    <a:lnTo>
                      <a:pt x="0" y="33793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3" name="フリーフォーム: 図形 1302">
                <a:extLst>
                  <a:ext uri="{FF2B5EF4-FFF2-40B4-BE49-F238E27FC236}">
                    <a16:creationId xmlns:a16="http://schemas.microsoft.com/office/drawing/2014/main" id="{2170502B-E89D-460D-AC9B-814964BC8B27}"/>
                  </a:ext>
                </a:extLst>
              </p:cNvPr>
              <p:cNvSpPr/>
              <p:nvPr/>
            </p:nvSpPr>
            <p:spPr>
              <a:xfrm>
                <a:off x="3155717" y="3770681"/>
                <a:ext cx="156869" cy="127526"/>
              </a:xfrm>
              <a:custGeom>
                <a:avLst/>
                <a:gdLst>
                  <a:gd name="connsiteX0" fmla="*/ 156869 w 156869"/>
                  <a:gd name="connsiteY0" fmla="*/ 0 h 127526"/>
                  <a:gd name="connsiteX1" fmla="*/ 156869 w 156869"/>
                  <a:gd name="connsiteY1" fmla="*/ 67192 h 127526"/>
                  <a:gd name="connsiteX2" fmla="*/ 0 w 156869"/>
                  <a:gd name="connsiteY2" fmla="*/ 127526 h 127526"/>
                  <a:gd name="connsiteX3" fmla="*/ 0 w 156869"/>
                  <a:gd name="connsiteY3" fmla="*/ 34657 h 12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869" h="127526">
                    <a:moveTo>
                      <a:pt x="156869" y="0"/>
                    </a:moveTo>
                    <a:lnTo>
                      <a:pt x="156869" y="67192"/>
                    </a:lnTo>
                    <a:lnTo>
                      <a:pt x="0" y="127526"/>
                    </a:lnTo>
                    <a:lnTo>
                      <a:pt x="0" y="34657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04" name="グループ化 1303">
                <a:extLst>
                  <a:ext uri="{FF2B5EF4-FFF2-40B4-BE49-F238E27FC236}">
                    <a16:creationId xmlns:a16="http://schemas.microsoft.com/office/drawing/2014/main" id="{9F49375C-304E-4907-93E4-17E7D68868D4}"/>
                  </a:ext>
                </a:extLst>
              </p:cNvPr>
              <p:cNvGrpSpPr/>
              <p:nvPr/>
            </p:nvGrpSpPr>
            <p:grpSpPr>
              <a:xfrm>
                <a:off x="2906363" y="3333065"/>
                <a:ext cx="2120368" cy="691918"/>
                <a:chOff x="2906363" y="3333065"/>
                <a:chExt cx="2120368" cy="691918"/>
              </a:xfrm>
            </p:grpSpPr>
            <p:grpSp>
              <p:nvGrpSpPr>
                <p:cNvPr id="1305" name="グループ化 1304">
                  <a:extLst>
                    <a:ext uri="{FF2B5EF4-FFF2-40B4-BE49-F238E27FC236}">
                      <a16:creationId xmlns:a16="http://schemas.microsoft.com/office/drawing/2014/main" id="{33ED021F-2BF6-450E-9654-25842ACDC258}"/>
                    </a:ext>
                  </a:extLst>
                </p:cNvPr>
                <p:cNvGrpSpPr/>
                <p:nvPr/>
              </p:nvGrpSpPr>
              <p:grpSpPr>
                <a:xfrm>
                  <a:off x="2906363" y="3710096"/>
                  <a:ext cx="2120368" cy="314887"/>
                  <a:chOff x="2906363" y="3469102"/>
                  <a:chExt cx="2313348" cy="561515"/>
                </a:xfrm>
              </p:grpSpPr>
              <p:sp>
                <p:nvSpPr>
                  <p:cNvPr id="1308" name="フリーフォーム: 図形 1307">
                    <a:extLst>
                      <a:ext uri="{FF2B5EF4-FFF2-40B4-BE49-F238E27FC236}">
                        <a16:creationId xmlns:a16="http://schemas.microsoft.com/office/drawing/2014/main" id="{0815DA05-491B-4FE8-B989-3CA9A07D273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36671" y="2647578"/>
                    <a:ext cx="452735" cy="2313344"/>
                  </a:xfrm>
                  <a:custGeom>
                    <a:avLst/>
                    <a:gdLst>
                      <a:gd name="connsiteX0" fmla="*/ 415833 w 415833"/>
                      <a:gd name="connsiteY0" fmla="*/ 0 h 2046637"/>
                      <a:gd name="connsiteX1" fmla="*/ 71215 w 415833"/>
                      <a:gd name="connsiteY1" fmla="*/ 2046637 h 2046637"/>
                      <a:gd name="connsiteX2" fmla="*/ 0 w 415833"/>
                      <a:gd name="connsiteY2" fmla="*/ 2046637 h 2046637"/>
                      <a:gd name="connsiteX3" fmla="*/ 393280 w 415833"/>
                      <a:gd name="connsiteY3" fmla="*/ 0 h 2046637"/>
                      <a:gd name="connsiteX4" fmla="*/ 415833 w 415833"/>
                      <a:gd name="connsiteY4" fmla="*/ 0 h 2046637"/>
                      <a:gd name="connsiteX0" fmla="*/ 415833 w 415833"/>
                      <a:gd name="connsiteY0" fmla="*/ 0 h 2113312"/>
                      <a:gd name="connsiteX1" fmla="*/ 109315 w 415833"/>
                      <a:gd name="connsiteY1" fmla="*/ 2113312 h 2113312"/>
                      <a:gd name="connsiteX2" fmla="*/ 0 w 415833"/>
                      <a:gd name="connsiteY2" fmla="*/ 2046637 h 2113312"/>
                      <a:gd name="connsiteX3" fmla="*/ 393280 w 415833"/>
                      <a:gd name="connsiteY3" fmla="*/ 0 h 2113312"/>
                      <a:gd name="connsiteX4" fmla="*/ 415833 w 415833"/>
                      <a:gd name="connsiteY4" fmla="*/ 0 h 2113312"/>
                      <a:gd name="connsiteX0" fmla="*/ 415833 w 415833"/>
                      <a:gd name="connsiteY0" fmla="*/ 0 h 2113312"/>
                      <a:gd name="connsiteX1" fmla="*/ 109315 w 415833"/>
                      <a:gd name="connsiteY1" fmla="*/ 2113312 h 2113312"/>
                      <a:gd name="connsiteX2" fmla="*/ 0 w 415833"/>
                      <a:gd name="connsiteY2" fmla="*/ 2037115 h 2113312"/>
                      <a:gd name="connsiteX3" fmla="*/ 393280 w 415833"/>
                      <a:gd name="connsiteY3" fmla="*/ 0 h 2113312"/>
                      <a:gd name="connsiteX4" fmla="*/ 415833 w 415833"/>
                      <a:gd name="connsiteY4" fmla="*/ 0 h 2113312"/>
                      <a:gd name="connsiteX0" fmla="*/ 415833 w 415833"/>
                      <a:gd name="connsiteY0" fmla="*/ 0 h 2151415"/>
                      <a:gd name="connsiteX1" fmla="*/ 61690 w 415833"/>
                      <a:gd name="connsiteY1" fmla="*/ 2151415 h 2151415"/>
                      <a:gd name="connsiteX2" fmla="*/ 0 w 415833"/>
                      <a:gd name="connsiteY2" fmla="*/ 2037115 h 2151415"/>
                      <a:gd name="connsiteX3" fmla="*/ 393280 w 415833"/>
                      <a:gd name="connsiteY3" fmla="*/ 0 h 2151415"/>
                      <a:gd name="connsiteX4" fmla="*/ 415833 w 415833"/>
                      <a:gd name="connsiteY4" fmla="*/ 0 h 2151415"/>
                      <a:gd name="connsiteX0" fmla="*/ 415833 w 415833"/>
                      <a:gd name="connsiteY0" fmla="*/ 0 h 2280003"/>
                      <a:gd name="connsiteX1" fmla="*/ 83831 w 415833"/>
                      <a:gd name="connsiteY1" fmla="*/ 2280003 h 2280003"/>
                      <a:gd name="connsiteX2" fmla="*/ 0 w 415833"/>
                      <a:gd name="connsiteY2" fmla="*/ 2037115 h 2280003"/>
                      <a:gd name="connsiteX3" fmla="*/ 393280 w 415833"/>
                      <a:gd name="connsiteY3" fmla="*/ 0 h 2280003"/>
                      <a:gd name="connsiteX4" fmla="*/ 415833 w 415833"/>
                      <a:gd name="connsiteY4" fmla="*/ 0 h 2280003"/>
                      <a:gd name="connsiteX0" fmla="*/ 452734 w 452734"/>
                      <a:gd name="connsiteY0" fmla="*/ 0 h 2280003"/>
                      <a:gd name="connsiteX1" fmla="*/ 120732 w 452734"/>
                      <a:gd name="connsiteY1" fmla="*/ 2280003 h 2280003"/>
                      <a:gd name="connsiteX2" fmla="*/ 0 w 452734"/>
                      <a:gd name="connsiteY2" fmla="*/ 2065690 h 2280003"/>
                      <a:gd name="connsiteX3" fmla="*/ 430181 w 452734"/>
                      <a:gd name="connsiteY3" fmla="*/ 0 h 2280003"/>
                      <a:gd name="connsiteX4" fmla="*/ 452734 w 452734"/>
                      <a:gd name="connsiteY4" fmla="*/ 0 h 2280003"/>
                      <a:gd name="connsiteX0" fmla="*/ 452734 w 452734"/>
                      <a:gd name="connsiteY0" fmla="*/ 0 h 2313344"/>
                      <a:gd name="connsiteX1" fmla="*/ 128113 w 452734"/>
                      <a:gd name="connsiteY1" fmla="*/ 2313344 h 2313344"/>
                      <a:gd name="connsiteX2" fmla="*/ 0 w 452734"/>
                      <a:gd name="connsiteY2" fmla="*/ 2065690 h 2313344"/>
                      <a:gd name="connsiteX3" fmla="*/ 430181 w 452734"/>
                      <a:gd name="connsiteY3" fmla="*/ 0 h 2313344"/>
                      <a:gd name="connsiteX4" fmla="*/ 452734 w 452734"/>
                      <a:gd name="connsiteY4" fmla="*/ 0 h 2313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2734" h="2313344">
                        <a:moveTo>
                          <a:pt x="452734" y="0"/>
                        </a:moveTo>
                        <a:lnTo>
                          <a:pt x="128113" y="2313344"/>
                        </a:lnTo>
                        <a:lnTo>
                          <a:pt x="0" y="2065690"/>
                        </a:lnTo>
                        <a:lnTo>
                          <a:pt x="430181" y="0"/>
                        </a:lnTo>
                        <a:lnTo>
                          <a:pt x="452734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9" name="フリーフォーム: 図形 1308">
                    <a:extLst>
                      <a:ext uri="{FF2B5EF4-FFF2-40B4-BE49-F238E27FC236}">
                        <a16:creationId xmlns:a16="http://schemas.microsoft.com/office/drawing/2014/main" id="{0425A3D9-4BFC-4F46-A973-91603C66D86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46637" y="2596565"/>
                    <a:ext cx="166090" cy="2046637"/>
                  </a:xfrm>
                  <a:custGeom>
                    <a:avLst/>
                    <a:gdLst>
                      <a:gd name="connsiteX0" fmla="*/ 166090 w 166090"/>
                      <a:gd name="connsiteY0" fmla="*/ 0 h 2046637"/>
                      <a:gd name="connsiteX1" fmla="*/ 66239 w 166090"/>
                      <a:gd name="connsiteY1" fmla="*/ 2046637 h 2046637"/>
                      <a:gd name="connsiteX2" fmla="*/ 0 w 166090"/>
                      <a:gd name="connsiteY2" fmla="*/ 2046637 h 2046637"/>
                      <a:gd name="connsiteX3" fmla="*/ 153571 w 166090"/>
                      <a:gd name="connsiteY3" fmla="*/ 0 h 2046637"/>
                      <a:gd name="connsiteX4" fmla="*/ 166090 w 166090"/>
                      <a:gd name="connsiteY4" fmla="*/ 0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090" h="2046637">
                        <a:moveTo>
                          <a:pt x="166090" y="0"/>
                        </a:moveTo>
                        <a:lnTo>
                          <a:pt x="66239" y="2046637"/>
                        </a:lnTo>
                        <a:lnTo>
                          <a:pt x="0" y="2046637"/>
                        </a:lnTo>
                        <a:lnTo>
                          <a:pt x="153571" y="0"/>
                        </a:lnTo>
                        <a:lnTo>
                          <a:pt x="16609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0" name="フリーフォーム: 図形 1309">
                    <a:extLst>
                      <a:ext uri="{FF2B5EF4-FFF2-40B4-BE49-F238E27FC236}">
                        <a16:creationId xmlns:a16="http://schemas.microsoft.com/office/drawing/2014/main" id="{B8DA6164-C849-4A0C-9399-675C592BA6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86199" y="2679663"/>
                    <a:ext cx="286967" cy="2046637"/>
                  </a:xfrm>
                  <a:custGeom>
                    <a:avLst/>
                    <a:gdLst>
                      <a:gd name="connsiteX0" fmla="*/ 286967 w 286967"/>
                      <a:gd name="connsiteY0" fmla="*/ 0 h 2046637"/>
                      <a:gd name="connsiteX1" fmla="*/ 77019 w 286967"/>
                      <a:gd name="connsiteY1" fmla="*/ 2046637 h 2046637"/>
                      <a:gd name="connsiteX2" fmla="*/ 0 w 286967"/>
                      <a:gd name="connsiteY2" fmla="*/ 2046637 h 2046637"/>
                      <a:gd name="connsiteX3" fmla="*/ 273776 w 286967"/>
                      <a:gd name="connsiteY3" fmla="*/ 0 h 2046637"/>
                      <a:gd name="connsiteX4" fmla="*/ 286967 w 286967"/>
                      <a:gd name="connsiteY4" fmla="*/ 0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6967" h="2046637">
                        <a:moveTo>
                          <a:pt x="286967" y="0"/>
                        </a:moveTo>
                        <a:lnTo>
                          <a:pt x="77019" y="2046637"/>
                        </a:lnTo>
                        <a:lnTo>
                          <a:pt x="0" y="2046637"/>
                        </a:lnTo>
                        <a:lnTo>
                          <a:pt x="273776" y="0"/>
                        </a:lnTo>
                        <a:lnTo>
                          <a:pt x="286967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1" name="フリーフォーム: 図形 1310">
                    <a:extLst>
                      <a:ext uri="{FF2B5EF4-FFF2-40B4-BE49-F238E27FC236}">
                        <a16:creationId xmlns:a16="http://schemas.microsoft.com/office/drawing/2014/main" id="{BDAA272F-1811-46FE-83A5-3A256BC89D1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21766" y="2783500"/>
                    <a:ext cx="415833" cy="2046637"/>
                  </a:xfrm>
                  <a:custGeom>
                    <a:avLst/>
                    <a:gdLst>
                      <a:gd name="connsiteX0" fmla="*/ 415833 w 415833"/>
                      <a:gd name="connsiteY0" fmla="*/ 0 h 2046637"/>
                      <a:gd name="connsiteX1" fmla="*/ 71215 w 415833"/>
                      <a:gd name="connsiteY1" fmla="*/ 2046637 h 2046637"/>
                      <a:gd name="connsiteX2" fmla="*/ 0 w 415833"/>
                      <a:gd name="connsiteY2" fmla="*/ 2046637 h 2046637"/>
                      <a:gd name="connsiteX3" fmla="*/ 393280 w 415833"/>
                      <a:gd name="connsiteY3" fmla="*/ 0 h 2046637"/>
                      <a:gd name="connsiteX4" fmla="*/ 415833 w 415833"/>
                      <a:gd name="connsiteY4" fmla="*/ 0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5833" h="2046637">
                        <a:moveTo>
                          <a:pt x="415833" y="0"/>
                        </a:moveTo>
                        <a:lnTo>
                          <a:pt x="71215" y="2046637"/>
                        </a:lnTo>
                        <a:lnTo>
                          <a:pt x="0" y="2046637"/>
                        </a:lnTo>
                        <a:lnTo>
                          <a:pt x="393280" y="0"/>
                        </a:lnTo>
                        <a:lnTo>
                          <a:pt x="415833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2" name="フリーフォーム: 図形 1311">
                    <a:extLst>
                      <a:ext uri="{FF2B5EF4-FFF2-40B4-BE49-F238E27FC236}">
                        <a16:creationId xmlns:a16="http://schemas.microsoft.com/office/drawing/2014/main" id="{2C1CADD4-6FD9-4AA0-9CBF-8861534D43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90669" y="2484797"/>
                    <a:ext cx="78028" cy="2046637"/>
                  </a:xfrm>
                  <a:custGeom>
                    <a:avLst/>
                    <a:gdLst>
                      <a:gd name="connsiteX0" fmla="*/ 78028 w 78028"/>
                      <a:gd name="connsiteY0" fmla="*/ 2046637 h 2046637"/>
                      <a:gd name="connsiteX1" fmla="*/ 0 w 78028"/>
                      <a:gd name="connsiteY1" fmla="*/ 2046637 h 2046637"/>
                      <a:gd name="connsiteX2" fmla="*/ 29492 w 78028"/>
                      <a:gd name="connsiteY2" fmla="*/ 0 h 2046637"/>
                      <a:gd name="connsiteX3" fmla="*/ 48536 w 78028"/>
                      <a:gd name="connsiteY3" fmla="*/ 0 h 2046637"/>
                      <a:gd name="connsiteX4" fmla="*/ 78028 w 78028"/>
                      <a:gd name="connsiteY4" fmla="*/ 2046637 h 20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028" h="2046637">
                        <a:moveTo>
                          <a:pt x="78028" y="2046637"/>
                        </a:moveTo>
                        <a:lnTo>
                          <a:pt x="0" y="2046637"/>
                        </a:lnTo>
                        <a:lnTo>
                          <a:pt x="29492" y="0"/>
                        </a:lnTo>
                        <a:lnTo>
                          <a:pt x="48536" y="0"/>
                        </a:lnTo>
                        <a:lnTo>
                          <a:pt x="78028" y="2046637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06" name="フリーフォーム: 図形 1305">
                  <a:extLst>
                    <a:ext uri="{FF2B5EF4-FFF2-40B4-BE49-F238E27FC236}">
                      <a16:creationId xmlns:a16="http://schemas.microsoft.com/office/drawing/2014/main" id="{E0E5AF77-E5C0-4796-8648-E546DF3EBA74}"/>
                    </a:ext>
                  </a:extLst>
                </p:cNvPr>
                <p:cNvSpPr/>
                <p:nvPr/>
              </p:nvSpPr>
              <p:spPr>
                <a:xfrm>
                  <a:off x="3239255" y="3468186"/>
                  <a:ext cx="1346200" cy="501435"/>
                </a:xfrm>
                <a:custGeom>
                  <a:avLst/>
                  <a:gdLst>
                    <a:gd name="connsiteX0" fmla="*/ 23232 w 1346200"/>
                    <a:gd name="connsiteY0" fmla="*/ 32358 h 501435"/>
                    <a:gd name="connsiteX1" fmla="*/ 23232 w 1346200"/>
                    <a:gd name="connsiteY1" fmla="*/ 359567 h 501435"/>
                    <a:gd name="connsiteX2" fmla="*/ 0 w 1346200"/>
                    <a:gd name="connsiteY2" fmla="*/ 357076 h 501435"/>
                    <a:gd name="connsiteX3" fmla="*/ 0 w 1346200"/>
                    <a:gd name="connsiteY3" fmla="*/ 34850 h 501435"/>
                    <a:gd name="connsiteX4" fmla="*/ 143502 w 1346200"/>
                    <a:gd name="connsiteY4" fmla="*/ 19461 h 501435"/>
                    <a:gd name="connsiteX5" fmla="*/ 143502 w 1346200"/>
                    <a:gd name="connsiteY5" fmla="*/ 372464 h 501435"/>
                    <a:gd name="connsiteX6" fmla="*/ 120270 w 1346200"/>
                    <a:gd name="connsiteY6" fmla="*/ 369973 h 501435"/>
                    <a:gd name="connsiteX7" fmla="*/ 120270 w 1346200"/>
                    <a:gd name="connsiteY7" fmla="*/ 21952 h 501435"/>
                    <a:gd name="connsiteX8" fmla="*/ 263772 w 1346200"/>
                    <a:gd name="connsiteY8" fmla="*/ 6564 h 501435"/>
                    <a:gd name="connsiteX9" fmla="*/ 263772 w 1346200"/>
                    <a:gd name="connsiteY9" fmla="*/ 385361 h 501435"/>
                    <a:gd name="connsiteX10" fmla="*/ 240540 w 1346200"/>
                    <a:gd name="connsiteY10" fmla="*/ 382870 h 501435"/>
                    <a:gd name="connsiteX11" fmla="*/ 240540 w 1346200"/>
                    <a:gd name="connsiteY11" fmla="*/ 9055 h 501435"/>
                    <a:gd name="connsiteX12" fmla="*/ 1322968 w 1346200"/>
                    <a:gd name="connsiteY12" fmla="*/ 0 h 501435"/>
                    <a:gd name="connsiteX13" fmla="*/ 1346200 w 1346200"/>
                    <a:gd name="connsiteY13" fmla="*/ 0 h 501435"/>
                    <a:gd name="connsiteX14" fmla="*/ 1346200 w 1346200"/>
                    <a:gd name="connsiteY14" fmla="*/ 501435 h 501435"/>
                    <a:gd name="connsiteX15" fmla="*/ 1322968 w 1346200"/>
                    <a:gd name="connsiteY15" fmla="*/ 498944 h 501435"/>
                    <a:gd name="connsiteX16" fmla="*/ 1202699 w 1346200"/>
                    <a:gd name="connsiteY16" fmla="*/ 0 h 501435"/>
                    <a:gd name="connsiteX17" fmla="*/ 1225931 w 1346200"/>
                    <a:gd name="connsiteY17" fmla="*/ 0 h 501435"/>
                    <a:gd name="connsiteX18" fmla="*/ 1225931 w 1346200"/>
                    <a:gd name="connsiteY18" fmla="*/ 488538 h 501435"/>
                    <a:gd name="connsiteX19" fmla="*/ 1202699 w 1346200"/>
                    <a:gd name="connsiteY19" fmla="*/ 486047 h 501435"/>
                    <a:gd name="connsiteX20" fmla="*/ 1082429 w 1346200"/>
                    <a:gd name="connsiteY20" fmla="*/ 0 h 501435"/>
                    <a:gd name="connsiteX21" fmla="*/ 1105661 w 1346200"/>
                    <a:gd name="connsiteY21" fmla="*/ 0 h 501435"/>
                    <a:gd name="connsiteX22" fmla="*/ 1105661 w 1346200"/>
                    <a:gd name="connsiteY22" fmla="*/ 475641 h 501435"/>
                    <a:gd name="connsiteX23" fmla="*/ 1082429 w 1346200"/>
                    <a:gd name="connsiteY23" fmla="*/ 473150 h 501435"/>
                    <a:gd name="connsiteX24" fmla="*/ 962159 w 1346200"/>
                    <a:gd name="connsiteY24" fmla="*/ 0 h 501435"/>
                    <a:gd name="connsiteX25" fmla="*/ 985391 w 1346200"/>
                    <a:gd name="connsiteY25" fmla="*/ 0 h 501435"/>
                    <a:gd name="connsiteX26" fmla="*/ 985391 w 1346200"/>
                    <a:gd name="connsiteY26" fmla="*/ 462744 h 501435"/>
                    <a:gd name="connsiteX27" fmla="*/ 962159 w 1346200"/>
                    <a:gd name="connsiteY27" fmla="*/ 460253 h 501435"/>
                    <a:gd name="connsiteX28" fmla="*/ 841889 w 1346200"/>
                    <a:gd name="connsiteY28" fmla="*/ 0 h 501435"/>
                    <a:gd name="connsiteX29" fmla="*/ 865121 w 1346200"/>
                    <a:gd name="connsiteY29" fmla="*/ 0 h 501435"/>
                    <a:gd name="connsiteX30" fmla="*/ 865121 w 1346200"/>
                    <a:gd name="connsiteY30" fmla="*/ 449847 h 501435"/>
                    <a:gd name="connsiteX31" fmla="*/ 841889 w 1346200"/>
                    <a:gd name="connsiteY31" fmla="*/ 447355 h 501435"/>
                    <a:gd name="connsiteX32" fmla="*/ 721619 w 1346200"/>
                    <a:gd name="connsiteY32" fmla="*/ 0 h 501435"/>
                    <a:gd name="connsiteX33" fmla="*/ 744851 w 1346200"/>
                    <a:gd name="connsiteY33" fmla="*/ 0 h 501435"/>
                    <a:gd name="connsiteX34" fmla="*/ 744851 w 1346200"/>
                    <a:gd name="connsiteY34" fmla="*/ 436950 h 501435"/>
                    <a:gd name="connsiteX35" fmla="*/ 721619 w 1346200"/>
                    <a:gd name="connsiteY35" fmla="*/ 434458 h 501435"/>
                    <a:gd name="connsiteX36" fmla="*/ 601350 w 1346200"/>
                    <a:gd name="connsiteY36" fmla="*/ 0 h 501435"/>
                    <a:gd name="connsiteX37" fmla="*/ 624582 w 1346200"/>
                    <a:gd name="connsiteY37" fmla="*/ 0 h 501435"/>
                    <a:gd name="connsiteX38" fmla="*/ 624582 w 1346200"/>
                    <a:gd name="connsiteY38" fmla="*/ 424053 h 501435"/>
                    <a:gd name="connsiteX39" fmla="*/ 601350 w 1346200"/>
                    <a:gd name="connsiteY39" fmla="*/ 421561 h 501435"/>
                    <a:gd name="connsiteX40" fmla="*/ 481080 w 1346200"/>
                    <a:gd name="connsiteY40" fmla="*/ 0 h 501435"/>
                    <a:gd name="connsiteX41" fmla="*/ 504312 w 1346200"/>
                    <a:gd name="connsiteY41" fmla="*/ 0 h 501435"/>
                    <a:gd name="connsiteX42" fmla="*/ 504312 w 1346200"/>
                    <a:gd name="connsiteY42" fmla="*/ 411155 h 501435"/>
                    <a:gd name="connsiteX43" fmla="*/ 481080 w 1346200"/>
                    <a:gd name="connsiteY43" fmla="*/ 408664 h 501435"/>
                    <a:gd name="connsiteX44" fmla="*/ 360810 w 1346200"/>
                    <a:gd name="connsiteY44" fmla="*/ 0 h 501435"/>
                    <a:gd name="connsiteX45" fmla="*/ 384042 w 1346200"/>
                    <a:gd name="connsiteY45" fmla="*/ 0 h 501435"/>
                    <a:gd name="connsiteX46" fmla="*/ 384042 w 1346200"/>
                    <a:gd name="connsiteY46" fmla="*/ 398258 h 501435"/>
                    <a:gd name="connsiteX47" fmla="*/ 360810 w 1346200"/>
                    <a:gd name="connsiteY47" fmla="*/ 395767 h 50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346200" h="501435">
                      <a:moveTo>
                        <a:pt x="23232" y="32358"/>
                      </a:moveTo>
                      <a:lnTo>
                        <a:pt x="23232" y="359567"/>
                      </a:lnTo>
                      <a:lnTo>
                        <a:pt x="0" y="357076"/>
                      </a:lnTo>
                      <a:lnTo>
                        <a:pt x="0" y="34850"/>
                      </a:lnTo>
                      <a:close/>
                      <a:moveTo>
                        <a:pt x="143502" y="19461"/>
                      </a:moveTo>
                      <a:lnTo>
                        <a:pt x="143502" y="372464"/>
                      </a:lnTo>
                      <a:lnTo>
                        <a:pt x="120270" y="369973"/>
                      </a:lnTo>
                      <a:lnTo>
                        <a:pt x="120270" y="21952"/>
                      </a:lnTo>
                      <a:close/>
                      <a:moveTo>
                        <a:pt x="263772" y="6564"/>
                      </a:moveTo>
                      <a:lnTo>
                        <a:pt x="263772" y="385361"/>
                      </a:lnTo>
                      <a:lnTo>
                        <a:pt x="240540" y="382870"/>
                      </a:lnTo>
                      <a:lnTo>
                        <a:pt x="240540" y="9055"/>
                      </a:lnTo>
                      <a:close/>
                      <a:moveTo>
                        <a:pt x="1322968" y="0"/>
                      </a:moveTo>
                      <a:lnTo>
                        <a:pt x="1346200" y="0"/>
                      </a:lnTo>
                      <a:lnTo>
                        <a:pt x="1346200" y="501435"/>
                      </a:lnTo>
                      <a:lnTo>
                        <a:pt x="1322968" y="498944"/>
                      </a:lnTo>
                      <a:close/>
                      <a:moveTo>
                        <a:pt x="1202699" y="0"/>
                      </a:moveTo>
                      <a:lnTo>
                        <a:pt x="1225931" y="0"/>
                      </a:lnTo>
                      <a:lnTo>
                        <a:pt x="1225931" y="488538"/>
                      </a:lnTo>
                      <a:lnTo>
                        <a:pt x="1202699" y="486047"/>
                      </a:lnTo>
                      <a:close/>
                      <a:moveTo>
                        <a:pt x="1082429" y="0"/>
                      </a:moveTo>
                      <a:lnTo>
                        <a:pt x="1105661" y="0"/>
                      </a:lnTo>
                      <a:lnTo>
                        <a:pt x="1105661" y="475641"/>
                      </a:lnTo>
                      <a:lnTo>
                        <a:pt x="1082429" y="473150"/>
                      </a:lnTo>
                      <a:close/>
                      <a:moveTo>
                        <a:pt x="962159" y="0"/>
                      </a:moveTo>
                      <a:lnTo>
                        <a:pt x="985391" y="0"/>
                      </a:lnTo>
                      <a:lnTo>
                        <a:pt x="985391" y="462744"/>
                      </a:lnTo>
                      <a:lnTo>
                        <a:pt x="962159" y="460253"/>
                      </a:lnTo>
                      <a:close/>
                      <a:moveTo>
                        <a:pt x="841889" y="0"/>
                      </a:moveTo>
                      <a:lnTo>
                        <a:pt x="865121" y="0"/>
                      </a:lnTo>
                      <a:lnTo>
                        <a:pt x="865121" y="449847"/>
                      </a:lnTo>
                      <a:lnTo>
                        <a:pt x="841889" y="447355"/>
                      </a:lnTo>
                      <a:close/>
                      <a:moveTo>
                        <a:pt x="721619" y="0"/>
                      </a:moveTo>
                      <a:lnTo>
                        <a:pt x="744851" y="0"/>
                      </a:lnTo>
                      <a:lnTo>
                        <a:pt x="744851" y="436950"/>
                      </a:lnTo>
                      <a:lnTo>
                        <a:pt x="721619" y="434458"/>
                      </a:lnTo>
                      <a:close/>
                      <a:moveTo>
                        <a:pt x="601350" y="0"/>
                      </a:moveTo>
                      <a:lnTo>
                        <a:pt x="624582" y="0"/>
                      </a:lnTo>
                      <a:lnTo>
                        <a:pt x="624582" y="424053"/>
                      </a:lnTo>
                      <a:lnTo>
                        <a:pt x="601350" y="421561"/>
                      </a:lnTo>
                      <a:close/>
                      <a:moveTo>
                        <a:pt x="481080" y="0"/>
                      </a:moveTo>
                      <a:lnTo>
                        <a:pt x="504312" y="0"/>
                      </a:lnTo>
                      <a:lnTo>
                        <a:pt x="504312" y="411155"/>
                      </a:lnTo>
                      <a:lnTo>
                        <a:pt x="481080" y="408664"/>
                      </a:lnTo>
                      <a:close/>
                      <a:moveTo>
                        <a:pt x="360810" y="0"/>
                      </a:moveTo>
                      <a:lnTo>
                        <a:pt x="384042" y="0"/>
                      </a:lnTo>
                      <a:lnTo>
                        <a:pt x="384042" y="398258"/>
                      </a:lnTo>
                      <a:lnTo>
                        <a:pt x="360810" y="395767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7" name="平行四辺形 1034">
                  <a:extLst>
                    <a:ext uri="{FF2B5EF4-FFF2-40B4-BE49-F238E27FC236}">
                      <a16:creationId xmlns:a16="http://schemas.microsoft.com/office/drawing/2014/main" id="{8B299CC9-3E72-47CD-B27C-EF1EC8F4DDD1}"/>
                    </a:ext>
                  </a:extLst>
                </p:cNvPr>
                <p:cNvSpPr/>
                <p:nvPr/>
              </p:nvSpPr>
              <p:spPr>
                <a:xfrm>
                  <a:off x="3015120" y="3333065"/>
                  <a:ext cx="1992796" cy="204859"/>
                </a:xfrm>
                <a:custGeom>
                  <a:avLst/>
                  <a:gdLst>
                    <a:gd name="connsiteX0" fmla="*/ 0 w 1992796"/>
                    <a:gd name="connsiteY0" fmla="*/ 204859 h 204859"/>
                    <a:gd name="connsiteX1" fmla="*/ 215678 w 1992796"/>
                    <a:gd name="connsiteY1" fmla="*/ 0 h 204859"/>
                    <a:gd name="connsiteX2" fmla="*/ 1992796 w 1992796"/>
                    <a:gd name="connsiteY2" fmla="*/ 0 h 204859"/>
                    <a:gd name="connsiteX3" fmla="*/ 1777118 w 1992796"/>
                    <a:gd name="connsiteY3" fmla="*/ 204859 h 204859"/>
                    <a:gd name="connsiteX4" fmla="*/ 0 w 1992796"/>
                    <a:gd name="connsiteY4" fmla="*/ 204859 h 204859"/>
                    <a:gd name="connsiteX0" fmla="*/ 0 w 1992796"/>
                    <a:gd name="connsiteY0" fmla="*/ 204859 h 204859"/>
                    <a:gd name="connsiteX1" fmla="*/ 191866 w 1992796"/>
                    <a:gd name="connsiteY1" fmla="*/ 80962 h 204859"/>
                    <a:gd name="connsiteX2" fmla="*/ 1992796 w 1992796"/>
                    <a:gd name="connsiteY2" fmla="*/ 0 h 204859"/>
                    <a:gd name="connsiteX3" fmla="*/ 1777118 w 1992796"/>
                    <a:gd name="connsiteY3" fmla="*/ 204859 h 204859"/>
                    <a:gd name="connsiteX4" fmla="*/ 0 w 1992796"/>
                    <a:gd name="connsiteY4" fmla="*/ 204859 h 204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2796" h="204859">
                      <a:moveTo>
                        <a:pt x="0" y="204859"/>
                      </a:moveTo>
                      <a:lnTo>
                        <a:pt x="191866" y="80962"/>
                      </a:lnTo>
                      <a:lnTo>
                        <a:pt x="1992796" y="0"/>
                      </a:lnTo>
                      <a:lnTo>
                        <a:pt x="1777118" y="204859"/>
                      </a:lnTo>
                      <a:lnTo>
                        <a:pt x="0" y="204859"/>
                      </a:lnTo>
                      <a:close/>
                    </a:path>
                  </a:pathLst>
                </a:custGeom>
                <a:pattFill prst="wdUpDiag">
                  <a:fgClr>
                    <a:srgbClr val="70AD47">
                      <a:lumMod val="50000"/>
                    </a:srgbClr>
                  </a:fgClr>
                  <a:bgClr>
                    <a:srgbClr val="00CC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テキスト ボックス 935">
            <a:extLst>
              <a:ext uri="{FF2B5EF4-FFF2-40B4-BE49-F238E27FC236}">
                <a16:creationId xmlns:a16="http://schemas.microsoft.com/office/drawing/2014/main" id="{AE0B1637-37BF-4909-B509-691D835FF849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サザエ</a:t>
            </a:r>
          </a:p>
        </p:txBody>
      </p:sp>
      <p:sp>
        <p:nvSpPr>
          <p:cNvPr id="937" name="テキスト ボックス 936">
            <a:extLst>
              <a:ext uri="{FF2B5EF4-FFF2-40B4-BE49-F238E27FC236}">
                <a16:creationId xmlns:a16="http://schemas.microsoft.com/office/drawing/2014/main" id="{1D0A36B0-71C3-4FCF-BA18-96BE3D01573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関門海峡</a:t>
            </a:r>
          </a:p>
        </p:txBody>
      </p:sp>
      <p:sp>
        <p:nvSpPr>
          <p:cNvPr id="938" name="テキスト ボックス 937">
            <a:extLst>
              <a:ext uri="{FF2B5EF4-FFF2-40B4-BE49-F238E27FC236}">
                <a16:creationId xmlns:a16="http://schemas.microsoft.com/office/drawing/2014/main" id="{EDD495A9-C750-47ED-A3D2-90666E34C78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岩国城</a:t>
            </a:r>
          </a:p>
        </p:txBody>
      </p:sp>
      <p:sp>
        <p:nvSpPr>
          <p:cNvPr id="939" name="テキスト ボックス 938">
            <a:extLst>
              <a:ext uri="{FF2B5EF4-FFF2-40B4-BE49-F238E27FC236}">
                <a16:creationId xmlns:a16="http://schemas.microsoft.com/office/drawing/2014/main" id="{DC43FB7D-7F58-446B-B7B0-94546B73C732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岩国寿司</a:t>
            </a:r>
          </a:p>
        </p:txBody>
      </p:sp>
      <p:sp>
        <p:nvSpPr>
          <p:cNvPr id="940" name="テキスト ボックス 939">
            <a:extLst>
              <a:ext uri="{FF2B5EF4-FFF2-40B4-BE49-F238E27FC236}">
                <a16:creationId xmlns:a16="http://schemas.microsoft.com/office/drawing/2014/main" id="{EA538A20-1988-4607-B222-1C417BD120D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錦帯橋</a:t>
            </a:r>
          </a:p>
        </p:txBody>
      </p:sp>
      <p:sp>
        <p:nvSpPr>
          <p:cNvPr id="941" name="テキスト ボックス 940">
            <a:extLst>
              <a:ext uri="{FF2B5EF4-FFF2-40B4-BE49-F238E27FC236}">
                <a16:creationId xmlns:a16="http://schemas.microsoft.com/office/drawing/2014/main" id="{D591B837-019F-4D47-B761-152A6CDF261F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フグ料理</a:t>
            </a:r>
          </a:p>
        </p:txBody>
      </p:sp>
      <p:sp>
        <p:nvSpPr>
          <p:cNvPr id="942" name="テキスト ボックス 941">
            <a:extLst>
              <a:ext uri="{FF2B5EF4-FFF2-40B4-BE49-F238E27FC236}">
                <a16:creationId xmlns:a16="http://schemas.microsoft.com/office/drawing/2014/main" id="{D141EF7A-65E0-46A8-A19D-F9DE18A2AA7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山口県と言えば・・・</a:t>
            </a:r>
          </a:p>
        </p:txBody>
      </p:sp>
      <p:grpSp>
        <p:nvGrpSpPr>
          <p:cNvPr id="943" name="グループ化 942">
            <a:extLst>
              <a:ext uri="{FF2B5EF4-FFF2-40B4-BE49-F238E27FC236}">
                <a16:creationId xmlns:a16="http://schemas.microsoft.com/office/drawing/2014/main" id="{34242EE5-BD76-49AF-A53B-18B524BD9134}"/>
              </a:ext>
            </a:extLst>
          </p:cNvPr>
          <p:cNvGrpSpPr/>
          <p:nvPr/>
        </p:nvGrpSpPr>
        <p:grpSpPr>
          <a:xfrm>
            <a:off x="738157" y="1364015"/>
            <a:ext cx="2562286" cy="1634472"/>
            <a:chOff x="3757573" y="3505898"/>
            <a:chExt cx="2562286" cy="1634472"/>
          </a:xfrm>
        </p:grpSpPr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49233672-585E-4543-8193-C1AB9C80A1C1}"/>
                </a:ext>
              </a:extLst>
            </p:cNvPr>
            <p:cNvGrpSpPr/>
            <p:nvPr/>
          </p:nvGrpSpPr>
          <p:grpSpPr>
            <a:xfrm>
              <a:off x="3757573" y="3603671"/>
              <a:ext cx="2562286" cy="1536699"/>
              <a:chOff x="746064" y="1894185"/>
              <a:chExt cx="2562286" cy="1536699"/>
            </a:xfrm>
          </p:grpSpPr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EA9DE3B6-D0E5-4736-9BF0-F5376FD5F70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F3915EBA-9C0B-484D-935F-F718BA85787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0" name="楕円 1089">
                  <a:extLst>
                    <a:ext uri="{FF2B5EF4-FFF2-40B4-BE49-F238E27FC236}">
                      <a16:creationId xmlns:a16="http://schemas.microsoft.com/office/drawing/2014/main" id="{806D3EC3-FE92-4ECE-9C15-1BB42C3AD26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7" name="楕円 1086">
                <a:extLst>
                  <a:ext uri="{FF2B5EF4-FFF2-40B4-BE49-F238E27FC236}">
                    <a16:creationId xmlns:a16="http://schemas.microsoft.com/office/drawing/2014/main" id="{412E1515-EBFE-4204-82A7-E9A7D5EE397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4378566A-417F-4C42-98B7-0D399B3E134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1C226CC1-D206-4F79-9BD9-85E48431C9D1}"/>
                </a:ext>
              </a:extLst>
            </p:cNvPr>
            <p:cNvGrpSpPr/>
            <p:nvPr/>
          </p:nvGrpSpPr>
          <p:grpSpPr>
            <a:xfrm>
              <a:off x="3987799" y="3662988"/>
              <a:ext cx="816440" cy="832412"/>
              <a:chOff x="3677160" y="2012443"/>
              <a:chExt cx="2986901" cy="3045332"/>
            </a:xfrm>
          </p:grpSpPr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D9B6940A-188C-46A3-9119-191E9EAEBE42}"/>
                  </a:ext>
                </a:extLst>
              </p:cNvPr>
              <p:cNvSpPr/>
              <p:nvPr/>
            </p:nvSpPr>
            <p:spPr>
              <a:xfrm>
                <a:off x="5273040" y="2209800"/>
                <a:ext cx="289560" cy="190500"/>
              </a:xfrm>
              <a:custGeom>
                <a:avLst/>
                <a:gdLst>
                  <a:gd name="connsiteX0" fmla="*/ 0 w 289560"/>
                  <a:gd name="connsiteY0" fmla="*/ 53340 h 190500"/>
                  <a:gd name="connsiteX1" fmla="*/ 167640 w 289560"/>
                  <a:gd name="connsiteY1" fmla="*/ 38100 h 190500"/>
                  <a:gd name="connsiteX2" fmla="*/ 251460 w 289560"/>
                  <a:gd name="connsiteY2" fmla="*/ 0 h 190500"/>
                  <a:gd name="connsiteX3" fmla="*/ 289560 w 289560"/>
                  <a:gd name="connsiteY3" fmla="*/ 60960 h 190500"/>
                  <a:gd name="connsiteX4" fmla="*/ 281940 w 289560"/>
                  <a:gd name="connsiteY4" fmla="*/ 121920 h 190500"/>
                  <a:gd name="connsiteX5" fmla="*/ 68580 w 289560"/>
                  <a:gd name="connsiteY5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560" h="190500">
                    <a:moveTo>
                      <a:pt x="0" y="53340"/>
                    </a:moveTo>
                    <a:lnTo>
                      <a:pt x="167640" y="38100"/>
                    </a:lnTo>
                    <a:lnTo>
                      <a:pt x="251460" y="0"/>
                    </a:lnTo>
                    <a:lnTo>
                      <a:pt x="289560" y="60960"/>
                    </a:lnTo>
                    <a:lnTo>
                      <a:pt x="281940" y="121920"/>
                    </a:lnTo>
                    <a:lnTo>
                      <a:pt x="68580" y="1905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E03D44E-1824-4C3B-B63C-6AB0C32D5D92}"/>
                  </a:ext>
                </a:extLst>
              </p:cNvPr>
              <p:cNvSpPr/>
              <p:nvPr/>
            </p:nvSpPr>
            <p:spPr>
              <a:xfrm>
                <a:off x="6134100" y="3535680"/>
                <a:ext cx="523875" cy="316220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FDF73772-010E-45F8-9C53-C441B82016CA}"/>
                  </a:ext>
                </a:extLst>
              </p:cNvPr>
              <p:cNvSpPr/>
              <p:nvPr/>
            </p:nvSpPr>
            <p:spPr>
              <a:xfrm rot="2786515" flipH="1">
                <a:off x="3599169" y="3481918"/>
                <a:ext cx="694341" cy="317645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03D51353-01BE-4634-9DDB-248B1B49A23F}"/>
                  </a:ext>
                </a:extLst>
              </p:cNvPr>
              <p:cNvSpPr/>
              <p:nvPr/>
            </p:nvSpPr>
            <p:spPr>
              <a:xfrm>
                <a:off x="5600700" y="2461260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D869EF89-0676-4D72-8082-7DBAD5815CDC}"/>
                  </a:ext>
                </a:extLst>
              </p:cNvPr>
              <p:cNvSpPr/>
              <p:nvPr/>
            </p:nvSpPr>
            <p:spPr>
              <a:xfrm flipH="1">
                <a:off x="4580812" y="2219324"/>
                <a:ext cx="454919" cy="219076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2B73DC83-B2F5-4CEE-9F0C-B42E99484A27}"/>
                  </a:ext>
                </a:extLst>
              </p:cNvPr>
              <p:cNvSpPr/>
              <p:nvPr/>
            </p:nvSpPr>
            <p:spPr>
              <a:xfrm>
                <a:off x="4966721" y="2012443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192019 w 257175"/>
                  <a:gd name="connsiteY2" fmla="*/ 44957 h 257175"/>
                  <a:gd name="connsiteX3" fmla="*/ 257175 w 257175"/>
                  <a:gd name="connsiteY3" fmla="*/ 161925 h 257175"/>
                  <a:gd name="connsiteX4" fmla="*/ 238125 w 257175"/>
                  <a:gd name="connsiteY4" fmla="*/ 228600 h 257175"/>
                  <a:gd name="connsiteX5" fmla="*/ 104775 w 257175"/>
                  <a:gd name="connsiteY5" fmla="*/ 257175 h 257175"/>
                  <a:gd name="connsiteX6" fmla="*/ 0 w 257175"/>
                  <a:gd name="connsiteY6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cubicBezTo>
                      <a:pt x="80516" y="22606"/>
                      <a:pt x="159128" y="22351"/>
                      <a:pt x="192019" y="44957"/>
                    </a:cubicBez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88F8DE92-296F-43EA-A460-1B2B1CF5DF94}"/>
                  </a:ext>
                </a:extLst>
              </p:cNvPr>
              <p:cNvSpPr/>
              <p:nvPr/>
            </p:nvSpPr>
            <p:spPr>
              <a:xfrm>
                <a:off x="4747646" y="2155318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D3937B2D-7194-4456-8E90-F8ECD3F410DD}"/>
                  </a:ext>
                </a:extLst>
              </p:cNvPr>
              <p:cNvSpPr/>
              <p:nvPr/>
            </p:nvSpPr>
            <p:spPr>
              <a:xfrm>
                <a:off x="4242821" y="2460119"/>
                <a:ext cx="1554365" cy="704850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54365" h="704850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568450" y="323849"/>
                      <a:pt x="1543050" y="361949"/>
                    </a:cubicBezTo>
                    <a:lnTo>
                      <a:pt x="1419225" y="523875"/>
                    </a:lnTo>
                    <a:lnTo>
                      <a:pt x="1238250" y="533400"/>
                    </a:lnTo>
                    <a:lnTo>
                      <a:pt x="1076325" y="495300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DDB0DC7F-C769-4D30-8AFD-ECB0B7C16EB3}"/>
                  </a:ext>
                </a:extLst>
              </p:cNvPr>
              <p:cNvSpPr/>
              <p:nvPr/>
            </p:nvSpPr>
            <p:spPr>
              <a:xfrm>
                <a:off x="3876675" y="2733675"/>
                <a:ext cx="2400300" cy="2324100"/>
              </a:xfrm>
              <a:custGeom>
                <a:avLst/>
                <a:gdLst>
                  <a:gd name="connsiteX0" fmla="*/ 1990725 w 2400300"/>
                  <a:gd name="connsiteY0" fmla="*/ 152400 h 2324100"/>
                  <a:gd name="connsiteX1" fmla="*/ 1485900 w 2400300"/>
                  <a:gd name="connsiteY1" fmla="*/ 0 h 2324100"/>
                  <a:gd name="connsiteX2" fmla="*/ 752475 w 2400300"/>
                  <a:gd name="connsiteY2" fmla="*/ 66675 h 2324100"/>
                  <a:gd name="connsiteX3" fmla="*/ 457200 w 2400300"/>
                  <a:gd name="connsiteY3" fmla="*/ 342900 h 2324100"/>
                  <a:gd name="connsiteX4" fmla="*/ 266700 w 2400300"/>
                  <a:gd name="connsiteY4" fmla="*/ 466725 h 2324100"/>
                  <a:gd name="connsiteX5" fmla="*/ 0 w 2400300"/>
                  <a:gd name="connsiteY5" fmla="*/ 962025 h 2324100"/>
                  <a:gd name="connsiteX6" fmla="*/ 9525 w 2400300"/>
                  <a:gd name="connsiteY6" fmla="*/ 1276350 h 2324100"/>
                  <a:gd name="connsiteX7" fmla="*/ 190500 w 2400300"/>
                  <a:gd name="connsiteY7" fmla="*/ 1676400 h 2324100"/>
                  <a:gd name="connsiteX8" fmla="*/ 390525 w 2400300"/>
                  <a:gd name="connsiteY8" fmla="*/ 1895475 h 2324100"/>
                  <a:gd name="connsiteX9" fmla="*/ 895350 w 2400300"/>
                  <a:gd name="connsiteY9" fmla="*/ 2076450 h 2324100"/>
                  <a:gd name="connsiteX10" fmla="*/ 1038225 w 2400300"/>
                  <a:gd name="connsiteY10" fmla="*/ 2257425 h 2324100"/>
                  <a:gd name="connsiteX11" fmla="*/ 1552575 w 2400300"/>
                  <a:gd name="connsiteY11" fmla="*/ 2324100 h 2324100"/>
                  <a:gd name="connsiteX12" fmla="*/ 1628775 w 2400300"/>
                  <a:gd name="connsiteY12" fmla="*/ 1590675 h 2324100"/>
                  <a:gd name="connsiteX13" fmla="*/ 2181225 w 2400300"/>
                  <a:gd name="connsiteY13" fmla="*/ 1343025 h 2324100"/>
                  <a:gd name="connsiteX14" fmla="*/ 2400300 w 2400300"/>
                  <a:gd name="connsiteY14" fmla="*/ 942975 h 2324100"/>
                  <a:gd name="connsiteX15" fmla="*/ 2390775 w 2400300"/>
                  <a:gd name="connsiteY15" fmla="*/ 704850 h 2324100"/>
                  <a:gd name="connsiteX16" fmla="*/ 2276475 w 2400300"/>
                  <a:gd name="connsiteY16" fmla="*/ 419100 h 2324100"/>
                  <a:gd name="connsiteX17" fmla="*/ 1990725 w 2400300"/>
                  <a:gd name="connsiteY17" fmla="*/ 15240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0300" h="2324100">
                    <a:moveTo>
                      <a:pt x="1990725" y="152400"/>
                    </a:moveTo>
                    <a:lnTo>
                      <a:pt x="1485900" y="0"/>
                    </a:lnTo>
                    <a:lnTo>
                      <a:pt x="752475" y="66675"/>
                    </a:lnTo>
                    <a:lnTo>
                      <a:pt x="457200" y="342900"/>
                    </a:lnTo>
                    <a:lnTo>
                      <a:pt x="266700" y="466725"/>
                    </a:lnTo>
                    <a:lnTo>
                      <a:pt x="0" y="962025"/>
                    </a:lnTo>
                    <a:lnTo>
                      <a:pt x="9525" y="1276350"/>
                    </a:lnTo>
                    <a:lnTo>
                      <a:pt x="190500" y="1676400"/>
                    </a:lnTo>
                    <a:lnTo>
                      <a:pt x="390525" y="1895475"/>
                    </a:lnTo>
                    <a:lnTo>
                      <a:pt x="895350" y="2076450"/>
                    </a:lnTo>
                    <a:lnTo>
                      <a:pt x="1038225" y="2257425"/>
                    </a:lnTo>
                    <a:lnTo>
                      <a:pt x="1552575" y="2324100"/>
                    </a:lnTo>
                    <a:lnTo>
                      <a:pt x="1628775" y="1590675"/>
                    </a:lnTo>
                    <a:lnTo>
                      <a:pt x="2181225" y="1343025"/>
                    </a:lnTo>
                    <a:lnTo>
                      <a:pt x="2400300" y="942975"/>
                    </a:lnTo>
                    <a:lnTo>
                      <a:pt x="2390775" y="704850"/>
                    </a:lnTo>
                    <a:lnTo>
                      <a:pt x="2276475" y="419100"/>
                    </a:lnTo>
                    <a:lnTo>
                      <a:pt x="1990725" y="1524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B449D2A0-D886-4E99-BB66-31EFAEED2499}"/>
                  </a:ext>
                </a:extLst>
              </p:cNvPr>
              <p:cNvSpPr/>
              <p:nvPr/>
            </p:nvSpPr>
            <p:spPr>
              <a:xfrm>
                <a:off x="3809562" y="3148013"/>
                <a:ext cx="544830" cy="371475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886A6514-718C-40CA-BB62-2861C64B9B9A}"/>
                  </a:ext>
                </a:extLst>
              </p:cNvPr>
              <p:cNvSpPr/>
              <p:nvPr/>
            </p:nvSpPr>
            <p:spPr>
              <a:xfrm>
                <a:off x="4137660" y="2613660"/>
                <a:ext cx="342900" cy="304800"/>
              </a:xfrm>
              <a:custGeom>
                <a:avLst/>
                <a:gdLst>
                  <a:gd name="connsiteX0" fmla="*/ 342900 w 342900"/>
                  <a:gd name="connsiteY0" fmla="*/ 106680 h 304800"/>
                  <a:gd name="connsiteX1" fmla="*/ 175260 w 342900"/>
                  <a:gd name="connsiteY1" fmla="*/ 68580 h 304800"/>
                  <a:gd name="connsiteX2" fmla="*/ 60960 w 342900"/>
                  <a:gd name="connsiteY2" fmla="*/ 0 h 304800"/>
                  <a:gd name="connsiteX3" fmla="*/ 0 w 342900"/>
                  <a:gd name="connsiteY3" fmla="*/ 22860 h 304800"/>
                  <a:gd name="connsiteX4" fmla="*/ 0 w 342900"/>
                  <a:gd name="connsiteY4" fmla="*/ 99060 h 304800"/>
                  <a:gd name="connsiteX5" fmla="*/ 53340 w 342900"/>
                  <a:gd name="connsiteY5" fmla="*/ 167640 h 304800"/>
                  <a:gd name="connsiteX6" fmla="*/ 160020 w 342900"/>
                  <a:gd name="connsiteY6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304800">
                    <a:moveTo>
                      <a:pt x="342900" y="106680"/>
                    </a:moveTo>
                    <a:lnTo>
                      <a:pt x="175260" y="68580"/>
                    </a:lnTo>
                    <a:lnTo>
                      <a:pt x="60960" y="0"/>
                    </a:lnTo>
                    <a:lnTo>
                      <a:pt x="0" y="22860"/>
                    </a:lnTo>
                    <a:lnTo>
                      <a:pt x="0" y="99060"/>
                    </a:lnTo>
                    <a:lnTo>
                      <a:pt x="53340" y="167640"/>
                    </a:lnTo>
                    <a:lnTo>
                      <a:pt x="160020" y="3048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57A88C63-063E-4347-91B9-8DC0CD487234}"/>
                  </a:ext>
                </a:extLst>
              </p:cNvPr>
              <p:cNvSpPr/>
              <p:nvPr/>
            </p:nvSpPr>
            <p:spPr>
              <a:xfrm>
                <a:off x="4762500" y="2407920"/>
                <a:ext cx="312420" cy="205740"/>
              </a:xfrm>
              <a:custGeom>
                <a:avLst/>
                <a:gdLst>
                  <a:gd name="connsiteX0" fmla="*/ 99060 w 312420"/>
                  <a:gd name="connsiteY0" fmla="*/ 205740 h 205740"/>
                  <a:gd name="connsiteX1" fmla="*/ 0 w 312420"/>
                  <a:gd name="connsiteY1" fmla="*/ 137160 h 205740"/>
                  <a:gd name="connsiteX2" fmla="*/ 0 w 312420"/>
                  <a:gd name="connsiteY2" fmla="*/ 38100 h 205740"/>
                  <a:gd name="connsiteX3" fmla="*/ 53340 w 312420"/>
                  <a:gd name="connsiteY3" fmla="*/ 0 h 205740"/>
                  <a:gd name="connsiteX4" fmla="*/ 236220 w 312420"/>
                  <a:gd name="connsiteY4" fmla="*/ 76200 h 205740"/>
                  <a:gd name="connsiteX5" fmla="*/ 312420 w 312420"/>
                  <a:gd name="connsiteY5" fmla="*/ 12192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420" h="205740">
                    <a:moveTo>
                      <a:pt x="99060" y="205740"/>
                    </a:moveTo>
                    <a:lnTo>
                      <a:pt x="0" y="137160"/>
                    </a:lnTo>
                    <a:lnTo>
                      <a:pt x="0" y="38100"/>
                    </a:lnTo>
                    <a:lnTo>
                      <a:pt x="53340" y="0"/>
                    </a:lnTo>
                    <a:lnTo>
                      <a:pt x="236220" y="76200"/>
                    </a:lnTo>
                    <a:lnTo>
                      <a:pt x="312420" y="1219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9" name="月 1078">
                <a:extLst>
                  <a:ext uri="{FF2B5EF4-FFF2-40B4-BE49-F238E27FC236}">
                    <a16:creationId xmlns:a16="http://schemas.microsoft.com/office/drawing/2014/main" id="{59300DD4-6EBF-4469-ACB1-CA49907A248E}"/>
                  </a:ext>
                </a:extLst>
              </p:cNvPr>
              <p:cNvSpPr/>
              <p:nvPr/>
            </p:nvSpPr>
            <p:spPr>
              <a:xfrm rot="4446431">
                <a:off x="4761921" y="222467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0" name="月 1079">
                <a:extLst>
                  <a:ext uri="{FF2B5EF4-FFF2-40B4-BE49-F238E27FC236}">
                    <a16:creationId xmlns:a16="http://schemas.microsoft.com/office/drawing/2014/main" id="{E9396240-C57E-4170-94D1-F39C6DB93CB6}"/>
                  </a:ext>
                </a:extLst>
              </p:cNvPr>
              <p:cNvSpPr/>
              <p:nvPr/>
            </p:nvSpPr>
            <p:spPr>
              <a:xfrm rot="4446431">
                <a:off x="4965375" y="2510788"/>
                <a:ext cx="271351" cy="2262339"/>
              </a:xfrm>
              <a:prstGeom prst="moon">
                <a:avLst>
                  <a:gd name="adj" fmla="val 21908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1" name="月 1080">
                <a:extLst>
                  <a:ext uri="{FF2B5EF4-FFF2-40B4-BE49-F238E27FC236}">
                    <a16:creationId xmlns:a16="http://schemas.microsoft.com/office/drawing/2014/main" id="{2D085802-829F-4E0B-9ABB-02757ABEFDFC}"/>
                  </a:ext>
                </a:extLst>
              </p:cNvPr>
              <p:cNvSpPr/>
              <p:nvPr/>
            </p:nvSpPr>
            <p:spPr>
              <a:xfrm rot="15300000">
                <a:off x="5129128" y="3240334"/>
                <a:ext cx="164305" cy="1693165"/>
              </a:xfrm>
              <a:prstGeom prst="moon">
                <a:avLst>
                  <a:gd name="adj" fmla="val 3547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CD58D87E-C227-4149-AA2C-B08BC102EF03}"/>
                  </a:ext>
                </a:extLst>
              </p:cNvPr>
              <p:cNvSpPr/>
              <p:nvPr/>
            </p:nvSpPr>
            <p:spPr>
              <a:xfrm>
                <a:off x="5905500" y="307657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45BDB937-01B6-4511-98BD-25DE5FB97433}"/>
                  </a:ext>
                </a:extLst>
              </p:cNvPr>
              <p:cNvSpPr/>
              <p:nvPr/>
            </p:nvSpPr>
            <p:spPr>
              <a:xfrm>
                <a:off x="5211643" y="3224788"/>
                <a:ext cx="389058" cy="400050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10976486-9802-4CB3-8408-B52FBDB77FAF}"/>
                  </a:ext>
                </a:extLst>
              </p:cNvPr>
              <p:cNvSpPr/>
              <p:nvPr/>
            </p:nvSpPr>
            <p:spPr>
              <a:xfrm rot="20356346" flipH="1">
                <a:off x="3776792" y="3972560"/>
                <a:ext cx="523874" cy="371475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34975B8A-EDE7-472D-9C2E-6FBD4D6C018F}"/>
                  </a:ext>
                </a:extLst>
              </p:cNvPr>
              <p:cNvSpPr/>
              <p:nvPr/>
            </p:nvSpPr>
            <p:spPr>
              <a:xfrm>
                <a:off x="3677160" y="2012443"/>
                <a:ext cx="2986901" cy="3045332"/>
              </a:xfrm>
              <a:custGeom>
                <a:avLst/>
                <a:gdLst>
                  <a:gd name="connsiteX0" fmla="*/ 1343272 w 2986901"/>
                  <a:gd name="connsiteY0" fmla="*/ 0 h 3045332"/>
                  <a:gd name="connsiteX1" fmla="*/ 1487667 w 2986901"/>
                  <a:gd name="connsiteY1" fmla="*/ 44957 h 3045332"/>
                  <a:gd name="connsiteX2" fmla="*/ 1552823 w 2986901"/>
                  <a:gd name="connsiteY2" fmla="*/ 161924 h 3045332"/>
                  <a:gd name="connsiteX3" fmla="*/ 1536494 w 2986901"/>
                  <a:gd name="connsiteY3" fmla="*/ 219075 h 3045332"/>
                  <a:gd name="connsiteX4" fmla="*/ 1648073 w 2986901"/>
                  <a:gd name="connsiteY4" fmla="*/ 219074 h 3045332"/>
                  <a:gd name="connsiteX5" fmla="*/ 1665741 w 2986901"/>
                  <a:gd name="connsiteY5" fmla="*/ 244899 h 3045332"/>
                  <a:gd name="connsiteX6" fmla="*/ 1769606 w 2986901"/>
                  <a:gd name="connsiteY6" fmla="*/ 235457 h 3045332"/>
                  <a:gd name="connsiteX7" fmla="*/ 1853427 w 2986901"/>
                  <a:gd name="connsiteY7" fmla="*/ 197356 h 3045332"/>
                  <a:gd name="connsiteX8" fmla="*/ 1891526 w 2986901"/>
                  <a:gd name="connsiteY8" fmla="*/ 258317 h 3045332"/>
                  <a:gd name="connsiteX9" fmla="*/ 1883906 w 2986901"/>
                  <a:gd name="connsiteY9" fmla="*/ 319276 h 3045332"/>
                  <a:gd name="connsiteX10" fmla="*/ 1746787 w 2986901"/>
                  <a:gd name="connsiteY10" fmla="*/ 363351 h 3045332"/>
                  <a:gd name="connsiteX11" fmla="*/ 1771897 w 2986901"/>
                  <a:gd name="connsiteY11" fmla="*/ 400049 h 3045332"/>
                  <a:gd name="connsiteX12" fmla="*/ 1768326 w 2986901"/>
                  <a:gd name="connsiteY12" fmla="*/ 457200 h 3045332"/>
                  <a:gd name="connsiteX13" fmla="*/ 1905247 w 2986901"/>
                  <a:gd name="connsiteY13" fmla="*/ 457200 h 3045332"/>
                  <a:gd name="connsiteX14" fmla="*/ 1974919 w 2986901"/>
                  <a:gd name="connsiteY14" fmla="*/ 512939 h 3045332"/>
                  <a:gd name="connsiteX15" fmla="*/ 2043927 w 2986901"/>
                  <a:gd name="connsiteY15" fmla="*/ 494536 h 3045332"/>
                  <a:gd name="connsiteX16" fmla="*/ 2112506 w 2986901"/>
                  <a:gd name="connsiteY16" fmla="*/ 448817 h 3045332"/>
                  <a:gd name="connsiteX17" fmla="*/ 2158226 w 2986901"/>
                  <a:gd name="connsiteY17" fmla="*/ 563117 h 3045332"/>
                  <a:gd name="connsiteX18" fmla="*/ 2095313 w 2986901"/>
                  <a:gd name="connsiteY18" fmla="*/ 609253 h 3045332"/>
                  <a:gd name="connsiteX19" fmla="*/ 2095748 w 2986901"/>
                  <a:gd name="connsiteY19" fmla="*/ 609601 h 3045332"/>
                  <a:gd name="connsiteX20" fmla="*/ 2114797 w 2986901"/>
                  <a:gd name="connsiteY20" fmla="*/ 809625 h 3045332"/>
                  <a:gd name="connsiteX21" fmla="*/ 2090323 w 2986901"/>
                  <a:gd name="connsiteY21" fmla="*/ 841630 h 3045332"/>
                  <a:gd name="connsiteX22" fmla="*/ 2196326 w 2986901"/>
                  <a:gd name="connsiteY22" fmla="*/ 873631 h 3045332"/>
                  <a:gd name="connsiteX23" fmla="*/ 2417650 w 2986901"/>
                  <a:gd name="connsiteY23" fmla="*/ 1080200 h 3045332"/>
                  <a:gd name="connsiteX24" fmla="*/ 2501127 w 2986901"/>
                  <a:gd name="connsiteY24" fmla="*/ 1083181 h 3045332"/>
                  <a:gd name="connsiteX25" fmla="*/ 2644001 w 2986901"/>
                  <a:gd name="connsiteY25" fmla="*/ 1064132 h 3045332"/>
                  <a:gd name="connsiteX26" fmla="*/ 2672577 w 2986901"/>
                  <a:gd name="connsiteY26" fmla="*/ 1159381 h 3045332"/>
                  <a:gd name="connsiteX27" fmla="*/ 2577326 w 2986901"/>
                  <a:gd name="connsiteY27" fmla="*/ 1254632 h 3045332"/>
                  <a:gd name="connsiteX28" fmla="*/ 2535045 w 2986901"/>
                  <a:gd name="connsiteY28" fmla="*/ 1272753 h 3045332"/>
                  <a:gd name="connsiteX29" fmla="*/ 2596377 w 2986901"/>
                  <a:gd name="connsiteY29" fmla="*/ 1426082 h 3045332"/>
                  <a:gd name="connsiteX30" fmla="*/ 2600499 w 2986901"/>
                  <a:gd name="connsiteY30" fmla="*/ 1529166 h 3045332"/>
                  <a:gd name="connsiteX31" fmla="*/ 2762383 w 2986901"/>
                  <a:gd name="connsiteY31" fmla="*/ 1573166 h 3045332"/>
                  <a:gd name="connsiteX32" fmla="*/ 2946080 w 2986901"/>
                  <a:gd name="connsiteY32" fmla="*/ 1573166 h 3045332"/>
                  <a:gd name="connsiteX33" fmla="*/ 2986901 w 2986901"/>
                  <a:gd name="connsiteY33" fmla="*/ 1648060 h 3045332"/>
                  <a:gd name="connsiteX34" fmla="*/ 2973294 w 2986901"/>
                  <a:gd name="connsiteY34" fmla="*/ 1747920 h 3045332"/>
                  <a:gd name="connsiteX35" fmla="*/ 2762384 w 2986901"/>
                  <a:gd name="connsiteY35" fmla="*/ 1814492 h 3045332"/>
                  <a:gd name="connsiteX36" fmla="*/ 2512175 w 2986901"/>
                  <a:gd name="connsiteY36" fmla="*/ 1835358 h 3045332"/>
                  <a:gd name="connsiteX37" fmla="*/ 2386826 w 2986901"/>
                  <a:gd name="connsiteY37" fmla="*/ 2064257 h 3045332"/>
                  <a:gd name="connsiteX38" fmla="*/ 1834377 w 2986901"/>
                  <a:gd name="connsiteY38" fmla="*/ 2311907 h 3045332"/>
                  <a:gd name="connsiteX39" fmla="*/ 1758176 w 2986901"/>
                  <a:gd name="connsiteY39" fmla="*/ 3045332 h 3045332"/>
                  <a:gd name="connsiteX40" fmla="*/ 1243826 w 2986901"/>
                  <a:gd name="connsiteY40" fmla="*/ 2978657 h 3045332"/>
                  <a:gd name="connsiteX41" fmla="*/ 1100951 w 2986901"/>
                  <a:gd name="connsiteY41" fmla="*/ 2797682 h 3045332"/>
                  <a:gd name="connsiteX42" fmla="*/ 596126 w 2986901"/>
                  <a:gd name="connsiteY42" fmla="*/ 2616707 h 3045332"/>
                  <a:gd name="connsiteX43" fmla="*/ 396101 w 2986901"/>
                  <a:gd name="connsiteY43" fmla="*/ 2397632 h 3045332"/>
                  <a:gd name="connsiteX44" fmla="*/ 355897 w 2986901"/>
                  <a:gd name="connsiteY44" fmla="*/ 2308760 h 3045332"/>
                  <a:gd name="connsiteX45" fmla="*/ 243196 w 2986901"/>
                  <a:gd name="connsiteY45" fmla="*/ 2287930 h 3045332"/>
                  <a:gd name="connsiteX46" fmla="*/ 128388 w 2986901"/>
                  <a:gd name="connsiteY46" fmla="*/ 2253666 h 3045332"/>
                  <a:gd name="connsiteX47" fmla="*/ 102665 w 2986901"/>
                  <a:gd name="connsiteY47" fmla="*/ 2185691 h 3045332"/>
                  <a:gd name="connsiteX48" fmla="*/ 154594 w 2986901"/>
                  <a:gd name="connsiteY48" fmla="*/ 2053793 h 3045332"/>
                  <a:gd name="connsiteX49" fmla="*/ 232611 w 2986901"/>
                  <a:gd name="connsiteY49" fmla="*/ 2036232 h 3045332"/>
                  <a:gd name="connsiteX50" fmla="*/ 215126 w 2986901"/>
                  <a:gd name="connsiteY50" fmla="*/ 1997582 h 3045332"/>
                  <a:gd name="connsiteX51" fmla="*/ 207947 w 2986901"/>
                  <a:gd name="connsiteY51" fmla="*/ 1760686 h 3045332"/>
                  <a:gd name="connsiteX52" fmla="*/ 144168 w 2986901"/>
                  <a:gd name="connsiteY52" fmla="*/ 1684519 h 3045332"/>
                  <a:gd name="connsiteX53" fmla="*/ 0 w 2986901"/>
                  <a:gd name="connsiteY53" fmla="*/ 1435862 h 3045332"/>
                  <a:gd name="connsiteX54" fmla="*/ 60264 w 2986901"/>
                  <a:gd name="connsiteY54" fmla="*/ 1353670 h 3045332"/>
                  <a:gd name="connsiteX55" fmla="*/ 152066 w 2986901"/>
                  <a:gd name="connsiteY55" fmla="*/ 1341038 h 3045332"/>
                  <a:gd name="connsiteX56" fmla="*/ 303896 w 2986901"/>
                  <a:gd name="connsiteY56" fmla="*/ 1500709 h 3045332"/>
                  <a:gd name="connsiteX57" fmla="*/ 336975 w 2986901"/>
                  <a:gd name="connsiteY57" fmla="*/ 1439277 h 3045332"/>
                  <a:gd name="connsiteX58" fmla="*/ 262313 w 2986901"/>
                  <a:gd name="connsiteY58" fmla="*/ 1370837 h 3045332"/>
                  <a:gd name="connsiteX59" fmla="*/ 200401 w 2986901"/>
                  <a:gd name="connsiteY59" fmla="*/ 1271778 h 3045332"/>
                  <a:gd name="connsiteX60" fmla="*/ 138488 w 2986901"/>
                  <a:gd name="connsiteY60" fmla="*/ 1172717 h 3045332"/>
                  <a:gd name="connsiteX61" fmla="*/ 237548 w 2986901"/>
                  <a:gd name="connsiteY61" fmla="*/ 1135570 h 3045332"/>
                  <a:gd name="connsiteX62" fmla="*/ 435668 w 2986901"/>
                  <a:gd name="connsiteY62" fmla="*/ 1197482 h 3045332"/>
                  <a:gd name="connsiteX63" fmla="*/ 470974 w 2986901"/>
                  <a:gd name="connsiteY63" fmla="*/ 1190421 h 3045332"/>
                  <a:gd name="connsiteX64" fmla="*/ 472301 w 2986901"/>
                  <a:gd name="connsiteY64" fmla="*/ 1187957 h 3045332"/>
                  <a:gd name="connsiteX65" fmla="*/ 634791 w 2986901"/>
                  <a:gd name="connsiteY65" fmla="*/ 1082338 h 3045332"/>
                  <a:gd name="connsiteX66" fmla="*/ 581272 w 2986901"/>
                  <a:gd name="connsiteY66" fmla="*/ 1066800 h 3045332"/>
                  <a:gd name="connsiteX67" fmla="*/ 571747 w 2986901"/>
                  <a:gd name="connsiteY67" fmla="*/ 838201 h 3045332"/>
                  <a:gd name="connsiteX68" fmla="*/ 573008 w 2986901"/>
                  <a:gd name="connsiteY68" fmla="*/ 837105 h 3045332"/>
                  <a:gd name="connsiteX69" fmla="*/ 519926 w 2986901"/>
                  <a:gd name="connsiteY69" fmla="*/ 768856 h 3045332"/>
                  <a:gd name="connsiteX70" fmla="*/ 466586 w 2986901"/>
                  <a:gd name="connsiteY70" fmla="*/ 700277 h 3045332"/>
                  <a:gd name="connsiteX71" fmla="*/ 466586 w 2986901"/>
                  <a:gd name="connsiteY71" fmla="*/ 624077 h 3045332"/>
                  <a:gd name="connsiteX72" fmla="*/ 527546 w 2986901"/>
                  <a:gd name="connsiteY72" fmla="*/ 601217 h 3045332"/>
                  <a:gd name="connsiteX73" fmla="*/ 641846 w 2986901"/>
                  <a:gd name="connsiteY73" fmla="*/ 669797 h 3045332"/>
                  <a:gd name="connsiteX74" fmla="*/ 739808 w 2986901"/>
                  <a:gd name="connsiteY74" fmla="*/ 692061 h 3045332"/>
                  <a:gd name="connsiteX75" fmla="*/ 790822 w 2986901"/>
                  <a:gd name="connsiteY75" fmla="*/ 647700 h 3045332"/>
                  <a:gd name="connsiteX76" fmla="*/ 819397 w 2986901"/>
                  <a:gd name="connsiteY76" fmla="*/ 552451 h 3045332"/>
                  <a:gd name="connsiteX77" fmla="*/ 933697 w 2986901"/>
                  <a:gd name="connsiteY77" fmla="*/ 571500 h 3045332"/>
                  <a:gd name="connsiteX78" fmla="*/ 1038472 w 2986901"/>
                  <a:gd name="connsiteY78" fmla="*/ 447675 h 3045332"/>
                  <a:gd name="connsiteX79" fmla="*/ 1091426 w 2986901"/>
                  <a:gd name="connsiteY79" fmla="*/ 448714 h 3045332"/>
                  <a:gd name="connsiteX80" fmla="*/ 1091426 w 2986901"/>
                  <a:gd name="connsiteY80" fmla="*/ 444964 h 3045332"/>
                  <a:gd name="connsiteX81" fmla="*/ 1076572 w 2986901"/>
                  <a:gd name="connsiteY81" fmla="*/ 428624 h 3045332"/>
                  <a:gd name="connsiteX82" fmla="*/ 1094324 w 2986901"/>
                  <a:gd name="connsiteY82" fmla="*/ 386020 h 3045332"/>
                  <a:gd name="connsiteX83" fmla="*/ 1008633 w 2986901"/>
                  <a:gd name="connsiteY83" fmla="*/ 357967 h 3045332"/>
                  <a:gd name="connsiteX84" fmla="*/ 909738 w 2986901"/>
                  <a:gd name="connsiteY84" fmla="*/ 282424 h 3045332"/>
                  <a:gd name="connsiteX85" fmla="*/ 939406 w 2986901"/>
                  <a:gd name="connsiteY85" fmla="*/ 206880 h 3045332"/>
                  <a:gd name="connsiteX86" fmla="*/ 1087750 w 2986901"/>
                  <a:gd name="connsiteY86" fmla="*/ 221989 h 3045332"/>
                  <a:gd name="connsiteX87" fmla="*/ 1203781 w 2986901"/>
                  <a:gd name="connsiteY87" fmla="*/ 218824 h 3045332"/>
                  <a:gd name="connsiteX88" fmla="*/ 1267071 w 2986901"/>
                  <a:gd name="connsiteY88" fmla="*/ 142875 h 3045332"/>
                  <a:gd name="connsiteX89" fmla="*/ 1301250 w 2986901"/>
                  <a:gd name="connsiteY89" fmla="*/ 142875 h 304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986901" h="3045332">
                    <a:moveTo>
                      <a:pt x="1343272" y="0"/>
                    </a:moveTo>
                    <a:cubicBezTo>
                      <a:pt x="1376163" y="22606"/>
                      <a:pt x="1454776" y="22350"/>
                      <a:pt x="1487667" y="44957"/>
                    </a:cubicBezTo>
                    <a:lnTo>
                      <a:pt x="1552823" y="161924"/>
                    </a:lnTo>
                    <a:lnTo>
                      <a:pt x="1536494" y="219075"/>
                    </a:lnTo>
                    <a:lnTo>
                      <a:pt x="1648073" y="219074"/>
                    </a:lnTo>
                    <a:lnTo>
                      <a:pt x="1665741" y="244899"/>
                    </a:lnTo>
                    <a:lnTo>
                      <a:pt x="1769606" y="235457"/>
                    </a:lnTo>
                    <a:lnTo>
                      <a:pt x="1853427" y="197356"/>
                    </a:lnTo>
                    <a:lnTo>
                      <a:pt x="1891526" y="258317"/>
                    </a:lnTo>
                    <a:lnTo>
                      <a:pt x="1883906" y="319276"/>
                    </a:lnTo>
                    <a:lnTo>
                      <a:pt x="1746787" y="363351"/>
                    </a:lnTo>
                    <a:lnTo>
                      <a:pt x="1771897" y="400049"/>
                    </a:lnTo>
                    <a:lnTo>
                      <a:pt x="1768326" y="457200"/>
                    </a:lnTo>
                    <a:lnTo>
                      <a:pt x="1905247" y="457200"/>
                    </a:lnTo>
                    <a:lnTo>
                      <a:pt x="1974919" y="512939"/>
                    </a:lnTo>
                    <a:lnTo>
                      <a:pt x="2043927" y="494536"/>
                    </a:lnTo>
                    <a:lnTo>
                      <a:pt x="2112506" y="448817"/>
                    </a:lnTo>
                    <a:lnTo>
                      <a:pt x="2158226" y="563117"/>
                    </a:lnTo>
                    <a:lnTo>
                      <a:pt x="2095313" y="609253"/>
                    </a:lnTo>
                    <a:lnTo>
                      <a:pt x="2095748" y="609601"/>
                    </a:lnTo>
                    <a:cubicBezTo>
                      <a:pt x="2117972" y="685800"/>
                      <a:pt x="2140198" y="771525"/>
                      <a:pt x="2114797" y="809625"/>
                    </a:cubicBezTo>
                    <a:lnTo>
                      <a:pt x="2090323" y="841630"/>
                    </a:lnTo>
                    <a:lnTo>
                      <a:pt x="2196326" y="873631"/>
                    </a:lnTo>
                    <a:lnTo>
                      <a:pt x="2417650" y="1080200"/>
                    </a:lnTo>
                    <a:lnTo>
                      <a:pt x="2501127" y="1083181"/>
                    </a:lnTo>
                    <a:lnTo>
                      <a:pt x="2644001" y="1064132"/>
                    </a:lnTo>
                    <a:lnTo>
                      <a:pt x="2672577" y="1159381"/>
                    </a:lnTo>
                    <a:lnTo>
                      <a:pt x="2577326" y="1254632"/>
                    </a:lnTo>
                    <a:lnTo>
                      <a:pt x="2535045" y="1272753"/>
                    </a:lnTo>
                    <a:lnTo>
                      <a:pt x="2596377" y="1426082"/>
                    </a:lnTo>
                    <a:lnTo>
                      <a:pt x="2600499" y="1529166"/>
                    </a:lnTo>
                    <a:lnTo>
                      <a:pt x="2762383" y="1573166"/>
                    </a:lnTo>
                    <a:lnTo>
                      <a:pt x="2946080" y="1573166"/>
                    </a:lnTo>
                    <a:lnTo>
                      <a:pt x="2986901" y="1648060"/>
                    </a:lnTo>
                    <a:lnTo>
                      <a:pt x="2973294" y="1747920"/>
                    </a:lnTo>
                    <a:lnTo>
                      <a:pt x="2762384" y="1814492"/>
                    </a:lnTo>
                    <a:lnTo>
                      <a:pt x="2512175" y="1835358"/>
                    </a:lnTo>
                    <a:lnTo>
                      <a:pt x="2386826" y="2064257"/>
                    </a:lnTo>
                    <a:lnTo>
                      <a:pt x="1834377" y="2311907"/>
                    </a:lnTo>
                    <a:lnTo>
                      <a:pt x="1758176" y="3045332"/>
                    </a:lnTo>
                    <a:lnTo>
                      <a:pt x="1243826" y="2978657"/>
                    </a:lnTo>
                    <a:lnTo>
                      <a:pt x="1100951" y="2797682"/>
                    </a:lnTo>
                    <a:lnTo>
                      <a:pt x="596126" y="2616707"/>
                    </a:lnTo>
                    <a:lnTo>
                      <a:pt x="396101" y="2397632"/>
                    </a:lnTo>
                    <a:lnTo>
                      <a:pt x="355897" y="2308760"/>
                    </a:lnTo>
                    <a:lnTo>
                      <a:pt x="243196" y="2287930"/>
                    </a:lnTo>
                    <a:lnTo>
                      <a:pt x="128388" y="2253666"/>
                    </a:lnTo>
                    <a:lnTo>
                      <a:pt x="102665" y="2185691"/>
                    </a:lnTo>
                    <a:lnTo>
                      <a:pt x="154594" y="2053793"/>
                    </a:lnTo>
                    <a:lnTo>
                      <a:pt x="232611" y="2036232"/>
                    </a:lnTo>
                    <a:lnTo>
                      <a:pt x="215126" y="1997582"/>
                    </a:lnTo>
                    <a:lnTo>
                      <a:pt x="207947" y="1760686"/>
                    </a:lnTo>
                    <a:lnTo>
                      <a:pt x="144168" y="1684519"/>
                    </a:lnTo>
                    <a:lnTo>
                      <a:pt x="0" y="1435862"/>
                    </a:lnTo>
                    <a:lnTo>
                      <a:pt x="60264" y="1353670"/>
                    </a:lnTo>
                    <a:lnTo>
                      <a:pt x="152066" y="1341038"/>
                    </a:lnTo>
                    <a:lnTo>
                      <a:pt x="303896" y="1500709"/>
                    </a:lnTo>
                    <a:lnTo>
                      <a:pt x="336975" y="1439277"/>
                    </a:lnTo>
                    <a:lnTo>
                      <a:pt x="262313" y="1370837"/>
                    </a:lnTo>
                    <a:lnTo>
                      <a:pt x="200401" y="1271778"/>
                    </a:lnTo>
                    <a:lnTo>
                      <a:pt x="138488" y="1172717"/>
                    </a:lnTo>
                    <a:lnTo>
                      <a:pt x="237548" y="1135570"/>
                    </a:lnTo>
                    <a:lnTo>
                      <a:pt x="435668" y="1197482"/>
                    </a:lnTo>
                    <a:lnTo>
                      <a:pt x="470974" y="1190421"/>
                    </a:lnTo>
                    <a:lnTo>
                      <a:pt x="472301" y="1187957"/>
                    </a:lnTo>
                    <a:lnTo>
                      <a:pt x="634791" y="1082338"/>
                    </a:lnTo>
                    <a:lnTo>
                      <a:pt x="581272" y="1066800"/>
                    </a:lnTo>
                    <a:lnTo>
                      <a:pt x="571747" y="838201"/>
                    </a:lnTo>
                    <a:lnTo>
                      <a:pt x="573008" y="837105"/>
                    </a:lnTo>
                    <a:lnTo>
                      <a:pt x="519926" y="768856"/>
                    </a:lnTo>
                    <a:lnTo>
                      <a:pt x="466586" y="700277"/>
                    </a:lnTo>
                    <a:lnTo>
                      <a:pt x="466586" y="624077"/>
                    </a:lnTo>
                    <a:lnTo>
                      <a:pt x="527546" y="601217"/>
                    </a:lnTo>
                    <a:lnTo>
                      <a:pt x="641846" y="669797"/>
                    </a:lnTo>
                    <a:lnTo>
                      <a:pt x="739808" y="692061"/>
                    </a:lnTo>
                    <a:lnTo>
                      <a:pt x="790822" y="647700"/>
                    </a:lnTo>
                    <a:lnTo>
                      <a:pt x="819397" y="552451"/>
                    </a:lnTo>
                    <a:lnTo>
                      <a:pt x="933697" y="571500"/>
                    </a:lnTo>
                    <a:lnTo>
                      <a:pt x="1038472" y="447675"/>
                    </a:lnTo>
                    <a:lnTo>
                      <a:pt x="1091426" y="448714"/>
                    </a:lnTo>
                    <a:lnTo>
                      <a:pt x="1091426" y="444964"/>
                    </a:lnTo>
                    <a:lnTo>
                      <a:pt x="1076572" y="428624"/>
                    </a:lnTo>
                    <a:lnTo>
                      <a:pt x="1094324" y="386020"/>
                    </a:lnTo>
                    <a:lnTo>
                      <a:pt x="1008633" y="357967"/>
                    </a:lnTo>
                    <a:lnTo>
                      <a:pt x="909738" y="282424"/>
                    </a:lnTo>
                    <a:lnTo>
                      <a:pt x="939406" y="206880"/>
                    </a:lnTo>
                    <a:lnTo>
                      <a:pt x="1087750" y="221989"/>
                    </a:lnTo>
                    <a:lnTo>
                      <a:pt x="1203781" y="218824"/>
                    </a:lnTo>
                    <a:lnTo>
                      <a:pt x="1267071" y="142875"/>
                    </a:lnTo>
                    <a:lnTo>
                      <a:pt x="1301250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B40EB49F-6F93-48EA-9A91-608C891A1410}"/>
                </a:ext>
              </a:extLst>
            </p:cNvPr>
            <p:cNvGrpSpPr/>
            <p:nvPr/>
          </p:nvGrpSpPr>
          <p:grpSpPr>
            <a:xfrm rot="17198094">
              <a:off x="4536697" y="3497912"/>
              <a:ext cx="816440" cy="832412"/>
              <a:chOff x="3677160" y="2012443"/>
              <a:chExt cx="2986901" cy="3045332"/>
            </a:xfrm>
          </p:grpSpPr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00711B89-7A48-4288-9312-CC2B1B6CCC66}"/>
                  </a:ext>
                </a:extLst>
              </p:cNvPr>
              <p:cNvSpPr/>
              <p:nvPr/>
            </p:nvSpPr>
            <p:spPr>
              <a:xfrm>
                <a:off x="5273040" y="2209800"/>
                <a:ext cx="289560" cy="190500"/>
              </a:xfrm>
              <a:custGeom>
                <a:avLst/>
                <a:gdLst>
                  <a:gd name="connsiteX0" fmla="*/ 0 w 289560"/>
                  <a:gd name="connsiteY0" fmla="*/ 53340 h 190500"/>
                  <a:gd name="connsiteX1" fmla="*/ 167640 w 289560"/>
                  <a:gd name="connsiteY1" fmla="*/ 38100 h 190500"/>
                  <a:gd name="connsiteX2" fmla="*/ 251460 w 289560"/>
                  <a:gd name="connsiteY2" fmla="*/ 0 h 190500"/>
                  <a:gd name="connsiteX3" fmla="*/ 289560 w 289560"/>
                  <a:gd name="connsiteY3" fmla="*/ 60960 h 190500"/>
                  <a:gd name="connsiteX4" fmla="*/ 281940 w 289560"/>
                  <a:gd name="connsiteY4" fmla="*/ 121920 h 190500"/>
                  <a:gd name="connsiteX5" fmla="*/ 68580 w 289560"/>
                  <a:gd name="connsiteY5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560" h="190500">
                    <a:moveTo>
                      <a:pt x="0" y="53340"/>
                    </a:moveTo>
                    <a:lnTo>
                      <a:pt x="167640" y="38100"/>
                    </a:lnTo>
                    <a:lnTo>
                      <a:pt x="251460" y="0"/>
                    </a:lnTo>
                    <a:lnTo>
                      <a:pt x="289560" y="60960"/>
                    </a:lnTo>
                    <a:lnTo>
                      <a:pt x="281940" y="121920"/>
                    </a:lnTo>
                    <a:lnTo>
                      <a:pt x="68580" y="1905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723ABD41-3F5C-4276-BA7B-A7DDD52E621D}"/>
                  </a:ext>
                </a:extLst>
              </p:cNvPr>
              <p:cNvSpPr/>
              <p:nvPr/>
            </p:nvSpPr>
            <p:spPr>
              <a:xfrm>
                <a:off x="6134100" y="3535680"/>
                <a:ext cx="523875" cy="316220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1D289662-CD5F-4070-BEEE-1024690965D7}"/>
                  </a:ext>
                </a:extLst>
              </p:cNvPr>
              <p:cNvSpPr/>
              <p:nvPr/>
            </p:nvSpPr>
            <p:spPr>
              <a:xfrm rot="2786515" flipH="1">
                <a:off x="3599169" y="3481918"/>
                <a:ext cx="694341" cy="317645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ACF508D8-8BC8-4009-ABD7-0F16D21B6257}"/>
                  </a:ext>
                </a:extLst>
              </p:cNvPr>
              <p:cNvSpPr/>
              <p:nvPr/>
            </p:nvSpPr>
            <p:spPr>
              <a:xfrm>
                <a:off x="5600700" y="2461260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3AB8414A-BF31-4A2E-B705-5F02564CFCD4}"/>
                  </a:ext>
                </a:extLst>
              </p:cNvPr>
              <p:cNvSpPr/>
              <p:nvPr/>
            </p:nvSpPr>
            <p:spPr>
              <a:xfrm flipH="1">
                <a:off x="4580812" y="2219324"/>
                <a:ext cx="454919" cy="219076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17A96454-6631-438C-9B28-57BE9333451E}"/>
                  </a:ext>
                </a:extLst>
              </p:cNvPr>
              <p:cNvSpPr/>
              <p:nvPr/>
            </p:nvSpPr>
            <p:spPr>
              <a:xfrm>
                <a:off x="4966721" y="2012443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192019 w 257175"/>
                  <a:gd name="connsiteY2" fmla="*/ 44957 h 257175"/>
                  <a:gd name="connsiteX3" fmla="*/ 257175 w 257175"/>
                  <a:gd name="connsiteY3" fmla="*/ 161925 h 257175"/>
                  <a:gd name="connsiteX4" fmla="*/ 238125 w 257175"/>
                  <a:gd name="connsiteY4" fmla="*/ 228600 h 257175"/>
                  <a:gd name="connsiteX5" fmla="*/ 104775 w 257175"/>
                  <a:gd name="connsiteY5" fmla="*/ 257175 h 257175"/>
                  <a:gd name="connsiteX6" fmla="*/ 0 w 257175"/>
                  <a:gd name="connsiteY6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cubicBezTo>
                      <a:pt x="80516" y="22606"/>
                      <a:pt x="159128" y="22351"/>
                      <a:pt x="192019" y="44957"/>
                    </a:cubicBez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4FD3B24-4DE4-4018-BDEB-8246DAD444FA}"/>
                  </a:ext>
                </a:extLst>
              </p:cNvPr>
              <p:cNvSpPr/>
              <p:nvPr/>
            </p:nvSpPr>
            <p:spPr>
              <a:xfrm>
                <a:off x="4747646" y="2155318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CE55C397-EC92-480E-8BF3-EC9CD74CB32D}"/>
                  </a:ext>
                </a:extLst>
              </p:cNvPr>
              <p:cNvSpPr/>
              <p:nvPr/>
            </p:nvSpPr>
            <p:spPr>
              <a:xfrm>
                <a:off x="4242821" y="2460119"/>
                <a:ext cx="1554365" cy="704850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54365" h="704850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568450" y="323849"/>
                      <a:pt x="1543050" y="361949"/>
                    </a:cubicBezTo>
                    <a:lnTo>
                      <a:pt x="1419225" y="523875"/>
                    </a:lnTo>
                    <a:lnTo>
                      <a:pt x="1238250" y="533400"/>
                    </a:lnTo>
                    <a:lnTo>
                      <a:pt x="1076325" y="495300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020DB5F1-E45A-4E22-9E41-36BFD06A7B18}"/>
                  </a:ext>
                </a:extLst>
              </p:cNvPr>
              <p:cNvSpPr/>
              <p:nvPr/>
            </p:nvSpPr>
            <p:spPr>
              <a:xfrm>
                <a:off x="3876675" y="2733675"/>
                <a:ext cx="2400300" cy="2324100"/>
              </a:xfrm>
              <a:custGeom>
                <a:avLst/>
                <a:gdLst>
                  <a:gd name="connsiteX0" fmla="*/ 1990725 w 2400300"/>
                  <a:gd name="connsiteY0" fmla="*/ 152400 h 2324100"/>
                  <a:gd name="connsiteX1" fmla="*/ 1485900 w 2400300"/>
                  <a:gd name="connsiteY1" fmla="*/ 0 h 2324100"/>
                  <a:gd name="connsiteX2" fmla="*/ 752475 w 2400300"/>
                  <a:gd name="connsiteY2" fmla="*/ 66675 h 2324100"/>
                  <a:gd name="connsiteX3" fmla="*/ 457200 w 2400300"/>
                  <a:gd name="connsiteY3" fmla="*/ 342900 h 2324100"/>
                  <a:gd name="connsiteX4" fmla="*/ 266700 w 2400300"/>
                  <a:gd name="connsiteY4" fmla="*/ 466725 h 2324100"/>
                  <a:gd name="connsiteX5" fmla="*/ 0 w 2400300"/>
                  <a:gd name="connsiteY5" fmla="*/ 962025 h 2324100"/>
                  <a:gd name="connsiteX6" fmla="*/ 9525 w 2400300"/>
                  <a:gd name="connsiteY6" fmla="*/ 1276350 h 2324100"/>
                  <a:gd name="connsiteX7" fmla="*/ 190500 w 2400300"/>
                  <a:gd name="connsiteY7" fmla="*/ 1676400 h 2324100"/>
                  <a:gd name="connsiteX8" fmla="*/ 390525 w 2400300"/>
                  <a:gd name="connsiteY8" fmla="*/ 1895475 h 2324100"/>
                  <a:gd name="connsiteX9" fmla="*/ 895350 w 2400300"/>
                  <a:gd name="connsiteY9" fmla="*/ 2076450 h 2324100"/>
                  <a:gd name="connsiteX10" fmla="*/ 1038225 w 2400300"/>
                  <a:gd name="connsiteY10" fmla="*/ 2257425 h 2324100"/>
                  <a:gd name="connsiteX11" fmla="*/ 1552575 w 2400300"/>
                  <a:gd name="connsiteY11" fmla="*/ 2324100 h 2324100"/>
                  <a:gd name="connsiteX12" fmla="*/ 1628775 w 2400300"/>
                  <a:gd name="connsiteY12" fmla="*/ 1590675 h 2324100"/>
                  <a:gd name="connsiteX13" fmla="*/ 2181225 w 2400300"/>
                  <a:gd name="connsiteY13" fmla="*/ 1343025 h 2324100"/>
                  <a:gd name="connsiteX14" fmla="*/ 2400300 w 2400300"/>
                  <a:gd name="connsiteY14" fmla="*/ 942975 h 2324100"/>
                  <a:gd name="connsiteX15" fmla="*/ 2390775 w 2400300"/>
                  <a:gd name="connsiteY15" fmla="*/ 704850 h 2324100"/>
                  <a:gd name="connsiteX16" fmla="*/ 2276475 w 2400300"/>
                  <a:gd name="connsiteY16" fmla="*/ 419100 h 2324100"/>
                  <a:gd name="connsiteX17" fmla="*/ 1990725 w 2400300"/>
                  <a:gd name="connsiteY17" fmla="*/ 15240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0300" h="2324100">
                    <a:moveTo>
                      <a:pt x="1990725" y="152400"/>
                    </a:moveTo>
                    <a:lnTo>
                      <a:pt x="1485900" y="0"/>
                    </a:lnTo>
                    <a:lnTo>
                      <a:pt x="752475" y="66675"/>
                    </a:lnTo>
                    <a:lnTo>
                      <a:pt x="457200" y="342900"/>
                    </a:lnTo>
                    <a:lnTo>
                      <a:pt x="266700" y="466725"/>
                    </a:lnTo>
                    <a:lnTo>
                      <a:pt x="0" y="962025"/>
                    </a:lnTo>
                    <a:lnTo>
                      <a:pt x="9525" y="1276350"/>
                    </a:lnTo>
                    <a:lnTo>
                      <a:pt x="190500" y="1676400"/>
                    </a:lnTo>
                    <a:lnTo>
                      <a:pt x="390525" y="1895475"/>
                    </a:lnTo>
                    <a:lnTo>
                      <a:pt x="895350" y="2076450"/>
                    </a:lnTo>
                    <a:lnTo>
                      <a:pt x="1038225" y="2257425"/>
                    </a:lnTo>
                    <a:lnTo>
                      <a:pt x="1552575" y="2324100"/>
                    </a:lnTo>
                    <a:lnTo>
                      <a:pt x="1628775" y="1590675"/>
                    </a:lnTo>
                    <a:lnTo>
                      <a:pt x="2181225" y="1343025"/>
                    </a:lnTo>
                    <a:lnTo>
                      <a:pt x="2400300" y="942975"/>
                    </a:lnTo>
                    <a:lnTo>
                      <a:pt x="2390775" y="704850"/>
                    </a:lnTo>
                    <a:lnTo>
                      <a:pt x="2276475" y="419100"/>
                    </a:lnTo>
                    <a:lnTo>
                      <a:pt x="1990725" y="1524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BBEFA070-2EC7-4AA0-9F01-413DF2751058}"/>
                  </a:ext>
                </a:extLst>
              </p:cNvPr>
              <p:cNvSpPr/>
              <p:nvPr/>
            </p:nvSpPr>
            <p:spPr>
              <a:xfrm>
                <a:off x="3809562" y="3148013"/>
                <a:ext cx="544830" cy="371475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60A048B-98FE-48C2-88E5-E6B8F92EC817}"/>
                  </a:ext>
                </a:extLst>
              </p:cNvPr>
              <p:cNvSpPr/>
              <p:nvPr/>
            </p:nvSpPr>
            <p:spPr>
              <a:xfrm>
                <a:off x="4137660" y="2613660"/>
                <a:ext cx="342900" cy="304800"/>
              </a:xfrm>
              <a:custGeom>
                <a:avLst/>
                <a:gdLst>
                  <a:gd name="connsiteX0" fmla="*/ 342900 w 342900"/>
                  <a:gd name="connsiteY0" fmla="*/ 106680 h 304800"/>
                  <a:gd name="connsiteX1" fmla="*/ 175260 w 342900"/>
                  <a:gd name="connsiteY1" fmla="*/ 68580 h 304800"/>
                  <a:gd name="connsiteX2" fmla="*/ 60960 w 342900"/>
                  <a:gd name="connsiteY2" fmla="*/ 0 h 304800"/>
                  <a:gd name="connsiteX3" fmla="*/ 0 w 342900"/>
                  <a:gd name="connsiteY3" fmla="*/ 22860 h 304800"/>
                  <a:gd name="connsiteX4" fmla="*/ 0 w 342900"/>
                  <a:gd name="connsiteY4" fmla="*/ 99060 h 304800"/>
                  <a:gd name="connsiteX5" fmla="*/ 53340 w 342900"/>
                  <a:gd name="connsiteY5" fmla="*/ 167640 h 304800"/>
                  <a:gd name="connsiteX6" fmla="*/ 160020 w 342900"/>
                  <a:gd name="connsiteY6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304800">
                    <a:moveTo>
                      <a:pt x="342900" y="106680"/>
                    </a:moveTo>
                    <a:lnTo>
                      <a:pt x="175260" y="68580"/>
                    </a:lnTo>
                    <a:lnTo>
                      <a:pt x="60960" y="0"/>
                    </a:lnTo>
                    <a:lnTo>
                      <a:pt x="0" y="22860"/>
                    </a:lnTo>
                    <a:lnTo>
                      <a:pt x="0" y="99060"/>
                    </a:lnTo>
                    <a:lnTo>
                      <a:pt x="53340" y="167640"/>
                    </a:lnTo>
                    <a:lnTo>
                      <a:pt x="160020" y="3048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A557F849-C5FD-4903-922E-1B4FF9FAE837}"/>
                  </a:ext>
                </a:extLst>
              </p:cNvPr>
              <p:cNvSpPr/>
              <p:nvPr/>
            </p:nvSpPr>
            <p:spPr>
              <a:xfrm>
                <a:off x="4762500" y="2407920"/>
                <a:ext cx="312420" cy="205740"/>
              </a:xfrm>
              <a:custGeom>
                <a:avLst/>
                <a:gdLst>
                  <a:gd name="connsiteX0" fmla="*/ 99060 w 312420"/>
                  <a:gd name="connsiteY0" fmla="*/ 205740 h 205740"/>
                  <a:gd name="connsiteX1" fmla="*/ 0 w 312420"/>
                  <a:gd name="connsiteY1" fmla="*/ 137160 h 205740"/>
                  <a:gd name="connsiteX2" fmla="*/ 0 w 312420"/>
                  <a:gd name="connsiteY2" fmla="*/ 38100 h 205740"/>
                  <a:gd name="connsiteX3" fmla="*/ 53340 w 312420"/>
                  <a:gd name="connsiteY3" fmla="*/ 0 h 205740"/>
                  <a:gd name="connsiteX4" fmla="*/ 236220 w 312420"/>
                  <a:gd name="connsiteY4" fmla="*/ 76200 h 205740"/>
                  <a:gd name="connsiteX5" fmla="*/ 312420 w 312420"/>
                  <a:gd name="connsiteY5" fmla="*/ 12192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420" h="205740">
                    <a:moveTo>
                      <a:pt x="99060" y="205740"/>
                    </a:moveTo>
                    <a:lnTo>
                      <a:pt x="0" y="137160"/>
                    </a:lnTo>
                    <a:lnTo>
                      <a:pt x="0" y="38100"/>
                    </a:lnTo>
                    <a:lnTo>
                      <a:pt x="53340" y="0"/>
                    </a:lnTo>
                    <a:lnTo>
                      <a:pt x="236220" y="76200"/>
                    </a:lnTo>
                    <a:lnTo>
                      <a:pt x="312420" y="1219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0" name="月 1059">
                <a:extLst>
                  <a:ext uri="{FF2B5EF4-FFF2-40B4-BE49-F238E27FC236}">
                    <a16:creationId xmlns:a16="http://schemas.microsoft.com/office/drawing/2014/main" id="{FE743336-6425-40E0-A9CA-8825FBD5DA6F}"/>
                  </a:ext>
                </a:extLst>
              </p:cNvPr>
              <p:cNvSpPr/>
              <p:nvPr/>
            </p:nvSpPr>
            <p:spPr>
              <a:xfrm rot="4446431">
                <a:off x="4761921" y="222467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1" name="月 1060">
                <a:extLst>
                  <a:ext uri="{FF2B5EF4-FFF2-40B4-BE49-F238E27FC236}">
                    <a16:creationId xmlns:a16="http://schemas.microsoft.com/office/drawing/2014/main" id="{8A65329D-D999-420E-B3CF-BA0DA0E1231C}"/>
                  </a:ext>
                </a:extLst>
              </p:cNvPr>
              <p:cNvSpPr/>
              <p:nvPr/>
            </p:nvSpPr>
            <p:spPr>
              <a:xfrm rot="4446431">
                <a:off x="4965375" y="2510788"/>
                <a:ext cx="271351" cy="2262339"/>
              </a:xfrm>
              <a:prstGeom prst="moon">
                <a:avLst>
                  <a:gd name="adj" fmla="val 21908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月 1061">
                <a:extLst>
                  <a:ext uri="{FF2B5EF4-FFF2-40B4-BE49-F238E27FC236}">
                    <a16:creationId xmlns:a16="http://schemas.microsoft.com/office/drawing/2014/main" id="{DDDF7EEB-8ADA-4C38-A634-2DEF500985EF}"/>
                  </a:ext>
                </a:extLst>
              </p:cNvPr>
              <p:cNvSpPr/>
              <p:nvPr/>
            </p:nvSpPr>
            <p:spPr>
              <a:xfrm rot="15300000">
                <a:off x="5129128" y="3240334"/>
                <a:ext cx="164305" cy="1693165"/>
              </a:xfrm>
              <a:prstGeom prst="moon">
                <a:avLst>
                  <a:gd name="adj" fmla="val 3547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0470A002-7F01-4C00-A061-58BB28C2C1B6}"/>
                  </a:ext>
                </a:extLst>
              </p:cNvPr>
              <p:cNvSpPr/>
              <p:nvPr/>
            </p:nvSpPr>
            <p:spPr>
              <a:xfrm>
                <a:off x="5905500" y="307657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DC3CFC83-9CB5-4FB1-9C02-17649FD47BDC}"/>
                  </a:ext>
                </a:extLst>
              </p:cNvPr>
              <p:cNvSpPr/>
              <p:nvPr/>
            </p:nvSpPr>
            <p:spPr>
              <a:xfrm>
                <a:off x="5211643" y="3224788"/>
                <a:ext cx="389058" cy="400050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F6C6B32-603D-4E87-9AD1-A39A747B7741}"/>
                  </a:ext>
                </a:extLst>
              </p:cNvPr>
              <p:cNvSpPr/>
              <p:nvPr/>
            </p:nvSpPr>
            <p:spPr>
              <a:xfrm rot="20356346" flipH="1">
                <a:off x="3776792" y="3972560"/>
                <a:ext cx="523874" cy="371475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1833A00A-C307-4AC8-8079-DF742F52914E}"/>
                  </a:ext>
                </a:extLst>
              </p:cNvPr>
              <p:cNvSpPr/>
              <p:nvPr/>
            </p:nvSpPr>
            <p:spPr>
              <a:xfrm>
                <a:off x="3677160" y="2012443"/>
                <a:ext cx="2986901" cy="3045332"/>
              </a:xfrm>
              <a:custGeom>
                <a:avLst/>
                <a:gdLst>
                  <a:gd name="connsiteX0" fmla="*/ 1343272 w 2986901"/>
                  <a:gd name="connsiteY0" fmla="*/ 0 h 3045332"/>
                  <a:gd name="connsiteX1" fmla="*/ 1487667 w 2986901"/>
                  <a:gd name="connsiteY1" fmla="*/ 44957 h 3045332"/>
                  <a:gd name="connsiteX2" fmla="*/ 1552823 w 2986901"/>
                  <a:gd name="connsiteY2" fmla="*/ 161924 h 3045332"/>
                  <a:gd name="connsiteX3" fmla="*/ 1536494 w 2986901"/>
                  <a:gd name="connsiteY3" fmla="*/ 219075 h 3045332"/>
                  <a:gd name="connsiteX4" fmla="*/ 1648073 w 2986901"/>
                  <a:gd name="connsiteY4" fmla="*/ 219074 h 3045332"/>
                  <a:gd name="connsiteX5" fmla="*/ 1665741 w 2986901"/>
                  <a:gd name="connsiteY5" fmla="*/ 244899 h 3045332"/>
                  <a:gd name="connsiteX6" fmla="*/ 1769606 w 2986901"/>
                  <a:gd name="connsiteY6" fmla="*/ 235457 h 3045332"/>
                  <a:gd name="connsiteX7" fmla="*/ 1853427 w 2986901"/>
                  <a:gd name="connsiteY7" fmla="*/ 197356 h 3045332"/>
                  <a:gd name="connsiteX8" fmla="*/ 1891526 w 2986901"/>
                  <a:gd name="connsiteY8" fmla="*/ 258317 h 3045332"/>
                  <a:gd name="connsiteX9" fmla="*/ 1883906 w 2986901"/>
                  <a:gd name="connsiteY9" fmla="*/ 319276 h 3045332"/>
                  <a:gd name="connsiteX10" fmla="*/ 1746787 w 2986901"/>
                  <a:gd name="connsiteY10" fmla="*/ 363351 h 3045332"/>
                  <a:gd name="connsiteX11" fmla="*/ 1771897 w 2986901"/>
                  <a:gd name="connsiteY11" fmla="*/ 400049 h 3045332"/>
                  <a:gd name="connsiteX12" fmla="*/ 1768326 w 2986901"/>
                  <a:gd name="connsiteY12" fmla="*/ 457200 h 3045332"/>
                  <a:gd name="connsiteX13" fmla="*/ 1905247 w 2986901"/>
                  <a:gd name="connsiteY13" fmla="*/ 457200 h 3045332"/>
                  <a:gd name="connsiteX14" fmla="*/ 1974919 w 2986901"/>
                  <a:gd name="connsiteY14" fmla="*/ 512939 h 3045332"/>
                  <a:gd name="connsiteX15" fmla="*/ 2043927 w 2986901"/>
                  <a:gd name="connsiteY15" fmla="*/ 494536 h 3045332"/>
                  <a:gd name="connsiteX16" fmla="*/ 2112506 w 2986901"/>
                  <a:gd name="connsiteY16" fmla="*/ 448817 h 3045332"/>
                  <a:gd name="connsiteX17" fmla="*/ 2158226 w 2986901"/>
                  <a:gd name="connsiteY17" fmla="*/ 563117 h 3045332"/>
                  <a:gd name="connsiteX18" fmla="*/ 2095313 w 2986901"/>
                  <a:gd name="connsiteY18" fmla="*/ 609253 h 3045332"/>
                  <a:gd name="connsiteX19" fmla="*/ 2095748 w 2986901"/>
                  <a:gd name="connsiteY19" fmla="*/ 609601 h 3045332"/>
                  <a:gd name="connsiteX20" fmla="*/ 2114797 w 2986901"/>
                  <a:gd name="connsiteY20" fmla="*/ 809625 h 3045332"/>
                  <a:gd name="connsiteX21" fmla="*/ 2090323 w 2986901"/>
                  <a:gd name="connsiteY21" fmla="*/ 841630 h 3045332"/>
                  <a:gd name="connsiteX22" fmla="*/ 2196326 w 2986901"/>
                  <a:gd name="connsiteY22" fmla="*/ 873631 h 3045332"/>
                  <a:gd name="connsiteX23" fmla="*/ 2417650 w 2986901"/>
                  <a:gd name="connsiteY23" fmla="*/ 1080200 h 3045332"/>
                  <a:gd name="connsiteX24" fmla="*/ 2501127 w 2986901"/>
                  <a:gd name="connsiteY24" fmla="*/ 1083181 h 3045332"/>
                  <a:gd name="connsiteX25" fmla="*/ 2644001 w 2986901"/>
                  <a:gd name="connsiteY25" fmla="*/ 1064132 h 3045332"/>
                  <a:gd name="connsiteX26" fmla="*/ 2672577 w 2986901"/>
                  <a:gd name="connsiteY26" fmla="*/ 1159381 h 3045332"/>
                  <a:gd name="connsiteX27" fmla="*/ 2577326 w 2986901"/>
                  <a:gd name="connsiteY27" fmla="*/ 1254632 h 3045332"/>
                  <a:gd name="connsiteX28" fmla="*/ 2535045 w 2986901"/>
                  <a:gd name="connsiteY28" fmla="*/ 1272753 h 3045332"/>
                  <a:gd name="connsiteX29" fmla="*/ 2596377 w 2986901"/>
                  <a:gd name="connsiteY29" fmla="*/ 1426082 h 3045332"/>
                  <a:gd name="connsiteX30" fmla="*/ 2600499 w 2986901"/>
                  <a:gd name="connsiteY30" fmla="*/ 1529166 h 3045332"/>
                  <a:gd name="connsiteX31" fmla="*/ 2762383 w 2986901"/>
                  <a:gd name="connsiteY31" fmla="*/ 1573166 h 3045332"/>
                  <a:gd name="connsiteX32" fmla="*/ 2946080 w 2986901"/>
                  <a:gd name="connsiteY32" fmla="*/ 1573166 h 3045332"/>
                  <a:gd name="connsiteX33" fmla="*/ 2986901 w 2986901"/>
                  <a:gd name="connsiteY33" fmla="*/ 1648060 h 3045332"/>
                  <a:gd name="connsiteX34" fmla="*/ 2973294 w 2986901"/>
                  <a:gd name="connsiteY34" fmla="*/ 1747920 h 3045332"/>
                  <a:gd name="connsiteX35" fmla="*/ 2762384 w 2986901"/>
                  <a:gd name="connsiteY35" fmla="*/ 1814492 h 3045332"/>
                  <a:gd name="connsiteX36" fmla="*/ 2512175 w 2986901"/>
                  <a:gd name="connsiteY36" fmla="*/ 1835358 h 3045332"/>
                  <a:gd name="connsiteX37" fmla="*/ 2386826 w 2986901"/>
                  <a:gd name="connsiteY37" fmla="*/ 2064257 h 3045332"/>
                  <a:gd name="connsiteX38" fmla="*/ 1834377 w 2986901"/>
                  <a:gd name="connsiteY38" fmla="*/ 2311907 h 3045332"/>
                  <a:gd name="connsiteX39" fmla="*/ 1758176 w 2986901"/>
                  <a:gd name="connsiteY39" fmla="*/ 3045332 h 3045332"/>
                  <a:gd name="connsiteX40" fmla="*/ 1243826 w 2986901"/>
                  <a:gd name="connsiteY40" fmla="*/ 2978657 h 3045332"/>
                  <a:gd name="connsiteX41" fmla="*/ 1100951 w 2986901"/>
                  <a:gd name="connsiteY41" fmla="*/ 2797682 h 3045332"/>
                  <a:gd name="connsiteX42" fmla="*/ 596126 w 2986901"/>
                  <a:gd name="connsiteY42" fmla="*/ 2616707 h 3045332"/>
                  <a:gd name="connsiteX43" fmla="*/ 396101 w 2986901"/>
                  <a:gd name="connsiteY43" fmla="*/ 2397632 h 3045332"/>
                  <a:gd name="connsiteX44" fmla="*/ 355897 w 2986901"/>
                  <a:gd name="connsiteY44" fmla="*/ 2308760 h 3045332"/>
                  <a:gd name="connsiteX45" fmla="*/ 243196 w 2986901"/>
                  <a:gd name="connsiteY45" fmla="*/ 2287930 h 3045332"/>
                  <a:gd name="connsiteX46" fmla="*/ 128388 w 2986901"/>
                  <a:gd name="connsiteY46" fmla="*/ 2253666 h 3045332"/>
                  <a:gd name="connsiteX47" fmla="*/ 102665 w 2986901"/>
                  <a:gd name="connsiteY47" fmla="*/ 2185691 h 3045332"/>
                  <a:gd name="connsiteX48" fmla="*/ 154594 w 2986901"/>
                  <a:gd name="connsiteY48" fmla="*/ 2053793 h 3045332"/>
                  <a:gd name="connsiteX49" fmla="*/ 232611 w 2986901"/>
                  <a:gd name="connsiteY49" fmla="*/ 2036232 h 3045332"/>
                  <a:gd name="connsiteX50" fmla="*/ 215126 w 2986901"/>
                  <a:gd name="connsiteY50" fmla="*/ 1997582 h 3045332"/>
                  <a:gd name="connsiteX51" fmla="*/ 207947 w 2986901"/>
                  <a:gd name="connsiteY51" fmla="*/ 1760686 h 3045332"/>
                  <a:gd name="connsiteX52" fmla="*/ 144168 w 2986901"/>
                  <a:gd name="connsiteY52" fmla="*/ 1684519 h 3045332"/>
                  <a:gd name="connsiteX53" fmla="*/ 0 w 2986901"/>
                  <a:gd name="connsiteY53" fmla="*/ 1435862 h 3045332"/>
                  <a:gd name="connsiteX54" fmla="*/ 60264 w 2986901"/>
                  <a:gd name="connsiteY54" fmla="*/ 1353670 h 3045332"/>
                  <a:gd name="connsiteX55" fmla="*/ 152066 w 2986901"/>
                  <a:gd name="connsiteY55" fmla="*/ 1341038 h 3045332"/>
                  <a:gd name="connsiteX56" fmla="*/ 303896 w 2986901"/>
                  <a:gd name="connsiteY56" fmla="*/ 1500709 h 3045332"/>
                  <a:gd name="connsiteX57" fmla="*/ 336975 w 2986901"/>
                  <a:gd name="connsiteY57" fmla="*/ 1439277 h 3045332"/>
                  <a:gd name="connsiteX58" fmla="*/ 262313 w 2986901"/>
                  <a:gd name="connsiteY58" fmla="*/ 1370837 h 3045332"/>
                  <a:gd name="connsiteX59" fmla="*/ 200401 w 2986901"/>
                  <a:gd name="connsiteY59" fmla="*/ 1271778 h 3045332"/>
                  <a:gd name="connsiteX60" fmla="*/ 138488 w 2986901"/>
                  <a:gd name="connsiteY60" fmla="*/ 1172717 h 3045332"/>
                  <a:gd name="connsiteX61" fmla="*/ 237548 w 2986901"/>
                  <a:gd name="connsiteY61" fmla="*/ 1135570 h 3045332"/>
                  <a:gd name="connsiteX62" fmla="*/ 435668 w 2986901"/>
                  <a:gd name="connsiteY62" fmla="*/ 1197482 h 3045332"/>
                  <a:gd name="connsiteX63" fmla="*/ 470974 w 2986901"/>
                  <a:gd name="connsiteY63" fmla="*/ 1190421 h 3045332"/>
                  <a:gd name="connsiteX64" fmla="*/ 472301 w 2986901"/>
                  <a:gd name="connsiteY64" fmla="*/ 1187957 h 3045332"/>
                  <a:gd name="connsiteX65" fmla="*/ 634791 w 2986901"/>
                  <a:gd name="connsiteY65" fmla="*/ 1082338 h 3045332"/>
                  <a:gd name="connsiteX66" fmla="*/ 581272 w 2986901"/>
                  <a:gd name="connsiteY66" fmla="*/ 1066800 h 3045332"/>
                  <a:gd name="connsiteX67" fmla="*/ 571747 w 2986901"/>
                  <a:gd name="connsiteY67" fmla="*/ 838201 h 3045332"/>
                  <a:gd name="connsiteX68" fmla="*/ 573008 w 2986901"/>
                  <a:gd name="connsiteY68" fmla="*/ 837105 h 3045332"/>
                  <a:gd name="connsiteX69" fmla="*/ 519926 w 2986901"/>
                  <a:gd name="connsiteY69" fmla="*/ 768856 h 3045332"/>
                  <a:gd name="connsiteX70" fmla="*/ 466586 w 2986901"/>
                  <a:gd name="connsiteY70" fmla="*/ 700277 h 3045332"/>
                  <a:gd name="connsiteX71" fmla="*/ 466586 w 2986901"/>
                  <a:gd name="connsiteY71" fmla="*/ 624077 h 3045332"/>
                  <a:gd name="connsiteX72" fmla="*/ 527546 w 2986901"/>
                  <a:gd name="connsiteY72" fmla="*/ 601217 h 3045332"/>
                  <a:gd name="connsiteX73" fmla="*/ 641846 w 2986901"/>
                  <a:gd name="connsiteY73" fmla="*/ 669797 h 3045332"/>
                  <a:gd name="connsiteX74" fmla="*/ 739808 w 2986901"/>
                  <a:gd name="connsiteY74" fmla="*/ 692061 h 3045332"/>
                  <a:gd name="connsiteX75" fmla="*/ 790822 w 2986901"/>
                  <a:gd name="connsiteY75" fmla="*/ 647700 h 3045332"/>
                  <a:gd name="connsiteX76" fmla="*/ 819397 w 2986901"/>
                  <a:gd name="connsiteY76" fmla="*/ 552451 h 3045332"/>
                  <a:gd name="connsiteX77" fmla="*/ 933697 w 2986901"/>
                  <a:gd name="connsiteY77" fmla="*/ 571500 h 3045332"/>
                  <a:gd name="connsiteX78" fmla="*/ 1038472 w 2986901"/>
                  <a:gd name="connsiteY78" fmla="*/ 447675 h 3045332"/>
                  <a:gd name="connsiteX79" fmla="*/ 1091426 w 2986901"/>
                  <a:gd name="connsiteY79" fmla="*/ 448714 h 3045332"/>
                  <a:gd name="connsiteX80" fmla="*/ 1091426 w 2986901"/>
                  <a:gd name="connsiteY80" fmla="*/ 444964 h 3045332"/>
                  <a:gd name="connsiteX81" fmla="*/ 1076572 w 2986901"/>
                  <a:gd name="connsiteY81" fmla="*/ 428624 h 3045332"/>
                  <a:gd name="connsiteX82" fmla="*/ 1094324 w 2986901"/>
                  <a:gd name="connsiteY82" fmla="*/ 386020 h 3045332"/>
                  <a:gd name="connsiteX83" fmla="*/ 1008633 w 2986901"/>
                  <a:gd name="connsiteY83" fmla="*/ 357967 h 3045332"/>
                  <a:gd name="connsiteX84" fmla="*/ 909738 w 2986901"/>
                  <a:gd name="connsiteY84" fmla="*/ 282424 h 3045332"/>
                  <a:gd name="connsiteX85" fmla="*/ 939406 w 2986901"/>
                  <a:gd name="connsiteY85" fmla="*/ 206880 h 3045332"/>
                  <a:gd name="connsiteX86" fmla="*/ 1087750 w 2986901"/>
                  <a:gd name="connsiteY86" fmla="*/ 221989 h 3045332"/>
                  <a:gd name="connsiteX87" fmla="*/ 1203781 w 2986901"/>
                  <a:gd name="connsiteY87" fmla="*/ 218824 h 3045332"/>
                  <a:gd name="connsiteX88" fmla="*/ 1267071 w 2986901"/>
                  <a:gd name="connsiteY88" fmla="*/ 142875 h 3045332"/>
                  <a:gd name="connsiteX89" fmla="*/ 1301250 w 2986901"/>
                  <a:gd name="connsiteY89" fmla="*/ 142875 h 304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986901" h="3045332">
                    <a:moveTo>
                      <a:pt x="1343272" y="0"/>
                    </a:moveTo>
                    <a:cubicBezTo>
                      <a:pt x="1376163" y="22606"/>
                      <a:pt x="1454776" y="22350"/>
                      <a:pt x="1487667" y="44957"/>
                    </a:cubicBezTo>
                    <a:lnTo>
                      <a:pt x="1552823" y="161924"/>
                    </a:lnTo>
                    <a:lnTo>
                      <a:pt x="1536494" y="219075"/>
                    </a:lnTo>
                    <a:lnTo>
                      <a:pt x="1648073" y="219074"/>
                    </a:lnTo>
                    <a:lnTo>
                      <a:pt x="1665741" y="244899"/>
                    </a:lnTo>
                    <a:lnTo>
                      <a:pt x="1769606" y="235457"/>
                    </a:lnTo>
                    <a:lnTo>
                      <a:pt x="1853427" y="197356"/>
                    </a:lnTo>
                    <a:lnTo>
                      <a:pt x="1891526" y="258317"/>
                    </a:lnTo>
                    <a:lnTo>
                      <a:pt x="1883906" y="319276"/>
                    </a:lnTo>
                    <a:lnTo>
                      <a:pt x="1746787" y="363351"/>
                    </a:lnTo>
                    <a:lnTo>
                      <a:pt x="1771897" y="400049"/>
                    </a:lnTo>
                    <a:lnTo>
                      <a:pt x="1768326" y="457200"/>
                    </a:lnTo>
                    <a:lnTo>
                      <a:pt x="1905247" y="457200"/>
                    </a:lnTo>
                    <a:lnTo>
                      <a:pt x="1974919" y="512939"/>
                    </a:lnTo>
                    <a:lnTo>
                      <a:pt x="2043927" y="494536"/>
                    </a:lnTo>
                    <a:lnTo>
                      <a:pt x="2112506" y="448817"/>
                    </a:lnTo>
                    <a:lnTo>
                      <a:pt x="2158226" y="563117"/>
                    </a:lnTo>
                    <a:lnTo>
                      <a:pt x="2095313" y="609253"/>
                    </a:lnTo>
                    <a:lnTo>
                      <a:pt x="2095748" y="609601"/>
                    </a:lnTo>
                    <a:cubicBezTo>
                      <a:pt x="2117972" y="685800"/>
                      <a:pt x="2140198" y="771525"/>
                      <a:pt x="2114797" y="809625"/>
                    </a:cubicBezTo>
                    <a:lnTo>
                      <a:pt x="2090323" y="841630"/>
                    </a:lnTo>
                    <a:lnTo>
                      <a:pt x="2196326" y="873631"/>
                    </a:lnTo>
                    <a:lnTo>
                      <a:pt x="2417650" y="1080200"/>
                    </a:lnTo>
                    <a:lnTo>
                      <a:pt x="2501127" y="1083181"/>
                    </a:lnTo>
                    <a:lnTo>
                      <a:pt x="2644001" y="1064132"/>
                    </a:lnTo>
                    <a:lnTo>
                      <a:pt x="2672577" y="1159381"/>
                    </a:lnTo>
                    <a:lnTo>
                      <a:pt x="2577326" y="1254632"/>
                    </a:lnTo>
                    <a:lnTo>
                      <a:pt x="2535045" y="1272753"/>
                    </a:lnTo>
                    <a:lnTo>
                      <a:pt x="2596377" y="1426082"/>
                    </a:lnTo>
                    <a:lnTo>
                      <a:pt x="2600499" y="1529166"/>
                    </a:lnTo>
                    <a:lnTo>
                      <a:pt x="2762383" y="1573166"/>
                    </a:lnTo>
                    <a:lnTo>
                      <a:pt x="2946080" y="1573166"/>
                    </a:lnTo>
                    <a:lnTo>
                      <a:pt x="2986901" y="1648060"/>
                    </a:lnTo>
                    <a:lnTo>
                      <a:pt x="2973294" y="1747920"/>
                    </a:lnTo>
                    <a:lnTo>
                      <a:pt x="2762384" y="1814492"/>
                    </a:lnTo>
                    <a:lnTo>
                      <a:pt x="2512175" y="1835358"/>
                    </a:lnTo>
                    <a:lnTo>
                      <a:pt x="2386826" y="2064257"/>
                    </a:lnTo>
                    <a:lnTo>
                      <a:pt x="1834377" y="2311907"/>
                    </a:lnTo>
                    <a:lnTo>
                      <a:pt x="1758176" y="3045332"/>
                    </a:lnTo>
                    <a:lnTo>
                      <a:pt x="1243826" y="2978657"/>
                    </a:lnTo>
                    <a:lnTo>
                      <a:pt x="1100951" y="2797682"/>
                    </a:lnTo>
                    <a:lnTo>
                      <a:pt x="596126" y="2616707"/>
                    </a:lnTo>
                    <a:lnTo>
                      <a:pt x="396101" y="2397632"/>
                    </a:lnTo>
                    <a:lnTo>
                      <a:pt x="355897" y="2308760"/>
                    </a:lnTo>
                    <a:lnTo>
                      <a:pt x="243196" y="2287930"/>
                    </a:lnTo>
                    <a:lnTo>
                      <a:pt x="128388" y="2253666"/>
                    </a:lnTo>
                    <a:lnTo>
                      <a:pt x="102665" y="2185691"/>
                    </a:lnTo>
                    <a:lnTo>
                      <a:pt x="154594" y="2053793"/>
                    </a:lnTo>
                    <a:lnTo>
                      <a:pt x="232611" y="2036232"/>
                    </a:lnTo>
                    <a:lnTo>
                      <a:pt x="215126" y="1997582"/>
                    </a:lnTo>
                    <a:lnTo>
                      <a:pt x="207947" y="1760686"/>
                    </a:lnTo>
                    <a:lnTo>
                      <a:pt x="144168" y="1684519"/>
                    </a:lnTo>
                    <a:lnTo>
                      <a:pt x="0" y="1435862"/>
                    </a:lnTo>
                    <a:lnTo>
                      <a:pt x="60264" y="1353670"/>
                    </a:lnTo>
                    <a:lnTo>
                      <a:pt x="152066" y="1341038"/>
                    </a:lnTo>
                    <a:lnTo>
                      <a:pt x="303896" y="1500709"/>
                    </a:lnTo>
                    <a:lnTo>
                      <a:pt x="336975" y="1439277"/>
                    </a:lnTo>
                    <a:lnTo>
                      <a:pt x="262313" y="1370837"/>
                    </a:lnTo>
                    <a:lnTo>
                      <a:pt x="200401" y="1271778"/>
                    </a:lnTo>
                    <a:lnTo>
                      <a:pt x="138488" y="1172717"/>
                    </a:lnTo>
                    <a:lnTo>
                      <a:pt x="237548" y="1135570"/>
                    </a:lnTo>
                    <a:lnTo>
                      <a:pt x="435668" y="1197482"/>
                    </a:lnTo>
                    <a:lnTo>
                      <a:pt x="470974" y="1190421"/>
                    </a:lnTo>
                    <a:lnTo>
                      <a:pt x="472301" y="1187957"/>
                    </a:lnTo>
                    <a:lnTo>
                      <a:pt x="634791" y="1082338"/>
                    </a:lnTo>
                    <a:lnTo>
                      <a:pt x="581272" y="1066800"/>
                    </a:lnTo>
                    <a:lnTo>
                      <a:pt x="571747" y="838201"/>
                    </a:lnTo>
                    <a:lnTo>
                      <a:pt x="573008" y="837105"/>
                    </a:lnTo>
                    <a:lnTo>
                      <a:pt x="519926" y="768856"/>
                    </a:lnTo>
                    <a:lnTo>
                      <a:pt x="466586" y="700277"/>
                    </a:lnTo>
                    <a:lnTo>
                      <a:pt x="466586" y="624077"/>
                    </a:lnTo>
                    <a:lnTo>
                      <a:pt x="527546" y="601217"/>
                    </a:lnTo>
                    <a:lnTo>
                      <a:pt x="641846" y="669797"/>
                    </a:lnTo>
                    <a:lnTo>
                      <a:pt x="739808" y="692061"/>
                    </a:lnTo>
                    <a:lnTo>
                      <a:pt x="790822" y="647700"/>
                    </a:lnTo>
                    <a:lnTo>
                      <a:pt x="819397" y="552451"/>
                    </a:lnTo>
                    <a:lnTo>
                      <a:pt x="933697" y="571500"/>
                    </a:lnTo>
                    <a:lnTo>
                      <a:pt x="1038472" y="447675"/>
                    </a:lnTo>
                    <a:lnTo>
                      <a:pt x="1091426" y="448714"/>
                    </a:lnTo>
                    <a:lnTo>
                      <a:pt x="1091426" y="444964"/>
                    </a:lnTo>
                    <a:lnTo>
                      <a:pt x="1076572" y="428624"/>
                    </a:lnTo>
                    <a:lnTo>
                      <a:pt x="1094324" y="386020"/>
                    </a:lnTo>
                    <a:lnTo>
                      <a:pt x="1008633" y="357967"/>
                    </a:lnTo>
                    <a:lnTo>
                      <a:pt x="909738" y="282424"/>
                    </a:lnTo>
                    <a:lnTo>
                      <a:pt x="939406" y="206880"/>
                    </a:lnTo>
                    <a:lnTo>
                      <a:pt x="1087750" y="221989"/>
                    </a:lnTo>
                    <a:lnTo>
                      <a:pt x="1203781" y="218824"/>
                    </a:lnTo>
                    <a:lnTo>
                      <a:pt x="1267071" y="142875"/>
                    </a:lnTo>
                    <a:lnTo>
                      <a:pt x="1301250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5A6A6D74-02C9-43CA-86EB-9BF560A9E881}"/>
                </a:ext>
              </a:extLst>
            </p:cNvPr>
            <p:cNvGrpSpPr/>
            <p:nvPr/>
          </p:nvGrpSpPr>
          <p:grpSpPr>
            <a:xfrm rot="17889884">
              <a:off x="4054846" y="3915971"/>
              <a:ext cx="890732" cy="827117"/>
              <a:chOff x="9999" y="825938"/>
              <a:chExt cx="3258696" cy="3025964"/>
            </a:xfrm>
          </p:grpSpPr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48BA3DA5-B825-4D24-8AE8-8463464981D5}"/>
                  </a:ext>
                </a:extLst>
              </p:cNvPr>
              <p:cNvSpPr/>
              <p:nvPr/>
            </p:nvSpPr>
            <p:spPr>
              <a:xfrm>
                <a:off x="1709259" y="1030915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45815975-83E2-4914-93E7-A5C153DC9F93}"/>
                  </a:ext>
                </a:extLst>
              </p:cNvPr>
              <p:cNvSpPr/>
              <p:nvPr/>
            </p:nvSpPr>
            <p:spPr>
              <a:xfrm>
                <a:off x="1083233" y="1065568"/>
                <a:ext cx="315508" cy="215119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2EA6666F-0462-46E7-B72E-98FF0E9814FE}"/>
                  </a:ext>
                </a:extLst>
              </p:cNvPr>
              <p:cNvSpPr/>
              <p:nvPr/>
            </p:nvSpPr>
            <p:spPr>
              <a:xfrm>
                <a:off x="1395320" y="825938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40D533C3-143C-4073-B1CD-854AC1BD2A87}"/>
                  </a:ext>
                </a:extLst>
              </p:cNvPr>
              <p:cNvSpPr/>
              <p:nvPr/>
            </p:nvSpPr>
            <p:spPr>
              <a:xfrm>
                <a:off x="1176245" y="968813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1AE6A957-B2F0-4905-8F4A-B807A719A6E1}"/>
                  </a:ext>
                </a:extLst>
              </p:cNvPr>
              <p:cNvSpPr/>
              <p:nvPr/>
            </p:nvSpPr>
            <p:spPr>
              <a:xfrm>
                <a:off x="671420" y="1273614"/>
                <a:ext cx="1641875" cy="902206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171575 w 1554365"/>
                  <a:gd name="connsiteY11" fmla="*/ 70485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33425"/>
                  <a:gd name="connsiteX1" fmla="*/ 0 w 1554365"/>
                  <a:gd name="connsiteY1" fmla="*/ 390525 h 733425"/>
                  <a:gd name="connsiteX2" fmla="*/ 219075 w 1554365"/>
                  <a:gd name="connsiteY2" fmla="*/ 200025 h 733425"/>
                  <a:gd name="connsiteX3" fmla="*/ 247650 w 1554365"/>
                  <a:gd name="connsiteY3" fmla="*/ 104775 h 733425"/>
                  <a:gd name="connsiteX4" fmla="*/ 361950 w 1554365"/>
                  <a:gd name="connsiteY4" fmla="*/ 123825 h 733425"/>
                  <a:gd name="connsiteX5" fmla="*/ 466725 w 1554365"/>
                  <a:gd name="connsiteY5" fmla="*/ 0 h 733425"/>
                  <a:gd name="connsiteX6" fmla="*/ 952500 w 1554365"/>
                  <a:gd name="connsiteY6" fmla="*/ 9525 h 733425"/>
                  <a:gd name="connsiteX7" fmla="*/ 1333500 w 1554365"/>
                  <a:gd name="connsiteY7" fmla="*/ 9525 h 733425"/>
                  <a:gd name="connsiteX8" fmla="*/ 1524000 w 1554365"/>
                  <a:gd name="connsiteY8" fmla="*/ 161925 h 733425"/>
                  <a:gd name="connsiteX9" fmla="*/ 1543050 w 1554365"/>
                  <a:gd name="connsiteY9" fmla="*/ 361949 h 733425"/>
                  <a:gd name="connsiteX10" fmla="*/ 1514475 w 1554365"/>
                  <a:gd name="connsiteY10" fmla="*/ 695325 h 733425"/>
                  <a:gd name="connsiteX11" fmla="*/ 1171575 w 1554365"/>
                  <a:gd name="connsiteY11" fmla="*/ 704850 h 733425"/>
                  <a:gd name="connsiteX12" fmla="*/ 885825 w 1554365"/>
                  <a:gd name="connsiteY12" fmla="*/ 733425 h 733425"/>
                  <a:gd name="connsiteX13" fmla="*/ 695325 w 1554365"/>
                  <a:gd name="connsiteY13" fmla="*/ 542925 h 733425"/>
                  <a:gd name="connsiteX14" fmla="*/ 304800 w 1554365"/>
                  <a:gd name="connsiteY14" fmla="*/ 704850 h 733425"/>
                  <a:gd name="connsiteX15" fmla="*/ 9525 w 1554365"/>
                  <a:gd name="connsiteY15" fmla="*/ 619125 h 733425"/>
                  <a:gd name="connsiteX0" fmla="*/ 9525 w 1641875"/>
                  <a:gd name="connsiteY0" fmla="*/ 619125 h 733425"/>
                  <a:gd name="connsiteX1" fmla="*/ 0 w 1641875"/>
                  <a:gd name="connsiteY1" fmla="*/ 390525 h 733425"/>
                  <a:gd name="connsiteX2" fmla="*/ 219075 w 1641875"/>
                  <a:gd name="connsiteY2" fmla="*/ 200025 h 733425"/>
                  <a:gd name="connsiteX3" fmla="*/ 247650 w 1641875"/>
                  <a:gd name="connsiteY3" fmla="*/ 104775 h 733425"/>
                  <a:gd name="connsiteX4" fmla="*/ 361950 w 1641875"/>
                  <a:gd name="connsiteY4" fmla="*/ 123825 h 733425"/>
                  <a:gd name="connsiteX5" fmla="*/ 466725 w 1641875"/>
                  <a:gd name="connsiteY5" fmla="*/ 0 h 733425"/>
                  <a:gd name="connsiteX6" fmla="*/ 952500 w 1641875"/>
                  <a:gd name="connsiteY6" fmla="*/ 9525 h 733425"/>
                  <a:gd name="connsiteX7" fmla="*/ 1333500 w 1641875"/>
                  <a:gd name="connsiteY7" fmla="*/ 9525 h 733425"/>
                  <a:gd name="connsiteX8" fmla="*/ 1524000 w 1641875"/>
                  <a:gd name="connsiteY8" fmla="*/ 161925 h 733425"/>
                  <a:gd name="connsiteX9" fmla="*/ 1638300 w 1641875"/>
                  <a:gd name="connsiteY9" fmla="*/ 419099 h 733425"/>
                  <a:gd name="connsiteX10" fmla="*/ 1514475 w 1641875"/>
                  <a:gd name="connsiteY10" fmla="*/ 695325 h 733425"/>
                  <a:gd name="connsiteX11" fmla="*/ 1171575 w 1641875"/>
                  <a:gd name="connsiteY11" fmla="*/ 704850 h 733425"/>
                  <a:gd name="connsiteX12" fmla="*/ 885825 w 1641875"/>
                  <a:gd name="connsiteY12" fmla="*/ 733425 h 733425"/>
                  <a:gd name="connsiteX13" fmla="*/ 695325 w 1641875"/>
                  <a:gd name="connsiteY13" fmla="*/ 542925 h 733425"/>
                  <a:gd name="connsiteX14" fmla="*/ 304800 w 1641875"/>
                  <a:gd name="connsiteY14" fmla="*/ 704850 h 733425"/>
                  <a:gd name="connsiteX15" fmla="*/ 9525 w 1641875"/>
                  <a:gd name="connsiteY15" fmla="*/ 619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1875" h="733425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663700" y="380999"/>
                      <a:pt x="1638300" y="419099"/>
                    </a:cubicBezTo>
                    <a:lnTo>
                      <a:pt x="1514475" y="695325"/>
                    </a:lnTo>
                    <a:lnTo>
                      <a:pt x="1171575" y="704850"/>
                    </a:lnTo>
                    <a:lnTo>
                      <a:pt x="885825" y="733425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EC31B67E-81F4-428B-86DC-3741EA96BF8F}"/>
                  </a:ext>
                </a:extLst>
              </p:cNvPr>
              <p:cNvSpPr/>
              <p:nvPr/>
            </p:nvSpPr>
            <p:spPr>
              <a:xfrm>
                <a:off x="242795" y="1565301"/>
                <a:ext cx="2400300" cy="1516140"/>
              </a:xfrm>
              <a:custGeom>
                <a:avLst/>
                <a:gdLst>
                  <a:gd name="connsiteX0" fmla="*/ 114300 w 2266950"/>
                  <a:gd name="connsiteY0" fmla="*/ 942975 h 1076325"/>
                  <a:gd name="connsiteX1" fmla="*/ 0 w 2266950"/>
                  <a:gd name="connsiteY1" fmla="*/ 695325 h 1076325"/>
                  <a:gd name="connsiteX2" fmla="*/ 95250 w 2266950"/>
                  <a:gd name="connsiteY2" fmla="*/ 590550 h 1076325"/>
                  <a:gd name="connsiteX3" fmla="*/ 85725 w 2266950"/>
                  <a:gd name="connsiteY3" fmla="*/ 447675 h 1076325"/>
                  <a:gd name="connsiteX4" fmla="*/ 485775 w 2266950"/>
                  <a:gd name="connsiteY4" fmla="*/ 219075 h 1076325"/>
                  <a:gd name="connsiteX5" fmla="*/ 1190625 w 2266950"/>
                  <a:gd name="connsiteY5" fmla="*/ 0 h 1076325"/>
                  <a:gd name="connsiteX6" fmla="*/ 1552575 w 2266950"/>
                  <a:gd name="connsiteY6" fmla="*/ 76200 h 1076325"/>
                  <a:gd name="connsiteX7" fmla="*/ 2009775 w 2266950"/>
                  <a:gd name="connsiteY7" fmla="*/ 238125 h 1076325"/>
                  <a:gd name="connsiteX8" fmla="*/ 2228850 w 2266950"/>
                  <a:gd name="connsiteY8" fmla="*/ 419100 h 1076325"/>
                  <a:gd name="connsiteX9" fmla="*/ 2266950 w 2266950"/>
                  <a:gd name="connsiteY9" fmla="*/ 638175 h 1076325"/>
                  <a:gd name="connsiteX10" fmla="*/ 1638300 w 2266950"/>
                  <a:gd name="connsiteY10" fmla="*/ 762000 h 1076325"/>
                  <a:gd name="connsiteX11" fmla="*/ 1123950 w 2266950"/>
                  <a:gd name="connsiteY11" fmla="*/ 1047750 h 1076325"/>
                  <a:gd name="connsiteX12" fmla="*/ 600075 w 2266950"/>
                  <a:gd name="connsiteY12" fmla="*/ 1028700 h 1076325"/>
                  <a:gd name="connsiteX13" fmla="*/ 133350 w 2266950"/>
                  <a:gd name="connsiteY13" fmla="*/ 1076325 h 1076325"/>
                  <a:gd name="connsiteX14" fmla="*/ 114300 w 2266950"/>
                  <a:gd name="connsiteY14" fmla="*/ 942975 h 107632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1190625 w 2266950"/>
                  <a:gd name="connsiteY5" fmla="*/ 0 h 1057275"/>
                  <a:gd name="connsiteX6" fmla="*/ 1552575 w 2266950"/>
                  <a:gd name="connsiteY6" fmla="*/ 76200 h 1057275"/>
                  <a:gd name="connsiteX7" fmla="*/ 2009775 w 2266950"/>
                  <a:gd name="connsiteY7" fmla="*/ 238125 h 1057275"/>
                  <a:gd name="connsiteX8" fmla="*/ 2228850 w 2266950"/>
                  <a:gd name="connsiteY8" fmla="*/ 419100 h 1057275"/>
                  <a:gd name="connsiteX9" fmla="*/ 2266950 w 2266950"/>
                  <a:gd name="connsiteY9" fmla="*/ 638175 h 1057275"/>
                  <a:gd name="connsiteX10" fmla="*/ 1638300 w 2266950"/>
                  <a:gd name="connsiteY10" fmla="*/ 762000 h 1057275"/>
                  <a:gd name="connsiteX11" fmla="*/ 1123950 w 2266950"/>
                  <a:gd name="connsiteY11" fmla="*/ 1047750 h 1057275"/>
                  <a:gd name="connsiteX12" fmla="*/ 600075 w 2266950"/>
                  <a:gd name="connsiteY12" fmla="*/ 1028700 h 1057275"/>
                  <a:gd name="connsiteX13" fmla="*/ 333375 w 2266950"/>
                  <a:gd name="connsiteY13" fmla="*/ 1057275 h 1057275"/>
                  <a:gd name="connsiteX14" fmla="*/ 114300 w 2266950"/>
                  <a:gd name="connsiteY14" fmla="*/ 942975 h 105727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778675 w 2266950"/>
                  <a:gd name="connsiteY5" fmla="*/ 53797 h 1057275"/>
                  <a:gd name="connsiteX6" fmla="*/ 1190625 w 2266950"/>
                  <a:gd name="connsiteY6" fmla="*/ 0 h 1057275"/>
                  <a:gd name="connsiteX7" fmla="*/ 1552575 w 2266950"/>
                  <a:gd name="connsiteY7" fmla="*/ 76200 h 1057275"/>
                  <a:gd name="connsiteX8" fmla="*/ 2009775 w 2266950"/>
                  <a:gd name="connsiteY8" fmla="*/ 238125 h 1057275"/>
                  <a:gd name="connsiteX9" fmla="*/ 2228850 w 2266950"/>
                  <a:gd name="connsiteY9" fmla="*/ 419100 h 1057275"/>
                  <a:gd name="connsiteX10" fmla="*/ 2266950 w 2266950"/>
                  <a:gd name="connsiteY10" fmla="*/ 638175 h 1057275"/>
                  <a:gd name="connsiteX11" fmla="*/ 1638300 w 2266950"/>
                  <a:gd name="connsiteY11" fmla="*/ 762000 h 1057275"/>
                  <a:gd name="connsiteX12" fmla="*/ 1123950 w 2266950"/>
                  <a:gd name="connsiteY12" fmla="*/ 1047750 h 1057275"/>
                  <a:gd name="connsiteX13" fmla="*/ 600075 w 2266950"/>
                  <a:gd name="connsiteY13" fmla="*/ 1028700 h 1057275"/>
                  <a:gd name="connsiteX14" fmla="*/ 333375 w 2266950"/>
                  <a:gd name="connsiteY14" fmla="*/ 1057275 h 1057275"/>
                  <a:gd name="connsiteX15" fmla="*/ 114300 w 2266950"/>
                  <a:gd name="connsiteY15" fmla="*/ 9429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950" h="1057275">
                    <a:moveTo>
                      <a:pt x="114300" y="942975"/>
                    </a:moveTo>
                    <a:lnTo>
                      <a:pt x="0" y="695325"/>
                    </a:lnTo>
                    <a:lnTo>
                      <a:pt x="95250" y="590550"/>
                    </a:lnTo>
                    <a:lnTo>
                      <a:pt x="85725" y="447675"/>
                    </a:lnTo>
                    <a:lnTo>
                      <a:pt x="485775" y="219075"/>
                    </a:lnTo>
                    <a:cubicBezTo>
                      <a:pt x="598401" y="184888"/>
                      <a:pt x="666049" y="87984"/>
                      <a:pt x="778675" y="53797"/>
                    </a:cubicBezTo>
                    <a:lnTo>
                      <a:pt x="1190625" y="0"/>
                    </a:lnTo>
                    <a:lnTo>
                      <a:pt x="1552575" y="76200"/>
                    </a:lnTo>
                    <a:lnTo>
                      <a:pt x="2009775" y="238125"/>
                    </a:lnTo>
                    <a:lnTo>
                      <a:pt x="2228850" y="419100"/>
                    </a:lnTo>
                    <a:lnTo>
                      <a:pt x="2266950" y="638175"/>
                    </a:lnTo>
                    <a:lnTo>
                      <a:pt x="1638300" y="762000"/>
                    </a:lnTo>
                    <a:lnTo>
                      <a:pt x="1123950" y="1047750"/>
                    </a:lnTo>
                    <a:lnTo>
                      <a:pt x="600075" y="1028700"/>
                    </a:lnTo>
                    <a:lnTo>
                      <a:pt x="333375" y="1057275"/>
                    </a:lnTo>
                    <a:lnTo>
                      <a:pt x="114300" y="94297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D107678E-69C9-4C45-8DC9-D4075B0D7CA0}"/>
                  </a:ext>
                </a:extLst>
              </p:cNvPr>
              <p:cNvSpPr/>
              <p:nvPr/>
            </p:nvSpPr>
            <p:spPr>
              <a:xfrm>
                <a:off x="524349" y="1528120"/>
                <a:ext cx="419100" cy="285750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6B1CE50C-81FD-42B4-9F21-8CBF11B6908D}"/>
                  </a:ext>
                </a:extLst>
              </p:cNvPr>
              <p:cNvSpPr/>
              <p:nvPr/>
            </p:nvSpPr>
            <p:spPr>
              <a:xfrm>
                <a:off x="9999" y="2585395"/>
                <a:ext cx="447675" cy="361950"/>
              </a:xfrm>
              <a:custGeom>
                <a:avLst/>
                <a:gdLst>
                  <a:gd name="connsiteX0" fmla="*/ 381000 w 447675"/>
                  <a:gd name="connsiteY0" fmla="*/ 0 h 361950"/>
                  <a:gd name="connsiteX1" fmla="*/ 133350 w 447675"/>
                  <a:gd name="connsiteY1" fmla="*/ 142875 h 361950"/>
                  <a:gd name="connsiteX2" fmla="*/ 0 w 447675"/>
                  <a:gd name="connsiteY2" fmla="*/ 219075 h 361950"/>
                  <a:gd name="connsiteX3" fmla="*/ 142875 w 447675"/>
                  <a:gd name="connsiteY3" fmla="*/ 314325 h 361950"/>
                  <a:gd name="connsiteX4" fmla="*/ 238125 w 447675"/>
                  <a:gd name="connsiteY4" fmla="*/ 361950 h 361950"/>
                  <a:gd name="connsiteX5" fmla="*/ 447675 w 447675"/>
                  <a:gd name="connsiteY5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675" h="361950">
                    <a:moveTo>
                      <a:pt x="381000" y="0"/>
                    </a:moveTo>
                    <a:lnTo>
                      <a:pt x="133350" y="142875"/>
                    </a:lnTo>
                    <a:lnTo>
                      <a:pt x="0" y="219075"/>
                    </a:lnTo>
                    <a:lnTo>
                      <a:pt x="142875" y="314325"/>
                    </a:lnTo>
                    <a:lnTo>
                      <a:pt x="238125" y="361950"/>
                    </a:lnTo>
                    <a:lnTo>
                      <a:pt x="447675" y="3238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0D9F5A1E-1116-41AD-BACF-255C59EDD4DF}"/>
                  </a:ext>
                </a:extLst>
              </p:cNvPr>
              <p:cNvSpPr/>
              <p:nvPr/>
            </p:nvSpPr>
            <p:spPr>
              <a:xfrm>
                <a:off x="2057874" y="149954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3150FE00-04F1-48BD-A5CA-970286DB1C8C}"/>
                  </a:ext>
                </a:extLst>
              </p:cNvPr>
              <p:cNvSpPr/>
              <p:nvPr/>
            </p:nvSpPr>
            <p:spPr>
              <a:xfrm>
                <a:off x="238599" y="2158675"/>
                <a:ext cx="274320" cy="205740"/>
              </a:xfrm>
              <a:custGeom>
                <a:avLst/>
                <a:gdLst>
                  <a:gd name="connsiteX0" fmla="*/ 274320 w 274320"/>
                  <a:gd name="connsiteY0" fmla="*/ 7620 h 205740"/>
                  <a:gd name="connsiteX1" fmla="*/ 53340 w 274320"/>
                  <a:gd name="connsiteY1" fmla="*/ 0 h 205740"/>
                  <a:gd name="connsiteX2" fmla="*/ 0 w 274320"/>
                  <a:gd name="connsiteY2" fmla="*/ 68580 h 205740"/>
                  <a:gd name="connsiteX3" fmla="*/ 38100 w 274320"/>
                  <a:gd name="connsiteY3" fmla="*/ 152400 h 205740"/>
                  <a:gd name="connsiteX4" fmla="*/ 144780 w 274320"/>
                  <a:gd name="connsiteY4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205740">
                    <a:moveTo>
                      <a:pt x="274320" y="7620"/>
                    </a:moveTo>
                    <a:lnTo>
                      <a:pt x="53340" y="0"/>
                    </a:lnTo>
                    <a:lnTo>
                      <a:pt x="0" y="68580"/>
                    </a:lnTo>
                    <a:lnTo>
                      <a:pt x="38100" y="152400"/>
                    </a:lnTo>
                    <a:lnTo>
                      <a:pt x="144780" y="2057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4F8B5BAA-4620-4768-B43E-85335A53B881}"/>
                  </a:ext>
                </a:extLst>
              </p:cNvPr>
              <p:cNvSpPr/>
              <p:nvPr/>
            </p:nvSpPr>
            <p:spPr>
              <a:xfrm>
                <a:off x="1358739" y="1373815"/>
                <a:ext cx="220980" cy="167640"/>
              </a:xfrm>
              <a:custGeom>
                <a:avLst/>
                <a:gdLst>
                  <a:gd name="connsiteX0" fmla="*/ 220980 w 220980"/>
                  <a:gd name="connsiteY0" fmla="*/ 0 h 167640"/>
                  <a:gd name="connsiteX1" fmla="*/ 121920 w 220980"/>
                  <a:gd name="connsiteY1" fmla="*/ 7620 h 167640"/>
                  <a:gd name="connsiteX2" fmla="*/ 38100 w 220980"/>
                  <a:gd name="connsiteY2" fmla="*/ 0 h 167640"/>
                  <a:gd name="connsiteX3" fmla="*/ 0 w 220980"/>
                  <a:gd name="connsiteY3" fmla="*/ 68580 h 167640"/>
                  <a:gd name="connsiteX4" fmla="*/ 45720 w 220980"/>
                  <a:gd name="connsiteY4" fmla="*/ 121920 h 167640"/>
                  <a:gd name="connsiteX5" fmla="*/ 144780 w 220980"/>
                  <a:gd name="connsiteY5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80" h="167640">
                    <a:moveTo>
                      <a:pt x="220980" y="0"/>
                    </a:moveTo>
                    <a:lnTo>
                      <a:pt x="121920" y="7620"/>
                    </a:lnTo>
                    <a:lnTo>
                      <a:pt x="38100" y="0"/>
                    </a:lnTo>
                    <a:lnTo>
                      <a:pt x="0" y="68580"/>
                    </a:lnTo>
                    <a:lnTo>
                      <a:pt x="45720" y="121920"/>
                    </a:lnTo>
                    <a:lnTo>
                      <a:pt x="144780" y="1676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月 1032">
                <a:extLst>
                  <a:ext uri="{FF2B5EF4-FFF2-40B4-BE49-F238E27FC236}">
                    <a16:creationId xmlns:a16="http://schemas.microsoft.com/office/drawing/2014/main" id="{78E48993-14F0-4D45-88FE-D1AB59021AE5}"/>
                  </a:ext>
                </a:extLst>
              </p:cNvPr>
              <p:cNvSpPr/>
              <p:nvPr/>
            </p:nvSpPr>
            <p:spPr>
              <a:xfrm rot="4446431">
                <a:off x="1203381" y="114263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月 1033">
                <a:extLst>
                  <a:ext uri="{FF2B5EF4-FFF2-40B4-BE49-F238E27FC236}">
                    <a16:creationId xmlns:a16="http://schemas.microsoft.com/office/drawing/2014/main" id="{F99CC6B2-3BB3-4C5B-874E-004A387DB9BA}"/>
                  </a:ext>
                </a:extLst>
              </p:cNvPr>
              <p:cNvSpPr/>
              <p:nvPr/>
            </p:nvSpPr>
            <p:spPr>
              <a:xfrm rot="4446431">
                <a:off x="1086143" y="1069148"/>
                <a:ext cx="369227" cy="1867708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0383A6D9-9622-45BD-9BE6-D31312B1F89E}"/>
                  </a:ext>
                </a:extLst>
              </p:cNvPr>
              <p:cNvSpPr/>
              <p:nvPr/>
            </p:nvSpPr>
            <p:spPr>
              <a:xfrm>
                <a:off x="1099659" y="1838635"/>
                <a:ext cx="274320" cy="274320"/>
              </a:xfrm>
              <a:custGeom>
                <a:avLst/>
                <a:gdLst>
                  <a:gd name="connsiteX0" fmla="*/ 175260 w 274320"/>
                  <a:gd name="connsiteY0" fmla="*/ 0 h 274320"/>
                  <a:gd name="connsiteX1" fmla="*/ 99060 w 274320"/>
                  <a:gd name="connsiteY1" fmla="*/ 76200 h 274320"/>
                  <a:gd name="connsiteX2" fmla="*/ 15240 w 274320"/>
                  <a:gd name="connsiteY2" fmla="*/ 114300 h 274320"/>
                  <a:gd name="connsiteX3" fmla="*/ 0 w 274320"/>
                  <a:gd name="connsiteY3" fmla="*/ 198120 h 274320"/>
                  <a:gd name="connsiteX4" fmla="*/ 91440 w 274320"/>
                  <a:gd name="connsiteY4" fmla="*/ 266700 h 274320"/>
                  <a:gd name="connsiteX5" fmla="*/ 167640 w 274320"/>
                  <a:gd name="connsiteY5" fmla="*/ 274320 h 274320"/>
                  <a:gd name="connsiteX6" fmla="*/ 274320 w 274320"/>
                  <a:gd name="connsiteY6" fmla="*/ 25908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274320">
                    <a:moveTo>
                      <a:pt x="175260" y="0"/>
                    </a:moveTo>
                    <a:lnTo>
                      <a:pt x="99060" y="76200"/>
                    </a:lnTo>
                    <a:lnTo>
                      <a:pt x="15240" y="114300"/>
                    </a:lnTo>
                    <a:lnTo>
                      <a:pt x="0" y="198120"/>
                    </a:lnTo>
                    <a:lnTo>
                      <a:pt x="91440" y="266700"/>
                    </a:lnTo>
                    <a:lnTo>
                      <a:pt x="167640" y="274320"/>
                    </a:lnTo>
                    <a:lnTo>
                      <a:pt x="274320" y="25908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9C8FF4F4-BF2C-45B2-9506-F314E56672A6}"/>
                  </a:ext>
                </a:extLst>
              </p:cNvPr>
              <p:cNvSpPr/>
              <p:nvPr/>
            </p:nvSpPr>
            <p:spPr>
              <a:xfrm>
                <a:off x="11146" y="825940"/>
                <a:ext cx="3257549" cy="3025962"/>
              </a:xfrm>
              <a:custGeom>
                <a:avLst/>
                <a:gdLst>
                  <a:gd name="connsiteX0" fmla="*/ 1432946 w 3257549"/>
                  <a:gd name="connsiteY0" fmla="*/ 0 h 3025962"/>
                  <a:gd name="connsiteX1" fmla="*/ 1642496 w 3257549"/>
                  <a:gd name="connsiteY1" fmla="*/ 161925 h 3025962"/>
                  <a:gd name="connsiteX2" fmla="*/ 1626168 w 3257549"/>
                  <a:gd name="connsiteY2" fmla="*/ 219075 h 3025962"/>
                  <a:gd name="connsiteX3" fmla="*/ 1737746 w 3257549"/>
                  <a:gd name="connsiteY3" fmla="*/ 219075 h 3025962"/>
                  <a:gd name="connsiteX4" fmla="*/ 1767742 w 3257549"/>
                  <a:gd name="connsiteY4" fmla="*/ 262915 h 3025962"/>
                  <a:gd name="connsiteX5" fmla="*/ 1813560 w 3257549"/>
                  <a:gd name="connsiteY5" fmla="*/ 250697 h 3025962"/>
                  <a:gd name="connsiteX6" fmla="*/ 1882140 w 3257549"/>
                  <a:gd name="connsiteY6" fmla="*/ 204977 h 3025962"/>
                  <a:gd name="connsiteX7" fmla="*/ 1927860 w 3257549"/>
                  <a:gd name="connsiteY7" fmla="*/ 319277 h 3025962"/>
                  <a:gd name="connsiteX8" fmla="*/ 1846918 w 3257549"/>
                  <a:gd name="connsiteY8" fmla="*/ 378634 h 3025962"/>
                  <a:gd name="connsiteX9" fmla="*/ 1861571 w 3257549"/>
                  <a:gd name="connsiteY9" fmla="*/ 400050 h 3025962"/>
                  <a:gd name="connsiteX10" fmla="*/ 1857862 w 3257549"/>
                  <a:gd name="connsiteY10" fmla="*/ 459393 h 3025962"/>
                  <a:gd name="connsiteX11" fmla="*/ 1994921 w 3257549"/>
                  <a:gd name="connsiteY11" fmla="*/ 459393 h 3025962"/>
                  <a:gd name="connsiteX12" fmla="*/ 2185421 w 3257549"/>
                  <a:gd name="connsiteY12" fmla="*/ 646865 h 3025962"/>
                  <a:gd name="connsiteX13" fmla="*/ 2197755 w 3257549"/>
                  <a:gd name="connsiteY13" fmla="*/ 685448 h 3025962"/>
                  <a:gd name="connsiteX14" fmla="*/ 2199056 w 3257549"/>
                  <a:gd name="connsiteY14" fmla="*/ 688532 h 3025962"/>
                  <a:gd name="connsiteX15" fmla="*/ 2314575 w 3257549"/>
                  <a:gd name="connsiteY15" fmla="*/ 692657 h 3025962"/>
                  <a:gd name="connsiteX16" fmla="*/ 2457450 w 3257549"/>
                  <a:gd name="connsiteY16" fmla="*/ 673607 h 3025962"/>
                  <a:gd name="connsiteX17" fmla="*/ 2486025 w 3257549"/>
                  <a:gd name="connsiteY17" fmla="*/ 768857 h 3025962"/>
                  <a:gd name="connsiteX18" fmla="*/ 2390775 w 3257549"/>
                  <a:gd name="connsiteY18" fmla="*/ 864107 h 3025962"/>
                  <a:gd name="connsiteX19" fmla="*/ 2294872 w 3257549"/>
                  <a:gd name="connsiteY19" fmla="*/ 905208 h 3025962"/>
                  <a:gd name="connsiteX20" fmla="*/ 2295703 w 3257549"/>
                  <a:gd name="connsiteY20" fmla="*/ 907200 h 3025962"/>
                  <a:gd name="connsiteX21" fmla="*/ 2299721 w 3257549"/>
                  <a:gd name="connsiteY21" fmla="*/ 963221 h 3025962"/>
                  <a:gd name="connsiteX22" fmla="*/ 2272325 w 3257549"/>
                  <a:gd name="connsiteY22" fmla="*/ 1038401 h 3025962"/>
                  <a:gd name="connsiteX23" fmla="*/ 2360793 w 3257549"/>
                  <a:gd name="connsiteY23" fmla="*/ 1080836 h 3025962"/>
                  <a:gd name="connsiteX24" fmla="*/ 2536867 w 3257549"/>
                  <a:gd name="connsiteY24" fmla="*/ 1277828 h 3025962"/>
                  <a:gd name="connsiteX25" fmla="*/ 2855578 w 3257549"/>
                  <a:gd name="connsiteY25" fmla="*/ 1303836 h 3025962"/>
                  <a:gd name="connsiteX26" fmla="*/ 3123559 w 3257549"/>
                  <a:gd name="connsiteY26" fmla="*/ 1574456 h 3025962"/>
                  <a:gd name="connsiteX27" fmla="*/ 3257549 w 3257549"/>
                  <a:gd name="connsiteY27" fmla="*/ 2103395 h 3025962"/>
                  <a:gd name="connsiteX28" fmla="*/ 2989568 w 3257549"/>
                  <a:gd name="connsiteY28" fmla="*/ 2337112 h 3025962"/>
                  <a:gd name="connsiteX29" fmla="*/ 2716345 w 3257549"/>
                  <a:gd name="connsiteY29" fmla="*/ 2491471 h 3025962"/>
                  <a:gd name="connsiteX30" fmla="*/ 2609929 w 3257549"/>
                  <a:gd name="connsiteY30" fmla="*/ 2792245 h 3025962"/>
                  <a:gd name="connsiteX31" fmla="*/ 2319617 w 3257549"/>
                  <a:gd name="connsiteY31" fmla="*/ 3025962 h 3025962"/>
                  <a:gd name="connsiteX32" fmla="*/ 1951143 w 3257549"/>
                  <a:gd name="connsiteY32" fmla="*/ 2927555 h 3025962"/>
                  <a:gd name="connsiteX33" fmla="*/ 1508791 w 3257549"/>
                  <a:gd name="connsiteY33" fmla="*/ 2872894 h 3025962"/>
                  <a:gd name="connsiteX34" fmla="*/ 1205672 w 3257549"/>
                  <a:gd name="connsiteY34" fmla="*/ 2879492 h 3025962"/>
                  <a:gd name="connsiteX35" fmla="*/ 1021735 w 3257549"/>
                  <a:gd name="connsiteY35" fmla="*/ 2587447 h 3025962"/>
                  <a:gd name="connsiteX36" fmla="*/ 700821 w 3257549"/>
                  <a:gd name="connsiteY36" fmla="*/ 2238810 h 3025962"/>
                  <a:gd name="connsiteX37" fmla="*/ 585782 w 3257549"/>
                  <a:gd name="connsiteY37" fmla="*/ 2255503 h 3025962"/>
                  <a:gd name="connsiteX38" fmla="*/ 363698 w 3257549"/>
                  <a:gd name="connsiteY38" fmla="*/ 2098576 h 3025962"/>
                  <a:gd name="connsiteX39" fmla="*/ 238125 w 3257549"/>
                  <a:gd name="connsiteY39" fmla="*/ 2121407 h 3025962"/>
                  <a:gd name="connsiteX40" fmla="*/ 142875 w 3257549"/>
                  <a:gd name="connsiteY40" fmla="*/ 2073782 h 3025962"/>
                  <a:gd name="connsiteX41" fmla="*/ 0 w 3257549"/>
                  <a:gd name="connsiteY41" fmla="*/ 1978532 h 3025962"/>
                  <a:gd name="connsiteX42" fmla="*/ 133350 w 3257549"/>
                  <a:gd name="connsiteY42" fmla="*/ 1902332 h 3025962"/>
                  <a:gd name="connsiteX43" fmla="*/ 263695 w 3257549"/>
                  <a:gd name="connsiteY43" fmla="*/ 1827133 h 3025962"/>
                  <a:gd name="connsiteX44" fmla="*/ 232797 w 3257549"/>
                  <a:gd name="connsiteY44" fmla="*/ 1736464 h 3025962"/>
                  <a:gd name="connsiteX45" fmla="*/ 333650 w 3257549"/>
                  <a:gd name="connsiteY45" fmla="*/ 1586216 h 3025962"/>
                  <a:gd name="connsiteX46" fmla="*/ 330238 w 3257549"/>
                  <a:gd name="connsiteY46" fmla="*/ 1516906 h 3025962"/>
                  <a:gd name="connsiteX47" fmla="*/ 266700 w 3257549"/>
                  <a:gd name="connsiteY47" fmla="*/ 1485137 h 3025962"/>
                  <a:gd name="connsiteX48" fmla="*/ 228600 w 3257549"/>
                  <a:gd name="connsiteY48" fmla="*/ 1401317 h 3025962"/>
                  <a:gd name="connsiteX49" fmla="*/ 281940 w 3257549"/>
                  <a:gd name="connsiteY49" fmla="*/ 1332737 h 3025962"/>
                  <a:gd name="connsiteX50" fmla="*/ 381902 w 3257549"/>
                  <a:gd name="connsiteY50" fmla="*/ 1336184 h 3025962"/>
                  <a:gd name="connsiteX51" fmla="*/ 667752 w 3257549"/>
                  <a:gd name="connsiteY51" fmla="*/ 1114963 h 3025962"/>
                  <a:gd name="connsiteX52" fmla="*/ 661512 w 3257549"/>
                  <a:gd name="connsiteY52" fmla="*/ 930743 h 3025962"/>
                  <a:gd name="connsiteX53" fmla="*/ 609600 w 3257549"/>
                  <a:gd name="connsiteY53" fmla="*/ 883157 h 3025962"/>
                  <a:gd name="connsiteX54" fmla="*/ 561975 w 3257549"/>
                  <a:gd name="connsiteY54" fmla="*/ 806957 h 3025962"/>
                  <a:gd name="connsiteX55" fmla="*/ 514350 w 3257549"/>
                  <a:gd name="connsiteY55" fmla="*/ 730757 h 3025962"/>
                  <a:gd name="connsiteX56" fmla="*/ 590550 w 3257549"/>
                  <a:gd name="connsiteY56" fmla="*/ 702182 h 3025962"/>
                  <a:gd name="connsiteX57" fmla="*/ 742950 w 3257549"/>
                  <a:gd name="connsiteY57" fmla="*/ 749807 h 3025962"/>
                  <a:gd name="connsiteX58" fmla="*/ 847651 w 3257549"/>
                  <a:gd name="connsiteY58" fmla="*/ 728867 h 3025962"/>
                  <a:gd name="connsiteX59" fmla="*/ 880497 w 3257549"/>
                  <a:gd name="connsiteY59" fmla="*/ 693732 h 3025962"/>
                  <a:gd name="connsiteX60" fmla="*/ 909072 w 3257549"/>
                  <a:gd name="connsiteY60" fmla="*/ 576563 h 3025962"/>
                  <a:gd name="connsiteX61" fmla="*/ 1023372 w 3257549"/>
                  <a:gd name="connsiteY61" fmla="*/ 599997 h 3025962"/>
                  <a:gd name="connsiteX62" fmla="*/ 1128147 w 3257549"/>
                  <a:gd name="connsiteY62" fmla="*/ 447676 h 3025962"/>
                  <a:gd name="connsiteX63" fmla="*/ 1184808 w 3257549"/>
                  <a:gd name="connsiteY63" fmla="*/ 449042 h 3025962"/>
                  <a:gd name="connsiteX64" fmla="*/ 1166246 w 3257549"/>
                  <a:gd name="connsiteY64" fmla="*/ 428625 h 3025962"/>
                  <a:gd name="connsiteX65" fmla="*/ 1176263 w 3257549"/>
                  <a:gd name="connsiteY65" fmla="*/ 404584 h 3025962"/>
                  <a:gd name="connsiteX66" fmla="*/ 1144941 w 3257549"/>
                  <a:gd name="connsiteY66" fmla="*/ 375872 h 3025962"/>
                  <a:gd name="connsiteX67" fmla="*/ 1109087 w 3257549"/>
                  <a:gd name="connsiteY67" fmla="*/ 318507 h 3025962"/>
                  <a:gd name="connsiteX68" fmla="*/ 1073234 w 3257549"/>
                  <a:gd name="connsiteY68" fmla="*/ 261142 h 3025962"/>
                  <a:gd name="connsiteX69" fmla="*/ 1130599 w 3257549"/>
                  <a:gd name="connsiteY69" fmla="*/ 239630 h 3025962"/>
                  <a:gd name="connsiteX70" fmla="*/ 1245330 w 3257549"/>
                  <a:gd name="connsiteY70" fmla="*/ 275483 h 3025962"/>
                  <a:gd name="connsiteX71" fmla="*/ 1246422 w 3257549"/>
                  <a:gd name="connsiteY71" fmla="*/ 275264 h 3025962"/>
                  <a:gd name="connsiteX72" fmla="*/ 1356746 w 3257549"/>
                  <a:gd name="connsiteY72" fmla="*/ 142875 h 3025962"/>
                  <a:gd name="connsiteX73" fmla="*/ 1390925 w 3257549"/>
                  <a:gd name="connsiteY73" fmla="*/ 142875 h 30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257549" h="3025962">
                    <a:moveTo>
                      <a:pt x="1432946" y="0"/>
                    </a:moveTo>
                    <a:lnTo>
                      <a:pt x="1642496" y="161925"/>
                    </a:lnTo>
                    <a:lnTo>
                      <a:pt x="1626168" y="219075"/>
                    </a:lnTo>
                    <a:lnTo>
                      <a:pt x="1737746" y="219075"/>
                    </a:lnTo>
                    <a:lnTo>
                      <a:pt x="1767742" y="262915"/>
                    </a:lnTo>
                    <a:lnTo>
                      <a:pt x="1813560" y="250697"/>
                    </a:lnTo>
                    <a:lnTo>
                      <a:pt x="1882140" y="204977"/>
                    </a:lnTo>
                    <a:lnTo>
                      <a:pt x="1927860" y="319277"/>
                    </a:lnTo>
                    <a:lnTo>
                      <a:pt x="1846918" y="378634"/>
                    </a:lnTo>
                    <a:lnTo>
                      <a:pt x="1861571" y="400050"/>
                    </a:lnTo>
                    <a:lnTo>
                      <a:pt x="1857862" y="459393"/>
                    </a:lnTo>
                    <a:lnTo>
                      <a:pt x="1994921" y="459393"/>
                    </a:lnTo>
                    <a:lnTo>
                      <a:pt x="2185421" y="646865"/>
                    </a:lnTo>
                    <a:cubicBezTo>
                      <a:pt x="2188199" y="658582"/>
                      <a:pt x="2192466" y="671580"/>
                      <a:pt x="2197755" y="685448"/>
                    </a:cubicBezTo>
                    <a:lnTo>
                      <a:pt x="2199056" y="688532"/>
                    </a:lnTo>
                    <a:lnTo>
                      <a:pt x="2314575" y="692657"/>
                    </a:lnTo>
                    <a:lnTo>
                      <a:pt x="2457450" y="673607"/>
                    </a:lnTo>
                    <a:lnTo>
                      <a:pt x="2486025" y="768857"/>
                    </a:lnTo>
                    <a:lnTo>
                      <a:pt x="2390775" y="864107"/>
                    </a:lnTo>
                    <a:lnTo>
                      <a:pt x="2294872" y="905208"/>
                    </a:lnTo>
                    <a:lnTo>
                      <a:pt x="2295703" y="907200"/>
                    </a:lnTo>
                    <a:cubicBezTo>
                      <a:pt x="2303491" y="931732"/>
                      <a:pt x="2306071" y="951504"/>
                      <a:pt x="2299721" y="963221"/>
                    </a:cubicBezTo>
                    <a:lnTo>
                      <a:pt x="2272325" y="1038401"/>
                    </a:lnTo>
                    <a:lnTo>
                      <a:pt x="2360793" y="1080836"/>
                    </a:lnTo>
                    <a:lnTo>
                      <a:pt x="2536867" y="1277828"/>
                    </a:lnTo>
                    <a:lnTo>
                      <a:pt x="2855578" y="1303836"/>
                    </a:lnTo>
                    <a:lnTo>
                      <a:pt x="3123559" y="1574456"/>
                    </a:lnTo>
                    <a:lnTo>
                      <a:pt x="3257549" y="2103395"/>
                    </a:lnTo>
                    <a:lnTo>
                      <a:pt x="2989568" y="2337112"/>
                    </a:lnTo>
                    <a:lnTo>
                      <a:pt x="2716345" y="2491471"/>
                    </a:lnTo>
                    <a:lnTo>
                      <a:pt x="2609929" y="2792245"/>
                    </a:lnTo>
                    <a:lnTo>
                      <a:pt x="2319617" y="3025962"/>
                    </a:lnTo>
                    <a:lnTo>
                      <a:pt x="1951143" y="2927555"/>
                    </a:lnTo>
                    <a:lnTo>
                      <a:pt x="1508791" y="2872894"/>
                    </a:lnTo>
                    <a:lnTo>
                      <a:pt x="1205672" y="2879492"/>
                    </a:lnTo>
                    <a:lnTo>
                      <a:pt x="1021735" y="2587447"/>
                    </a:lnTo>
                    <a:lnTo>
                      <a:pt x="700821" y="2238810"/>
                    </a:lnTo>
                    <a:lnTo>
                      <a:pt x="585782" y="2255503"/>
                    </a:lnTo>
                    <a:lnTo>
                      <a:pt x="363698" y="2098576"/>
                    </a:lnTo>
                    <a:lnTo>
                      <a:pt x="238125" y="2121407"/>
                    </a:lnTo>
                    <a:lnTo>
                      <a:pt x="142875" y="2073782"/>
                    </a:lnTo>
                    <a:lnTo>
                      <a:pt x="0" y="1978532"/>
                    </a:lnTo>
                    <a:lnTo>
                      <a:pt x="133350" y="1902332"/>
                    </a:lnTo>
                    <a:lnTo>
                      <a:pt x="263695" y="1827133"/>
                    </a:lnTo>
                    <a:lnTo>
                      <a:pt x="232797" y="1736464"/>
                    </a:lnTo>
                    <a:lnTo>
                      <a:pt x="333650" y="1586216"/>
                    </a:lnTo>
                    <a:lnTo>
                      <a:pt x="330238" y="1516906"/>
                    </a:lnTo>
                    <a:lnTo>
                      <a:pt x="266700" y="1485137"/>
                    </a:lnTo>
                    <a:lnTo>
                      <a:pt x="228600" y="1401317"/>
                    </a:lnTo>
                    <a:lnTo>
                      <a:pt x="281940" y="1332737"/>
                    </a:lnTo>
                    <a:lnTo>
                      <a:pt x="381902" y="1336184"/>
                    </a:lnTo>
                    <a:lnTo>
                      <a:pt x="667752" y="1114963"/>
                    </a:lnTo>
                    <a:lnTo>
                      <a:pt x="661512" y="930743"/>
                    </a:lnTo>
                    <a:lnTo>
                      <a:pt x="609600" y="883157"/>
                    </a:lnTo>
                    <a:lnTo>
                      <a:pt x="561975" y="806957"/>
                    </a:lnTo>
                    <a:lnTo>
                      <a:pt x="514350" y="730757"/>
                    </a:lnTo>
                    <a:lnTo>
                      <a:pt x="590550" y="702182"/>
                    </a:lnTo>
                    <a:lnTo>
                      <a:pt x="742950" y="749807"/>
                    </a:lnTo>
                    <a:lnTo>
                      <a:pt x="847651" y="728867"/>
                    </a:lnTo>
                    <a:lnTo>
                      <a:pt x="880497" y="693732"/>
                    </a:lnTo>
                    <a:lnTo>
                      <a:pt x="909072" y="576563"/>
                    </a:lnTo>
                    <a:lnTo>
                      <a:pt x="1023372" y="599997"/>
                    </a:lnTo>
                    <a:lnTo>
                      <a:pt x="1128147" y="447676"/>
                    </a:lnTo>
                    <a:lnTo>
                      <a:pt x="1184808" y="449042"/>
                    </a:lnTo>
                    <a:lnTo>
                      <a:pt x="1166246" y="428625"/>
                    </a:lnTo>
                    <a:lnTo>
                      <a:pt x="1176263" y="404584"/>
                    </a:lnTo>
                    <a:lnTo>
                      <a:pt x="1144941" y="375872"/>
                    </a:lnTo>
                    <a:lnTo>
                      <a:pt x="1109087" y="318507"/>
                    </a:lnTo>
                    <a:lnTo>
                      <a:pt x="1073234" y="261142"/>
                    </a:lnTo>
                    <a:lnTo>
                      <a:pt x="1130599" y="239630"/>
                    </a:lnTo>
                    <a:lnTo>
                      <a:pt x="1245330" y="275483"/>
                    </a:lnTo>
                    <a:lnTo>
                      <a:pt x="1246422" y="275264"/>
                    </a:lnTo>
                    <a:lnTo>
                      <a:pt x="1356746" y="142875"/>
                    </a:lnTo>
                    <a:lnTo>
                      <a:pt x="1390925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4F010666-FB5A-4774-96E9-E0B61AC6A6AE}"/>
                  </a:ext>
                </a:extLst>
              </p:cNvPr>
              <p:cNvSpPr/>
              <p:nvPr/>
            </p:nvSpPr>
            <p:spPr>
              <a:xfrm>
                <a:off x="610073" y="2080570"/>
                <a:ext cx="2657475" cy="1771330"/>
              </a:xfrm>
              <a:custGeom>
                <a:avLst/>
                <a:gdLst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685800 w 2266950"/>
                  <a:gd name="connsiteY9" fmla="*/ 1362075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805278 w 2266950"/>
                  <a:gd name="connsiteY13" fmla="*/ 957726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6950" h="1371600">
                    <a:moveTo>
                      <a:pt x="2152650" y="247650"/>
                    </a:moveTo>
                    <a:lnTo>
                      <a:pt x="1924050" y="38100"/>
                    </a:lnTo>
                    <a:lnTo>
                      <a:pt x="1409700" y="0"/>
                    </a:lnTo>
                    <a:lnTo>
                      <a:pt x="466725" y="142875"/>
                    </a:lnTo>
                    <a:lnTo>
                      <a:pt x="358024" y="300206"/>
                    </a:lnTo>
                    <a:lnTo>
                      <a:pt x="0" y="447675"/>
                    </a:lnTo>
                    <a:lnTo>
                      <a:pt x="76200" y="752475"/>
                    </a:lnTo>
                    <a:lnTo>
                      <a:pt x="359696" y="1032043"/>
                    </a:lnTo>
                    <a:lnTo>
                      <a:pt x="516603" y="1258183"/>
                    </a:lnTo>
                    <a:lnTo>
                      <a:pt x="775178" y="1253074"/>
                    </a:lnTo>
                    <a:lnTo>
                      <a:pt x="1152525" y="1295400"/>
                    </a:lnTo>
                    <a:lnTo>
                      <a:pt x="1466850" y="1371600"/>
                    </a:lnTo>
                    <a:lnTo>
                      <a:pt x="1714500" y="1190625"/>
                    </a:lnTo>
                    <a:lnTo>
                      <a:pt x="1805278" y="957726"/>
                    </a:lnTo>
                    <a:lnTo>
                      <a:pt x="2038350" y="838200"/>
                    </a:lnTo>
                    <a:lnTo>
                      <a:pt x="2266950" y="657225"/>
                    </a:lnTo>
                    <a:lnTo>
                      <a:pt x="2152650" y="24765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0CEB05B9-D7B8-49D0-8BEB-6B4FA9940331}"/>
                  </a:ext>
                </a:extLst>
              </p:cNvPr>
              <p:cNvSpPr/>
              <p:nvPr/>
            </p:nvSpPr>
            <p:spPr>
              <a:xfrm>
                <a:off x="676749" y="2175820"/>
                <a:ext cx="2486025" cy="1560178"/>
              </a:xfrm>
              <a:custGeom>
                <a:avLst/>
                <a:gdLst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20" fmla="*/ 723900 w 2419350"/>
                  <a:gd name="connsiteY20" fmla="*/ 762000 h 1266825"/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114300 w 2390775"/>
                  <a:gd name="connsiteY18" fmla="*/ 44767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66675 w 2390775"/>
                  <a:gd name="connsiteY18" fmla="*/ 40957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209550 w 2486025"/>
                  <a:gd name="connsiteY17" fmla="*/ 581025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95525 w 2486025"/>
                  <a:gd name="connsiteY8" fmla="*/ 773887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86025" h="1266825">
                    <a:moveTo>
                      <a:pt x="0" y="428625"/>
                    </a:moveTo>
                    <a:lnTo>
                      <a:pt x="457200" y="361950"/>
                    </a:lnTo>
                    <a:lnTo>
                      <a:pt x="542925" y="133350"/>
                    </a:lnTo>
                    <a:lnTo>
                      <a:pt x="1657350" y="0"/>
                    </a:lnTo>
                    <a:lnTo>
                      <a:pt x="2085975" y="76200"/>
                    </a:lnTo>
                    <a:lnTo>
                      <a:pt x="2228850" y="76200"/>
                    </a:lnTo>
                    <a:lnTo>
                      <a:pt x="2419350" y="180975"/>
                    </a:lnTo>
                    <a:lnTo>
                      <a:pt x="2486025" y="552450"/>
                    </a:lnTo>
                    <a:lnTo>
                      <a:pt x="2295525" y="773887"/>
                    </a:lnTo>
                    <a:lnTo>
                      <a:pt x="1981200" y="856029"/>
                    </a:lnTo>
                    <a:lnTo>
                      <a:pt x="1866900" y="1171575"/>
                    </a:lnTo>
                    <a:lnTo>
                      <a:pt x="1647825" y="1266825"/>
                    </a:lnTo>
                    <a:lnTo>
                      <a:pt x="1219200" y="1181100"/>
                    </a:lnTo>
                    <a:lnTo>
                      <a:pt x="752475" y="1181100"/>
                    </a:lnTo>
                    <a:lnTo>
                      <a:pt x="571500" y="1181100"/>
                    </a:lnTo>
                    <a:lnTo>
                      <a:pt x="438150" y="942975"/>
                    </a:lnTo>
                    <a:lnTo>
                      <a:pt x="95250" y="695325"/>
                    </a:lnTo>
                    <a:lnTo>
                      <a:pt x="133350" y="609600"/>
                    </a:lnTo>
                    <a:lnTo>
                      <a:pt x="0" y="4286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楕円 1038">
                <a:extLst>
                  <a:ext uri="{FF2B5EF4-FFF2-40B4-BE49-F238E27FC236}">
                    <a16:creationId xmlns:a16="http://schemas.microsoft.com/office/drawing/2014/main" id="{39E83FBD-F261-4ACC-83EA-CD041D668BFF}"/>
                  </a:ext>
                </a:extLst>
              </p:cNvPr>
              <p:cNvSpPr/>
              <p:nvPr/>
            </p:nvSpPr>
            <p:spPr>
              <a:xfrm rot="1389958">
                <a:off x="1687796" y="2236935"/>
                <a:ext cx="1026158" cy="1257920"/>
              </a:xfrm>
              <a:prstGeom prst="ellipse">
                <a:avLst/>
              </a:prstGeom>
              <a:pattFill prst="lgConfetti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0" name="月 1039">
                <a:extLst>
                  <a:ext uri="{FF2B5EF4-FFF2-40B4-BE49-F238E27FC236}">
                    <a16:creationId xmlns:a16="http://schemas.microsoft.com/office/drawing/2014/main" id="{C5660DFC-6704-4967-84CE-DB8951B14273}"/>
                  </a:ext>
                </a:extLst>
              </p:cNvPr>
              <p:cNvSpPr/>
              <p:nvPr/>
            </p:nvSpPr>
            <p:spPr>
              <a:xfrm>
                <a:off x="1376863" y="2509195"/>
                <a:ext cx="338112" cy="1087514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月 1040">
                <a:extLst>
                  <a:ext uri="{FF2B5EF4-FFF2-40B4-BE49-F238E27FC236}">
                    <a16:creationId xmlns:a16="http://schemas.microsoft.com/office/drawing/2014/main" id="{9AEA03C8-65A9-4050-B23F-41A21E6A1172}"/>
                  </a:ext>
                </a:extLst>
              </p:cNvPr>
              <p:cNvSpPr/>
              <p:nvPr/>
            </p:nvSpPr>
            <p:spPr>
              <a:xfrm rot="1916568">
                <a:off x="1183332" y="2203895"/>
                <a:ext cx="364248" cy="1097701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2" name="楕円 1041">
                <a:extLst>
                  <a:ext uri="{FF2B5EF4-FFF2-40B4-BE49-F238E27FC236}">
                    <a16:creationId xmlns:a16="http://schemas.microsoft.com/office/drawing/2014/main" id="{09A34369-1AB5-4CCC-A110-DA6F6273A053}"/>
                  </a:ext>
                </a:extLst>
              </p:cNvPr>
              <p:cNvSpPr/>
              <p:nvPr/>
            </p:nvSpPr>
            <p:spPr>
              <a:xfrm rot="3700064">
                <a:off x="2360892" y="2292769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楕円 1042">
                <a:extLst>
                  <a:ext uri="{FF2B5EF4-FFF2-40B4-BE49-F238E27FC236}">
                    <a16:creationId xmlns:a16="http://schemas.microsoft.com/office/drawing/2014/main" id="{85440AFE-0781-4CF0-A1D0-62D4708C2E47}"/>
                  </a:ext>
                </a:extLst>
              </p:cNvPr>
              <p:cNvSpPr/>
              <p:nvPr/>
            </p:nvSpPr>
            <p:spPr>
              <a:xfrm rot="3700064">
                <a:off x="2435187" y="2439454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B68715D9-8EAC-41FA-B1A8-923ABD5F36DC}"/>
                  </a:ext>
                </a:extLst>
              </p:cNvPr>
              <p:cNvSpPr/>
              <p:nvPr/>
            </p:nvSpPr>
            <p:spPr>
              <a:xfrm rot="1389958">
                <a:off x="1698430" y="2323300"/>
                <a:ext cx="914271" cy="1095368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楕円 1044">
                <a:extLst>
                  <a:ext uri="{FF2B5EF4-FFF2-40B4-BE49-F238E27FC236}">
                    <a16:creationId xmlns:a16="http://schemas.microsoft.com/office/drawing/2014/main" id="{83DAFB26-B85E-4D5C-B1B0-FDA74ADD148F}"/>
                  </a:ext>
                </a:extLst>
              </p:cNvPr>
              <p:cNvSpPr/>
              <p:nvPr/>
            </p:nvSpPr>
            <p:spPr>
              <a:xfrm rot="1389958">
                <a:off x="1806142" y="2543920"/>
                <a:ext cx="534578" cy="640466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6" name="楕円 1045">
                <a:extLst>
                  <a:ext uri="{FF2B5EF4-FFF2-40B4-BE49-F238E27FC236}">
                    <a16:creationId xmlns:a16="http://schemas.microsoft.com/office/drawing/2014/main" id="{8A294D9D-7E6D-424E-B81D-7389CD8E18C4}"/>
                  </a:ext>
                </a:extLst>
              </p:cNvPr>
              <p:cNvSpPr/>
              <p:nvPr/>
            </p:nvSpPr>
            <p:spPr>
              <a:xfrm rot="1389958">
                <a:off x="1843622" y="2680117"/>
                <a:ext cx="307218" cy="3680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4478B25F-BF5D-4A95-85C2-005D46CDC251}"/>
                  </a:ext>
                </a:extLst>
              </p:cNvPr>
              <p:cNvSpPr/>
              <p:nvPr/>
            </p:nvSpPr>
            <p:spPr>
              <a:xfrm rot="1389958">
                <a:off x="1696951" y="2192266"/>
                <a:ext cx="740899" cy="1245999"/>
              </a:xfrm>
              <a:custGeom>
                <a:avLst/>
                <a:gdLst>
                  <a:gd name="connsiteX0" fmla="*/ 313365 w 740899"/>
                  <a:gd name="connsiteY0" fmla="*/ 37506 h 1245999"/>
                  <a:gd name="connsiteX1" fmla="*/ 409676 w 740899"/>
                  <a:gd name="connsiteY1" fmla="*/ 857 h 1245999"/>
                  <a:gd name="connsiteX2" fmla="*/ 416613 w 740899"/>
                  <a:gd name="connsiteY2" fmla="*/ 0 h 1245999"/>
                  <a:gd name="connsiteX3" fmla="*/ 357565 w 740899"/>
                  <a:gd name="connsiteY3" fmla="*/ 39289 h 1245999"/>
                  <a:gd name="connsiteX4" fmla="*/ 131354 w 740899"/>
                  <a:gd name="connsiteY4" fmla="*/ 560832 h 1245999"/>
                  <a:gd name="connsiteX5" fmla="*/ 644433 w 740899"/>
                  <a:gd name="connsiteY5" fmla="*/ 1189792 h 1245999"/>
                  <a:gd name="connsiteX6" fmla="*/ 740899 w 740899"/>
                  <a:gd name="connsiteY6" fmla="*/ 1177871 h 1245999"/>
                  <a:gd name="connsiteX7" fmla="*/ 712793 w 740899"/>
                  <a:gd name="connsiteY7" fmla="*/ 1196572 h 1245999"/>
                  <a:gd name="connsiteX8" fmla="*/ 513079 w 740899"/>
                  <a:gd name="connsiteY8" fmla="*/ 1245999 h 1245999"/>
                  <a:gd name="connsiteX9" fmla="*/ 0 w 740899"/>
                  <a:gd name="connsiteY9" fmla="*/ 617039 h 1245999"/>
                  <a:gd name="connsiteX10" fmla="*/ 313365 w 740899"/>
                  <a:gd name="connsiteY10" fmla="*/ 37506 h 124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0899" h="1245999">
                    <a:moveTo>
                      <a:pt x="313365" y="37506"/>
                    </a:moveTo>
                    <a:cubicBezTo>
                      <a:pt x="344057" y="21592"/>
                      <a:pt x="376276" y="9235"/>
                      <a:pt x="409676" y="857"/>
                    </a:cubicBezTo>
                    <a:lnTo>
                      <a:pt x="416613" y="0"/>
                    </a:lnTo>
                    <a:lnTo>
                      <a:pt x="357565" y="39289"/>
                    </a:lnTo>
                    <a:cubicBezTo>
                      <a:pt x="221085" y="152317"/>
                      <a:pt x="131354" y="343729"/>
                      <a:pt x="131354" y="560832"/>
                    </a:cubicBezTo>
                    <a:cubicBezTo>
                      <a:pt x="131354" y="908197"/>
                      <a:pt x="361067" y="1189792"/>
                      <a:pt x="644433" y="1189792"/>
                    </a:cubicBezTo>
                    <a:lnTo>
                      <a:pt x="740899" y="1177871"/>
                    </a:lnTo>
                    <a:lnTo>
                      <a:pt x="712793" y="1196572"/>
                    </a:lnTo>
                    <a:cubicBezTo>
                      <a:pt x="651409" y="1228399"/>
                      <a:pt x="583920" y="1245999"/>
                      <a:pt x="513079" y="1245999"/>
                    </a:cubicBezTo>
                    <a:cubicBezTo>
                      <a:pt x="229713" y="1245999"/>
                      <a:pt x="0" y="964404"/>
                      <a:pt x="0" y="617039"/>
                    </a:cubicBezTo>
                    <a:cubicBezTo>
                      <a:pt x="0" y="356515"/>
                      <a:pt x="129214" y="132987"/>
                      <a:pt x="313365" y="3750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09A26F69-1713-4E37-938B-5D0E086C9ED8}"/>
                </a:ext>
              </a:extLst>
            </p:cNvPr>
            <p:cNvGrpSpPr/>
            <p:nvPr/>
          </p:nvGrpSpPr>
          <p:grpSpPr>
            <a:xfrm rot="911483" flipH="1">
              <a:off x="5092674" y="3579921"/>
              <a:ext cx="816440" cy="832412"/>
              <a:chOff x="3677160" y="2012443"/>
              <a:chExt cx="2986901" cy="3045332"/>
            </a:xfrm>
          </p:grpSpPr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B180FDAC-9878-4BA7-9F27-C317E7BD6562}"/>
                  </a:ext>
                </a:extLst>
              </p:cNvPr>
              <p:cNvSpPr/>
              <p:nvPr/>
            </p:nvSpPr>
            <p:spPr>
              <a:xfrm>
                <a:off x="5273040" y="2209800"/>
                <a:ext cx="289560" cy="190500"/>
              </a:xfrm>
              <a:custGeom>
                <a:avLst/>
                <a:gdLst>
                  <a:gd name="connsiteX0" fmla="*/ 0 w 289560"/>
                  <a:gd name="connsiteY0" fmla="*/ 53340 h 190500"/>
                  <a:gd name="connsiteX1" fmla="*/ 167640 w 289560"/>
                  <a:gd name="connsiteY1" fmla="*/ 38100 h 190500"/>
                  <a:gd name="connsiteX2" fmla="*/ 251460 w 289560"/>
                  <a:gd name="connsiteY2" fmla="*/ 0 h 190500"/>
                  <a:gd name="connsiteX3" fmla="*/ 289560 w 289560"/>
                  <a:gd name="connsiteY3" fmla="*/ 60960 h 190500"/>
                  <a:gd name="connsiteX4" fmla="*/ 281940 w 289560"/>
                  <a:gd name="connsiteY4" fmla="*/ 121920 h 190500"/>
                  <a:gd name="connsiteX5" fmla="*/ 68580 w 289560"/>
                  <a:gd name="connsiteY5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560" h="190500">
                    <a:moveTo>
                      <a:pt x="0" y="53340"/>
                    </a:moveTo>
                    <a:lnTo>
                      <a:pt x="167640" y="38100"/>
                    </a:lnTo>
                    <a:lnTo>
                      <a:pt x="251460" y="0"/>
                    </a:lnTo>
                    <a:lnTo>
                      <a:pt x="289560" y="60960"/>
                    </a:lnTo>
                    <a:lnTo>
                      <a:pt x="281940" y="121920"/>
                    </a:lnTo>
                    <a:lnTo>
                      <a:pt x="68580" y="1905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A19A5CF9-9392-40F2-AAC5-0C89BA432FB6}"/>
                  </a:ext>
                </a:extLst>
              </p:cNvPr>
              <p:cNvSpPr/>
              <p:nvPr/>
            </p:nvSpPr>
            <p:spPr>
              <a:xfrm>
                <a:off x="6134100" y="3535680"/>
                <a:ext cx="523875" cy="316220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E66DC013-834A-4351-AA39-01A0BE4B1BFD}"/>
                  </a:ext>
                </a:extLst>
              </p:cNvPr>
              <p:cNvSpPr/>
              <p:nvPr/>
            </p:nvSpPr>
            <p:spPr>
              <a:xfrm rot="2786515" flipH="1">
                <a:off x="3599169" y="3481918"/>
                <a:ext cx="694341" cy="317645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4A9D4996-9381-4021-BCEE-EDCCECE0CA2F}"/>
                  </a:ext>
                </a:extLst>
              </p:cNvPr>
              <p:cNvSpPr/>
              <p:nvPr/>
            </p:nvSpPr>
            <p:spPr>
              <a:xfrm>
                <a:off x="5600700" y="2461260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CE57CB48-E7B7-428D-B620-7731EDF9BA00}"/>
                  </a:ext>
                </a:extLst>
              </p:cNvPr>
              <p:cNvSpPr/>
              <p:nvPr/>
            </p:nvSpPr>
            <p:spPr>
              <a:xfrm flipH="1">
                <a:off x="4580812" y="2219324"/>
                <a:ext cx="454919" cy="219076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930E43BB-D4B4-4091-A4D0-583D8AAFCA98}"/>
                  </a:ext>
                </a:extLst>
              </p:cNvPr>
              <p:cNvSpPr/>
              <p:nvPr/>
            </p:nvSpPr>
            <p:spPr>
              <a:xfrm>
                <a:off x="4966721" y="2012443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192019 w 257175"/>
                  <a:gd name="connsiteY2" fmla="*/ 44957 h 257175"/>
                  <a:gd name="connsiteX3" fmla="*/ 257175 w 257175"/>
                  <a:gd name="connsiteY3" fmla="*/ 161925 h 257175"/>
                  <a:gd name="connsiteX4" fmla="*/ 238125 w 257175"/>
                  <a:gd name="connsiteY4" fmla="*/ 228600 h 257175"/>
                  <a:gd name="connsiteX5" fmla="*/ 104775 w 257175"/>
                  <a:gd name="connsiteY5" fmla="*/ 257175 h 257175"/>
                  <a:gd name="connsiteX6" fmla="*/ 0 w 257175"/>
                  <a:gd name="connsiteY6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cubicBezTo>
                      <a:pt x="80516" y="22606"/>
                      <a:pt x="159128" y="22351"/>
                      <a:pt x="192019" y="44957"/>
                    </a:cubicBez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F26F45CE-D272-41B4-946A-F1B9554955B0}"/>
                  </a:ext>
                </a:extLst>
              </p:cNvPr>
              <p:cNvSpPr/>
              <p:nvPr/>
            </p:nvSpPr>
            <p:spPr>
              <a:xfrm>
                <a:off x="4747646" y="2155318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32742680-3120-4E78-B804-474EF5DDD96D}"/>
                  </a:ext>
                </a:extLst>
              </p:cNvPr>
              <p:cNvSpPr/>
              <p:nvPr/>
            </p:nvSpPr>
            <p:spPr>
              <a:xfrm>
                <a:off x="4242821" y="2460119"/>
                <a:ext cx="1554365" cy="704850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54365" h="704850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568450" y="323849"/>
                      <a:pt x="1543050" y="361949"/>
                    </a:cubicBezTo>
                    <a:lnTo>
                      <a:pt x="1419225" y="523875"/>
                    </a:lnTo>
                    <a:lnTo>
                      <a:pt x="1238250" y="533400"/>
                    </a:lnTo>
                    <a:lnTo>
                      <a:pt x="1076325" y="495300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AB4D0C19-C3DD-4156-9476-C9DCD2C7E807}"/>
                  </a:ext>
                </a:extLst>
              </p:cNvPr>
              <p:cNvSpPr/>
              <p:nvPr/>
            </p:nvSpPr>
            <p:spPr>
              <a:xfrm>
                <a:off x="3876675" y="2733675"/>
                <a:ext cx="2400300" cy="2324100"/>
              </a:xfrm>
              <a:custGeom>
                <a:avLst/>
                <a:gdLst>
                  <a:gd name="connsiteX0" fmla="*/ 1990725 w 2400300"/>
                  <a:gd name="connsiteY0" fmla="*/ 152400 h 2324100"/>
                  <a:gd name="connsiteX1" fmla="*/ 1485900 w 2400300"/>
                  <a:gd name="connsiteY1" fmla="*/ 0 h 2324100"/>
                  <a:gd name="connsiteX2" fmla="*/ 752475 w 2400300"/>
                  <a:gd name="connsiteY2" fmla="*/ 66675 h 2324100"/>
                  <a:gd name="connsiteX3" fmla="*/ 457200 w 2400300"/>
                  <a:gd name="connsiteY3" fmla="*/ 342900 h 2324100"/>
                  <a:gd name="connsiteX4" fmla="*/ 266700 w 2400300"/>
                  <a:gd name="connsiteY4" fmla="*/ 466725 h 2324100"/>
                  <a:gd name="connsiteX5" fmla="*/ 0 w 2400300"/>
                  <a:gd name="connsiteY5" fmla="*/ 962025 h 2324100"/>
                  <a:gd name="connsiteX6" fmla="*/ 9525 w 2400300"/>
                  <a:gd name="connsiteY6" fmla="*/ 1276350 h 2324100"/>
                  <a:gd name="connsiteX7" fmla="*/ 190500 w 2400300"/>
                  <a:gd name="connsiteY7" fmla="*/ 1676400 h 2324100"/>
                  <a:gd name="connsiteX8" fmla="*/ 390525 w 2400300"/>
                  <a:gd name="connsiteY8" fmla="*/ 1895475 h 2324100"/>
                  <a:gd name="connsiteX9" fmla="*/ 895350 w 2400300"/>
                  <a:gd name="connsiteY9" fmla="*/ 2076450 h 2324100"/>
                  <a:gd name="connsiteX10" fmla="*/ 1038225 w 2400300"/>
                  <a:gd name="connsiteY10" fmla="*/ 2257425 h 2324100"/>
                  <a:gd name="connsiteX11" fmla="*/ 1552575 w 2400300"/>
                  <a:gd name="connsiteY11" fmla="*/ 2324100 h 2324100"/>
                  <a:gd name="connsiteX12" fmla="*/ 1628775 w 2400300"/>
                  <a:gd name="connsiteY12" fmla="*/ 1590675 h 2324100"/>
                  <a:gd name="connsiteX13" fmla="*/ 2181225 w 2400300"/>
                  <a:gd name="connsiteY13" fmla="*/ 1343025 h 2324100"/>
                  <a:gd name="connsiteX14" fmla="*/ 2400300 w 2400300"/>
                  <a:gd name="connsiteY14" fmla="*/ 942975 h 2324100"/>
                  <a:gd name="connsiteX15" fmla="*/ 2390775 w 2400300"/>
                  <a:gd name="connsiteY15" fmla="*/ 704850 h 2324100"/>
                  <a:gd name="connsiteX16" fmla="*/ 2276475 w 2400300"/>
                  <a:gd name="connsiteY16" fmla="*/ 419100 h 2324100"/>
                  <a:gd name="connsiteX17" fmla="*/ 1990725 w 2400300"/>
                  <a:gd name="connsiteY17" fmla="*/ 15240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0300" h="2324100">
                    <a:moveTo>
                      <a:pt x="1990725" y="152400"/>
                    </a:moveTo>
                    <a:lnTo>
                      <a:pt x="1485900" y="0"/>
                    </a:lnTo>
                    <a:lnTo>
                      <a:pt x="752475" y="66675"/>
                    </a:lnTo>
                    <a:lnTo>
                      <a:pt x="457200" y="342900"/>
                    </a:lnTo>
                    <a:lnTo>
                      <a:pt x="266700" y="466725"/>
                    </a:lnTo>
                    <a:lnTo>
                      <a:pt x="0" y="962025"/>
                    </a:lnTo>
                    <a:lnTo>
                      <a:pt x="9525" y="1276350"/>
                    </a:lnTo>
                    <a:lnTo>
                      <a:pt x="190500" y="1676400"/>
                    </a:lnTo>
                    <a:lnTo>
                      <a:pt x="390525" y="1895475"/>
                    </a:lnTo>
                    <a:lnTo>
                      <a:pt x="895350" y="2076450"/>
                    </a:lnTo>
                    <a:lnTo>
                      <a:pt x="1038225" y="2257425"/>
                    </a:lnTo>
                    <a:lnTo>
                      <a:pt x="1552575" y="2324100"/>
                    </a:lnTo>
                    <a:lnTo>
                      <a:pt x="1628775" y="1590675"/>
                    </a:lnTo>
                    <a:lnTo>
                      <a:pt x="2181225" y="1343025"/>
                    </a:lnTo>
                    <a:lnTo>
                      <a:pt x="2400300" y="942975"/>
                    </a:lnTo>
                    <a:lnTo>
                      <a:pt x="2390775" y="704850"/>
                    </a:lnTo>
                    <a:lnTo>
                      <a:pt x="2276475" y="419100"/>
                    </a:lnTo>
                    <a:lnTo>
                      <a:pt x="1990725" y="1524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6114E940-D14A-4597-8E23-D3A7EA26A849}"/>
                  </a:ext>
                </a:extLst>
              </p:cNvPr>
              <p:cNvSpPr/>
              <p:nvPr/>
            </p:nvSpPr>
            <p:spPr>
              <a:xfrm>
                <a:off x="3809562" y="3148013"/>
                <a:ext cx="544830" cy="371475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3621051D-5A93-4EA3-9F5C-572C4E42040F}"/>
                  </a:ext>
                </a:extLst>
              </p:cNvPr>
              <p:cNvSpPr/>
              <p:nvPr/>
            </p:nvSpPr>
            <p:spPr>
              <a:xfrm>
                <a:off x="4137660" y="2613660"/>
                <a:ext cx="342900" cy="304800"/>
              </a:xfrm>
              <a:custGeom>
                <a:avLst/>
                <a:gdLst>
                  <a:gd name="connsiteX0" fmla="*/ 342900 w 342900"/>
                  <a:gd name="connsiteY0" fmla="*/ 106680 h 304800"/>
                  <a:gd name="connsiteX1" fmla="*/ 175260 w 342900"/>
                  <a:gd name="connsiteY1" fmla="*/ 68580 h 304800"/>
                  <a:gd name="connsiteX2" fmla="*/ 60960 w 342900"/>
                  <a:gd name="connsiteY2" fmla="*/ 0 h 304800"/>
                  <a:gd name="connsiteX3" fmla="*/ 0 w 342900"/>
                  <a:gd name="connsiteY3" fmla="*/ 22860 h 304800"/>
                  <a:gd name="connsiteX4" fmla="*/ 0 w 342900"/>
                  <a:gd name="connsiteY4" fmla="*/ 99060 h 304800"/>
                  <a:gd name="connsiteX5" fmla="*/ 53340 w 342900"/>
                  <a:gd name="connsiteY5" fmla="*/ 167640 h 304800"/>
                  <a:gd name="connsiteX6" fmla="*/ 160020 w 342900"/>
                  <a:gd name="connsiteY6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304800">
                    <a:moveTo>
                      <a:pt x="342900" y="106680"/>
                    </a:moveTo>
                    <a:lnTo>
                      <a:pt x="175260" y="68580"/>
                    </a:lnTo>
                    <a:lnTo>
                      <a:pt x="60960" y="0"/>
                    </a:lnTo>
                    <a:lnTo>
                      <a:pt x="0" y="22860"/>
                    </a:lnTo>
                    <a:lnTo>
                      <a:pt x="0" y="99060"/>
                    </a:lnTo>
                    <a:lnTo>
                      <a:pt x="53340" y="167640"/>
                    </a:lnTo>
                    <a:lnTo>
                      <a:pt x="160020" y="3048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9174C39D-541E-4D31-92C4-DC4E36D35F6E}"/>
                  </a:ext>
                </a:extLst>
              </p:cNvPr>
              <p:cNvSpPr/>
              <p:nvPr/>
            </p:nvSpPr>
            <p:spPr>
              <a:xfrm>
                <a:off x="4762500" y="2407920"/>
                <a:ext cx="312420" cy="205740"/>
              </a:xfrm>
              <a:custGeom>
                <a:avLst/>
                <a:gdLst>
                  <a:gd name="connsiteX0" fmla="*/ 99060 w 312420"/>
                  <a:gd name="connsiteY0" fmla="*/ 205740 h 205740"/>
                  <a:gd name="connsiteX1" fmla="*/ 0 w 312420"/>
                  <a:gd name="connsiteY1" fmla="*/ 137160 h 205740"/>
                  <a:gd name="connsiteX2" fmla="*/ 0 w 312420"/>
                  <a:gd name="connsiteY2" fmla="*/ 38100 h 205740"/>
                  <a:gd name="connsiteX3" fmla="*/ 53340 w 312420"/>
                  <a:gd name="connsiteY3" fmla="*/ 0 h 205740"/>
                  <a:gd name="connsiteX4" fmla="*/ 236220 w 312420"/>
                  <a:gd name="connsiteY4" fmla="*/ 76200 h 205740"/>
                  <a:gd name="connsiteX5" fmla="*/ 312420 w 312420"/>
                  <a:gd name="connsiteY5" fmla="*/ 12192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420" h="205740">
                    <a:moveTo>
                      <a:pt x="99060" y="205740"/>
                    </a:moveTo>
                    <a:lnTo>
                      <a:pt x="0" y="137160"/>
                    </a:lnTo>
                    <a:lnTo>
                      <a:pt x="0" y="38100"/>
                    </a:lnTo>
                    <a:lnTo>
                      <a:pt x="53340" y="0"/>
                    </a:lnTo>
                    <a:lnTo>
                      <a:pt x="236220" y="76200"/>
                    </a:lnTo>
                    <a:lnTo>
                      <a:pt x="312420" y="1219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月 1014">
                <a:extLst>
                  <a:ext uri="{FF2B5EF4-FFF2-40B4-BE49-F238E27FC236}">
                    <a16:creationId xmlns:a16="http://schemas.microsoft.com/office/drawing/2014/main" id="{6EB29E3A-D45A-4BB1-9C9B-A1BFA67B0D03}"/>
                  </a:ext>
                </a:extLst>
              </p:cNvPr>
              <p:cNvSpPr/>
              <p:nvPr/>
            </p:nvSpPr>
            <p:spPr>
              <a:xfrm rot="4446431">
                <a:off x="4761921" y="222467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月 1015">
                <a:extLst>
                  <a:ext uri="{FF2B5EF4-FFF2-40B4-BE49-F238E27FC236}">
                    <a16:creationId xmlns:a16="http://schemas.microsoft.com/office/drawing/2014/main" id="{E7014F2F-34A9-4E0C-8575-726368422F7F}"/>
                  </a:ext>
                </a:extLst>
              </p:cNvPr>
              <p:cNvSpPr/>
              <p:nvPr/>
            </p:nvSpPr>
            <p:spPr>
              <a:xfrm rot="4446431">
                <a:off x="4965375" y="2510788"/>
                <a:ext cx="271351" cy="2262339"/>
              </a:xfrm>
              <a:prstGeom prst="moon">
                <a:avLst>
                  <a:gd name="adj" fmla="val 21908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月 1016">
                <a:extLst>
                  <a:ext uri="{FF2B5EF4-FFF2-40B4-BE49-F238E27FC236}">
                    <a16:creationId xmlns:a16="http://schemas.microsoft.com/office/drawing/2014/main" id="{B29D3B80-7DE1-4B2B-9166-5910A946A7DC}"/>
                  </a:ext>
                </a:extLst>
              </p:cNvPr>
              <p:cNvSpPr/>
              <p:nvPr/>
            </p:nvSpPr>
            <p:spPr>
              <a:xfrm rot="15300000">
                <a:off x="5129128" y="3240334"/>
                <a:ext cx="164305" cy="1693165"/>
              </a:xfrm>
              <a:prstGeom prst="moon">
                <a:avLst>
                  <a:gd name="adj" fmla="val 3547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96752E6B-953D-4057-8068-B3C49D45A333}"/>
                  </a:ext>
                </a:extLst>
              </p:cNvPr>
              <p:cNvSpPr/>
              <p:nvPr/>
            </p:nvSpPr>
            <p:spPr>
              <a:xfrm>
                <a:off x="5905500" y="307657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59389A14-A139-4836-BC73-698E887E748E}"/>
                  </a:ext>
                </a:extLst>
              </p:cNvPr>
              <p:cNvSpPr/>
              <p:nvPr/>
            </p:nvSpPr>
            <p:spPr>
              <a:xfrm>
                <a:off x="5211643" y="3224788"/>
                <a:ext cx="389058" cy="400050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0" name="フリーフォーム: 図形 1019">
                <a:extLst>
                  <a:ext uri="{FF2B5EF4-FFF2-40B4-BE49-F238E27FC236}">
                    <a16:creationId xmlns:a16="http://schemas.microsoft.com/office/drawing/2014/main" id="{1D5431AA-10A0-4A84-895A-4C60508B139A}"/>
                  </a:ext>
                </a:extLst>
              </p:cNvPr>
              <p:cNvSpPr/>
              <p:nvPr/>
            </p:nvSpPr>
            <p:spPr>
              <a:xfrm rot="20356346" flipH="1">
                <a:off x="3776792" y="3972560"/>
                <a:ext cx="523874" cy="371475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721C2656-E08F-4CD0-919E-04BDE0BB98F4}"/>
                  </a:ext>
                </a:extLst>
              </p:cNvPr>
              <p:cNvSpPr/>
              <p:nvPr/>
            </p:nvSpPr>
            <p:spPr>
              <a:xfrm>
                <a:off x="3677160" y="2012443"/>
                <a:ext cx="2986901" cy="3045332"/>
              </a:xfrm>
              <a:custGeom>
                <a:avLst/>
                <a:gdLst>
                  <a:gd name="connsiteX0" fmla="*/ 1343272 w 2986901"/>
                  <a:gd name="connsiteY0" fmla="*/ 0 h 3045332"/>
                  <a:gd name="connsiteX1" fmla="*/ 1487667 w 2986901"/>
                  <a:gd name="connsiteY1" fmla="*/ 44957 h 3045332"/>
                  <a:gd name="connsiteX2" fmla="*/ 1552823 w 2986901"/>
                  <a:gd name="connsiteY2" fmla="*/ 161924 h 3045332"/>
                  <a:gd name="connsiteX3" fmla="*/ 1536494 w 2986901"/>
                  <a:gd name="connsiteY3" fmla="*/ 219075 h 3045332"/>
                  <a:gd name="connsiteX4" fmla="*/ 1648073 w 2986901"/>
                  <a:gd name="connsiteY4" fmla="*/ 219074 h 3045332"/>
                  <a:gd name="connsiteX5" fmla="*/ 1665741 w 2986901"/>
                  <a:gd name="connsiteY5" fmla="*/ 244899 h 3045332"/>
                  <a:gd name="connsiteX6" fmla="*/ 1769606 w 2986901"/>
                  <a:gd name="connsiteY6" fmla="*/ 235457 h 3045332"/>
                  <a:gd name="connsiteX7" fmla="*/ 1853427 w 2986901"/>
                  <a:gd name="connsiteY7" fmla="*/ 197356 h 3045332"/>
                  <a:gd name="connsiteX8" fmla="*/ 1891526 w 2986901"/>
                  <a:gd name="connsiteY8" fmla="*/ 258317 h 3045332"/>
                  <a:gd name="connsiteX9" fmla="*/ 1883906 w 2986901"/>
                  <a:gd name="connsiteY9" fmla="*/ 319276 h 3045332"/>
                  <a:gd name="connsiteX10" fmla="*/ 1746787 w 2986901"/>
                  <a:gd name="connsiteY10" fmla="*/ 363351 h 3045332"/>
                  <a:gd name="connsiteX11" fmla="*/ 1771897 w 2986901"/>
                  <a:gd name="connsiteY11" fmla="*/ 400049 h 3045332"/>
                  <a:gd name="connsiteX12" fmla="*/ 1768326 w 2986901"/>
                  <a:gd name="connsiteY12" fmla="*/ 457200 h 3045332"/>
                  <a:gd name="connsiteX13" fmla="*/ 1905247 w 2986901"/>
                  <a:gd name="connsiteY13" fmla="*/ 457200 h 3045332"/>
                  <a:gd name="connsiteX14" fmla="*/ 1974919 w 2986901"/>
                  <a:gd name="connsiteY14" fmla="*/ 512939 h 3045332"/>
                  <a:gd name="connsiteX15" fmla="*/ 2043927 w 2986901"/>
                  <a:gd name="connsiteY15" fmla="*/ 494536 h 3045332"/>
                  <a:gd name="connsiteX16" fmla="*/ 2112506 w 2986901"/>
                  <a:gd name="connsiteY16" fmla="*/ 448817 h 3045332"/>
                  <a:gd name="connsiteX17" fmla="*/ 2158226 w 2986901"/>
                  <a:gd name="connsiteY17" fmla="*/ 563117 h 3045332"/>
                  <a:gd name="connsiteX18" fmla="*/ 2095313 w 2986901"/>
                  <a:gd name="connsiteY18" fmla="*/ 609253 h 3045332"/>
                  <a:gd name="connsiteX19" fmla="*/ 2095748 w 2986901"/>
                  <a:gd name="connsiteY19" fmla="*/ 609601 h 3045332"/>
                  <a:gd name="connsiteX20" fmla="*/ 2114797 w 2986901"/>
                  <a:gd name="connsiteY20" fmla="*/ 809625 h 3045332"/>
                  <a:gd name="connsiteX21" fmla="*/ 2090323 w 2986901"/>
                  <a:gd name="connsiteY21" fmla="*/ 841630 h 3045332"/>
                  <a:gd name="connsiteX22" fmla="*/ 2196326 w 2986901"/>
                  <a:gd name="connsiteY22" fmla="*/ 873631 h 3045332"/>
                  <a:gd name="connsiteX23" fmla="*/ 2417650 w 2986901"/>
                  <a:gd name="connsiteY23" fmla="*/ 1080200 h 3045332"/>
                  <a:gd name="connsiteX24" fmla="*/ 2501127 w 2986901"/>
                  <a:gd name="connsiteY24" fmla="*/ 1083181 h 3045332"/>
                  <a:gd name="connsiteX25" fmla="*/ 2644001 w 2986901"/>
                  <a:gd name="connsiteY25" fmla="*/ 1064132 h 3045332"/>
                  <a:gd name="connsiteX26" fmla="*/ 2672577 w 2986901"/>
                  <a:gd name="connsiteY26" fmla="*/ 1159381 h 3045332"/>
                  <a:gd name="connsiteX27" fmla="*/ 2577326 w 2986901"/>
                  <a:gd name="connsiteY27" fmla="*/ 1254632 h 3045332"/>
                  <a:gd name="connsiteX28" fmla="*/ 2535045 w 2986901"/>
                  <a:gd name="connsiteY28" fmla="*/ 1272753 h 3045332"/>
                  <a:gd name="connsiteX29" fmla="*/ 2596377 w 2986901"/>
                  <a:gd name="connsiteY29" fmla="*/ 1426082 h 3045332"/>
                  <a:gd name="connsiteX30" fmla="*/ 2600499 w 2986901"/>
                  <a:gd name="connsiteY30" fmla="*/ 1529166 h 3045332"/>
                  <a:gd name="connsiteX31" fmla="*/ 2762383 w 2986901"/>
                  <a:gd name="connsiteY31" fmla="*/ 1573166 h 3045332"/>
                  <a:gd name="connsiteX32" fmla="*/ 2946080 w 2986901"/>
                  <a:gd name="connsiteY32" fmla="*/ 1573166 h 3045332"/>
                  <a:gd name="connsiteX33" fmla="*/ 2986901 w 2986901"/>
                  <a:gd name="connsiteY33" fmla="*/ 1648060 h 3045332"/>
                  <a:gd name="connsiteX34" fmla="*/ 2973294 w 2986901"/>
                  <a:gd name="connsiteY34" fmla="*/ 1747920 h 3045332"/>
                  <a:gd name="connsiteX35" fmla="*/ 2762384 w 2986901"/>
                  <a:gd name="connsiteY35" fmla="*/ 1814492 h 3045332"/>
                  <a:gd name="connsiteX36" fmla="*/ 2512175 w 2986901"/>
                  <a:gd name="connsiteY36" fmla="*/ 1835358 h 3045332"/>
                  <a:gd name="connsiteX37" fmla="*/ 2386826 w 2986901"/>
                  <a:gd name="connsiteY37" fmla="*/ 2064257 h 3045332"/>
                  <a:gd name="connsiteX38" fmla="*/ 1834377 w 2986901"/>
                  <a:gd name="connsiteY38" fmla="*/ 2311907 h 3045332"/>
                  <a:gd name="connsiteX39" fmla="*/ 1758176 w 2986901"/>
                  <a:gd name="connsiteY39" fmla="*/ 3045332 h 3045332"/>
                  <a:gd name="connsiteX40" fmla="*/ 1243826 w 2986901"/>
                  <a:gd name="connsiteY40" fmla="*/ 2978657 h 3045332"/>
                  <a:gd name="connsiteX41" fmla="*/ 1100951 w 2986901"/>
                  <a:gd name="connsiteY41" fmla="*/ 2797682 h 3045332"/>
                  <a:gd name="connsiteX42" fmla="*/ 596126 w 2986901"/>
                  <a:gd name="connsiteY42" fmla="*/ 2616707 h 3045332"/>
                  <a:gd name="connsiteX43" fmla="*/ 396101 w 2986901"/>
                  <a:gd name="connsiteY43" fmla="*/ 2397632 h 3045332"/>
                  <a:gd name="connsiteX44" fmla="*/ 355897 w 2986901"/>
                  <a:gd name="connsiteY44" fmla="*/ 2308760 h 3045332"/>
                  <a:gd name="connsiteX45" fmla="*/ 243196 w 2986901"/>
                  <a:gd name="connsiteY45" fmla="*/ 2287930 h 3045332"/>
                  <a:gd name="connsiteX46" fmla="*/ 128388 w 2986901"/>
                  <a:gd name="connsiteY46" fmla="*/ 2253666 h 3045332"/>
                  <a:gd name="connsiteX47" fmla="*/ 102665 w 2986901"/>
                  <a:gd name="connsiteY47" fmla="*/ 2185691 h 3045332"/>
                  <a:gd name="connsiteX48" fmla="*/ 154594 w 2986901"/>
                  <a:gd name="connsiteY48" fmla="*/ 2053793 h 3045332"/>
                  <a:gd name="connsiteX49" fmla="*/ 232611 w 2986901"/>
                  <a:gd name="connsiteY49" fmla="*/ 2036232 h 3045332"/>
                  <a:gd name="connsiteX50" fmla="*/ 215126 w 2986901"/>
                  <a:gd name="connsiteY50" fmla="*/ 1997582 h 3045332"/>
                  <a:gd name="connsiteX51" fmla="*/ 207947 w 2986901"/>
                  <a:gd name="connsiteY51" fmla="*/ 1760686 h 3045332"/>
                  <a:gd name="connsiteX52" fmla="*/ 144168 w 2986901"/>
                  <a:gd name="connsiteY52" fmla="*/ 1684519 h 3045332"/>
                  <a:gd name="connsiteX53" fmla="*/ 0 w 2986901"/>
                  <a:gd name="connsiteY53" fmla="*/ 1435862 h 3045332"/>
                  <a:gd name="connsiteX54" fmla="*/ 60264 w 2986901"/>
                  <a:gd name="connsiteY54" fmla="*/ 1353670 h 3045332"/>
                  <a:gd name="connsiteX55" fmla="*/ 152066 w 2986901"/>
                  <a:gd name="connsiteY55" fmla="*/ 1341038 h 3045332"/>
                  <a:gd name="connsiteX56" fmla="*/ 303896 w 2986901"/>
                  <a:gd name="connsiteY56" fmla="*/ 1500709 h 3045332"/>
                  <a:gd name="connsiteX57" fmla="*/ 336975 w 2986901"/>
                  <a:gd name="connsiteY57" fmla="*/ 1439277 h 3045332"/>
                  <a:gd name="connsiteX58" fmla="*/ 262313 w 2986901"/>
                  <a:gd name="connsiteY58" fmla="*/ 1370837 h 3045332"/>
                  <a:gd name="connsiteX59" fmla="*/ 200401 w 2986901"/>
                  <a:gd name="connsiteY59" fmla="*/ 1271778 h 3045332"/>
                  <a:gd name="connsiteX60" fmla="*/ 138488 w 2986901"/>
                  <a:gd name="connsiteY60" fmla="*/ 1172717 h 3045332"/>
                  <a:gd name="connsiteX61" fmla="*/ 237548 w 2986901"/>
                  <a:gd name="connsiteY61" fmla="*/ 1135570 h 3045332"/>
                  <a:gd name="connsiteX62" fmla="*/ 435668 w 2986901"/>
                  <a:gd name="connsiteY62" fmla="*/ 1197482 h 3045332"/>
                  <a:gd name="connsiteX63" fmla="*/ 470974 w 2986901"/>
                  <a:gd name="connsiteY63" fmla="*/ 1190421 h 3045332"/>
                  <a:gd name="connsiteX64" fmla="*/ 472301 w 2986901"/>
                  <a:gd name="connsiteY64" fmla="*/ 1187957 h 3045332"/>
                  <a:gd name="connsiteX65" fmla="*/ 634791 w 2986901"/>
                  <a:gd name="connsiteY65" fmla="*/ 1082338 h 3045332"/>
                  <a:gd name="connsiteX66" fmla="*/ 581272 w 2986901"/>
                  <a:gd name="connsiteY66" fmla="*/ 1066800 h 3045332"/>
                  <a:gd name="connsiteX67" fmla="*/ 571747 w 2986901"/>
                  <a:gd name="connsiteY67" fmla="*/ 838201 h 3045332"/>
                  <a:gd name="connsiteX68" fmla="*/ 573008 w 2986901"/>
                  <a:gd name="connsiteY68" fmla="*/ 837105 h 3045332"/>
                  <a:gd name="connsiteX69" fmla="*/ 519926 w 2986901"/>
                  <a:gd name="connsiteY69" fmla="*/ 768856 h 3045332"/>
                  <a:gd name="connsiteX70" fmla="*/ 466586 w 2986901"/>
                  <a:gd name="connsiteY70" fmla="*/ 700277 h 3045332"/>
                  <a:gd name="connsiteX71" fmla="*/ 466586 w 2986901"/>
                  <a:gd name="connsiteY71" fmla="*/ 624077 h 3045332"/>
                  <a:gd name="connsiteX72" fmla="*/ 527546 w 2986901"/>
                  <a:gd name="connsiteY72" fmla="*/ 601217 h 3045332"/>
                  <a:gd name="connsiteX73" fmla="*/ 641846 w 2986901"/>
                  <a:gd name="connsiteY73" fmla="*/ 669797 h 3045332"/>
                  <a:gd name="connsiteX74" fmla="*/ 739808 w 2986901"/>
                  <a:gd name="connsiteY74" fmla="*/ 692061 h 3045332"/>
                  <a:gd name="connsiteX75" fmla="*/ 790822 w 2986901"/>
                  <a:gd name="connsiteY75" fmla="*/ 647700 h 3045332"/>
                  <a:gd name="connsiteX76" fmla="*/ 819397 w 2986901"/>
                  <a:gd name="connsiteY76" fmla="*/ 552451 h 3045332"/>
                  <a:gd name="connsiteX77" fmla="*/ 933697 w 2986901"/>
                  <a:gd name="connsiteY77" fmla="*/ 571500 h 3045332"/>
                  <a:gd name="connsiteX78" fmla="*/ 1038472 w 2986901"/>
                  <a:gd name="connsiteY78" fmla="*/ 447675 h 3045332"/>
                  <a:gd name="connsiteX79" fmla="*/ 1091426 w 2986901"/>
                  <a:gd name="connsiteY79" fmla="*/ 448714 h 3045332"/>
                  <a:gd name="connsiteX80" fmla="*/ 1091426 w 2986901"/>
                  <a:gd name="connsiteY80" fmla="*/ 444964 h 3045332"/>
                  <a:gd name="connsiteX81" fmla="*/ 1076572 w 2986901"/>
                  <a:gd name="connsiteY81" fmla="*/ 428624 h 3045332"/>
                  <a:gd name="connsiteX82" fmla="*/ 1094324 w 2986901"/>
                  <a:gd name="connsiteY82" fmla="*/ 386020 h 3045332"/>
                  <a:gd name="connsiteX83" fmla="*/ 1008633 w 2986901"/>
                  <a:gd name="connsiteY83" fmla="*/ 357967 h 3045332"/>
                  <a:gd name="connsiteX84" fmla="*/ 909738 w 2986901"/>
                  <a:gd name="connsiteY84" fmla="*/ 282424 h 3045332"/>
                  <a:gd name="connsiteX85" fmla="*/ 939406 w 2986901"/>
                  <a:gd name="connsiteY85" fmla="*/ 206880 h 3045332"/>
                  <a:gd name="connsiteX86" fmla="*/ 1087750 w 2986901"/>
                  <a:gd name="connsiteY86" fmla="*/ 221989 h 3045332"/>
                  <a:gd name="connsiteX87" fmla="*/ 1203781 w 2986901"/>
                  <a:gd name="connsiteY87" fmla="*/ 218824 h 3045332"/>
                  <a:gd name="connsiteX88" fmla="*/ 1267071 w 2986901"/>
                  <a:gd name="connsiteY88" fmla="*/ 142875 h 3045332"/>
                  <a:gd name="connsiteX89" fmla="*/ 1301250 w 2986901"/>
                  <a:gd name="connsiteY89" fmla="*/ 142875 h 304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986901" h="3045332">
                    <a:moveTo>
                      <a:pt x="1343272" y="0"/>
                    </a:moveTo>
                    <a:cubicBezTo>
                      <a:pt x="1376163" y="22606"/>
                      <a:pt x="1454776" y="22350"/>
                      <a:pt x="1487667" y="44957"/>
                    </a:cubicBezTo>
                    <a:lnTo>
                      <a:pt x="1552823" y="161924"/>
                    </a:lnTo>
                    <a:lnTo>
                      <a:pt x="1536494" y="219075"/>
                    </a:lnTo>
                    <a:lnTo>
                      <a:pt x="1648073" y="219074"/>
                    </a:lnTo>
                    <a:lnTo>
                      <a:pt x="1665741" y="244899"/>
                    </a:lnTo>
                    <a:lnTo>
                      <a:pt x="1769606" y="235457"/>
                    </a:lnTo>
                    <a:lnTo>
                      <a:pt x="1853427" y="197356"/>
                    </a:lnTo>
                    <a:lnTo>
                      <a:pt x="1891526" y="258317"/>
                    </a:lnTo>
                    <a:lnTo>
                      <a:pt x="1883906" y="319276"/>
                    </a:lnTo>
                    <a:lnTo>
                      <a:pt x="1746787" y="363351"/>
                    </a:lnTo>
                    <a:lnTo>
                      <a:pt x="1771897" y="400049"/>
                    </a:lnTo>
                    <a:lnTo>
                      <a:pt x="1768326" y="457200"/>
                    </a:lnTo>
                    <a:lnTo>
                      <a:pt x="1905247" y="457200"/>
                    </a:lnTo>
                    <a:lnTo>
                      <a:pt x="1974919" y="512939"/>
                    </a:lnTo>
                    <a:lnTo>
                      <a:pt x="2043927" y="494536"/>
                    </a:lnTo>
                    <a:lnTo>
                      <a:pt x="2112506" y="448817"/>
                    </a:lnTo>
                    <a:lnTo>
                      <a:pt x="2158226" y="563117"/>
                    </a:lnTo>
                    <a:lnTo>
                      <a:pt x="2095313" y="609253"/>
                    </a:lnTo>
                    <a:lnTo>
                      <a:pt x="2095748" y="609601"/>
                    </a:lnTo>
                    <a:cubicBezTo>
                      <a:pt x="2117972" y="685800"/>
                      <a:pt x="2140198" y="771525"/>
                      <a:pt x="2114797" y="809625"/>
                    </a:cubicBezTo>
                    <a:lnTo>
                      <a:pt x="2090323" y="841630"/>
                    </a:lnTo>
                    <a:lnTo>
                      <a:pt x="2196326" y="873631"/>
                    </a:lnTo>
                    <a:lnTo>
                      <a:pt x="2417650" y="1080200"/>
                    </a:lnTo>
                    <a:lnTo>
                      <a:pt x="2501127" y="1083181"/>
                    </a:lnTo>
                    <a:lnTo>
                      <a:pt x="2644001" y="1064132"/>
                    </a:lnTo>
                    <a:lnTo>
                      <a:pt x="2672577" y="1159381"/>
                    </a:lnTo>
                    <a:lnTo>
                      <a:pt x="2577326" y="1254632"/>
                    </a:lnTo>
                    <a:lnTo>
                      <a:pt x="2535045" y="1272753"/>
                    </a:lnTo>
                    <a:lnTo>
                      <a:pt x="2596377" y="1426082"/>
                    </a:lnTo>
                    <a:lnTo>
                      <a:pt x="2600499" y="1529166"/>
                    </a:lnTo>
                    <a:lnTo>
                      <a:pt x="2762383" y="1573166"/>
                    </a:lnTo>
                    <a:lnTo>
                      <a:pt x="2946080" y="1573166"/>
                    </a:lnTo>
                    <a:lnTo>
                      <a:pt x="2986901" y="1648060"/>
                    </a:lnTo>
                    <a:lnTo>
                      <a:pt x="2973294" y="1747920"/>
                    </a:lnTo>
                    <a:lnTo>
                      <a:pt x="2762384" y="1814492"/>
                    </a:lnTo>
                    <a:lnTo>
                      <a:pt x="2512175" y="1835358"/>
                    </a:lnTo>
                    <a:lnTo>
                      <a:pt x="2386826" y="2064257"/>
                    </a:lnTo>
                    <a:lnTo>
                      <a:pt x="1834377" y="2311907"/>
                    </a:lnTo>
                    <a:lnTo>
                      <a:pt x="1758176" y="3045332"/>
                    </a:lnTo>
                    <a:lnTo>
                      <a:pt x="1243826" y="2978657"/>
                    </a:lnTo>
                    <a:lnTo>
                      <a:pt x="1100951" y="2797682"/>
                    </a:lnTo>
                    <a:lnTo>
                      <a:pt x="596126" y="2616707"/>
                    </a:lnTo>
                    <a:lnTo>
                      <a:pt x="396101" y="2397632"/>
                    </a:lnTo>
                    <a:lnTo>
                      <a:pt x="355897" y="2308760"/>
                    </a:lnTo>
                    <a:lnTo>
                      <a:pt x="243196" y="2287930"/>
                    </a:lnTo>
                    <a:lnTo>
                      <a:pt x="128388" y="2253666"/>
                    </a:lnTo>
                    <a:lnTo>
                      <a:pt x="102665" y="2185691"/>
                    </a:lnTo>
                    <a:lnTo>
                      <a:pt x="154594" y="2053793"/>
                    </a:lnTo>
                    <a:lnTo>
                      <a:pt x="232611" y="2036232"/>
                    </a:lnTo>
                    <a:lnTo>
                      <a:pt x="215126" y="1997582"/>
                    </a:lnTo>
                    <a:lnTo>
                      <a:pt x="207947" y="1760686"/>
                    </a:lnTo>
                    <a:lnTo>
                      <a:pt x="144168" y="1684519"/>
                    </a:lnTo>
                    <a:lnTo>
                      <a:pt x="0" y="1435862"/>
                    </a:lnTo>
                    <a:lnTo>
                      <a:pt x="60264" y="1353670"/>
                    </a:lnTo>
                    <a:lnTo>
                      <a:pt x="152066" y="1341038"/>
                    </a:lnTo>
                    <a:lnTo>
                      <a:pt x="303896" y="1500709"/>
                    </a:lnTo>
                    <a:lnTo>
                      <a:pt x="336975" y="1439277"/>
                    </a:lnTo>
                    <a:lnTo>
                      <a:pt x="262313" y="1370837"/>
                    </a:lnTo>
                    <a:lnTo>
                      <a:pt x="200401" y="1271778"/>
                    </a:lnTo>
                    <a:lnTo>
                      <a:pt x="138488" y="1172717"/>
                    </a:lnTo>
                    <a:lnTo>
                      <a:pt x="237548" y="1135570"/>
                    </a:lnTo>
                    <a:lnTo>
                      <a:pt x="435668" y="1197482"/>
                    </a:lnTo>
                    <a:lnTo>
                      <a:pt x="470974" y="1190421"/>
                    </a:lnTo>
                    <a:lnTo>
                      <a:pt x="472301" y="1187957"/>
                    </a:lnTo>
                    <a:lnTo>
                      <a:pt x="634791" y="1082338"/>
                    </a:lnTo>
                    <a:lnTo>
                      <a:pt x="581272" y="1066800"/>
                    </a:lnTo>
                    <a:lnTo>
                      <a:pt x="571747" y="838201"/>
                    </a:lnTo>
                    <a:lnTo>
                      <a:pt x="573008" y="837105"/>
                    </a:lnTo>
                    <a:lnTo>
                      <a:pt x="519926" y="768856"/>
                    </a:lnTo>
                    <a:lnTo>
                      <a:pt x="466586" y="700277"/>
                    </a:lnTo>
                    <a:lnTo>
                      <a:pt x="466586" y="624077"/>
                    </a:lnTo>
                    <a:lnTo>
                      <a:pt x="527546" y="601217"/>
                    </a:lnTo>
                    <a:lnTo>
                      <a:pt x="641846" y="669797"/>
                    </a:lnTo>
                    <a:lnTo>
                      <a:pt x="739808" y="692061"/>
                    </a:lnTo>
                    <a:lnTo>
                      <a:pt x="790822" y="647700"/>
                    </a:lnTo>
                    <a:lnTo>
                      <a:pt x="819397" y="552451"/>
                    </a:lnTo>
                    <a:lnTo>
                      <a:pt x="933697" y="571500"/>
                    </a:lnTo>
                    <a:lnTo>
                      <a:pt x="1038472" y="447675"/>
                    </a:lnTo>
                    <a:lnTo>
                      <a:pt x="1091426" y="448714"/>
                    </a:lnTo>
                    <a:lnTo>
                      <a:pt x="1091426" y="444964"/>
                    </a:lnTo>
                    <a:lnTo>
                      <a:pt x="1076572" y="428624"/>
                    </a:lnTo>
                    <a:lnTo>
                      <a:pt x="1094324" y="386020"/>
                    </a:lnTo>
                    <a:lnTo>
                      <a:pt x="1008633" y="357967"/>
                    </a:lnTo>
                    <a:lnTo>
                      <a:pt x="909738" y="282424"/>
                    </a:lnTo>
                    <a:lnTo>
                      <a:pt x="939406" y="206880"/>
                    </a:lnTo>
                    <a:lnTo>
                      <a:pt x="1087750" y="221989"/>
                    </a:lnTo>
                    <a:lnTo>
                      <a:pt x="1203781" y="218824"/>
                    </a:lnTo>
                    <a:lnTo>
                      <a:pt x="1267071" y="142875"/>
                    </a:lnTo>
                    <a:lnTo>
                      <a:pt x="1301250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FF2805E2-6A25-45B1-B7C3-6B8D9CC38C08}"/>
                </a:ext>
              </a:extLst>
            </p:cNvPr>
            <p:cNvGrpSpPr/>
            <p:nvPr/>
          </p:nvGrpSpPr>
          <p:grpSpPr>
            <a:xfrm>
              <a:off x="5249507" y="3827325"/>
              <a:ext cx="890732" cy="827117"/>
              <a:chOff x="9999" y="825938"/>
              <a:chExt cx="3258696" cy="3025964"/>
            </a:xfrm>
          </p:grpSpPr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58D33E7B-CC0D-4DC2-91F1-8BBFB1A5EDAB}"/>
                  </a:ext>
                </a:extLst>
              </p:cNvPr>
              <p:cNvSpPr/>
              <p:nvPr/>
            </p:nvSpPr>
            <p:spPr>
              <a:xfrm>
                <a:off x="1709259" y="1030915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5D6B6BE0-2BEC-4AEE-93C6-D19F3F801746}"/>
                  </a:ext>
                </a:extLst>
              </p:cNvPr>
              <p:cNvSpPr/>
              <p:nvPr/>
            </p:nvSpPr>
            <p:spPr>
              <a:xfrm>
                <a:off x="1083233" y="1065568"/>
                <a:ext cx="315508" cy="215119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7F3660AF-5D17-4E8E-B3E5-51BB573F6462}"/>
                  </a:ext>
                </a:extLst>
              </p:cNvPr>
              <p:cNvSpPr/>
              <p:nvPr/>
            </p:nvSpPr>
            <p:spPr>
              <a:xfrm>
                <a:off x="1395320" y="825938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9571786A-4063-4481-B9A8-38FF60A56265}"/>
                  </a:ext>
                </a:extLst>
              </p:cNvPr>
              <p:cNvSpPr/>
              <p:nvPr/>
            </p:nvSpPr>
            <p:spPr>
              <a:xfrm>
                <a:off x="1176245" y="968813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D0713687-0095-44CE-81E0-8D4F8B5A1379}"/>
                  </a:ext>
                </a:extLst>
              </p:cNvPr>
              <p:cNvSpPr/>
              <p:nvPr/>
            </p:nvSpPr>
            <p:spPr>
              <a:xfrm>
                <a:off x="671420" y="1273614"/>
                <a:ext cx="1641875" cy="902206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171575 w 1554365"/>
                  <a:gd name="connsiteY11" fmla="*/ 70485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33425"/>
                  <a:gd name="connsiteX1" fmla="*/ 0 w 1554365"/>
                  <a:gd name="connsiteY1" fmla="*/ 390525 h 733425"/>
                  <a:gd name="connsiteX2" fmla="*/ 219075 w 1554365"/>
                  <a:gd name="connsiteY2" fmla="*/ 200025 h 733425"/>
                  <a:gd name="connsiteX3" fmla="*/ 247650 w 1554365"/>
                  <a:gd name="connsiteY3" fmla="*/ 104775 h 733425"/>
                  <a:gd name="connsiteX4" fmla="*/ 361950 w 1554365"/>
                  <a:gd name="connsiteY4" fmla="*/ 123825 h 733425"/>
                  <a:gd name="connsiteX5" fmla="*/ 466725 w 1554365"/>
                  <a:gd name="connsiteY5" fmla="*/ 0 h 733425"/>
                  <a:gd name="connsiteX6" fmla="*/ 952500 w 1554365"/>
                  <a:gd name="connsiteY6" fmla="*/ 9525 h 733425"/>
                  <a:gd name="connsiteX7" fmla="*/ 1333500 w 1554365"/>
                  <a:gd name="connsiteY7" fmla="*/ 9525 h 733425"/>
                  <a:gd name="connsiteX8" fmla="*/ 1524000 w 1554365"/>
                  <a:gd name="connsiteY8" fmla="*/ 161925 h 733425"/>
                  <a:gd name="connsiteX9" fmla="*/ 1543050 w 1554365"/>
                  <a:gd name="connsiteY9" fmla="*/ 361949 h 733425"/>
                  <a:gd name="connsiteX10" fmla="*/ 1514475 w 1554365"/>
                  <a:gd name="connsiteY10" fmla="*/ 695325 h 733425"/>
                  <a:gd name="connsiteX11" fmla="*/ 1171575 w 1554365"/>
                  <a:gd name="connsiteY11" fmla="*/ 704850 h 733425"/>
                  <a:gd name="connsiteX12" fmla="*/ 885825 w 1554365"/>
                  <a:gd name="connsiteY12" fmla="*/ 733425 h 733425"/>
                  <a:gd name="connsiteX13" fmla="*/ 695325 w 1554365"/>
                  <a:gd name="connsiteY13" fmla="*/ 542925 h 733425"/>
                  <a:gd name="connsiteX14" fmla="*/ 304800 w 1554365"/>
                  <a:gd name="connsiteY14" fmla="*/ 704850 h 733425"/>
                  <a:gd name="connsiteX15" fmla="*/ 9525 w 1554365"/>
                  <a:gd name="connsiteY15" fmla="*/ 619125 h 733425"/>
                  <a:gd name="connsiteX0" fmla="*/ 9525 w 1641875"/>
                  <a:gd name="connsiteY0" fmla="*/ 619125 h 733425"/>
                  <a:gd name="connsiteX1" fmla="*/ 0 w 1641875"/>
                  <a:gd name="connsiteY1" fmla="*/ 390525 h 733425"/>
                  <a:gd name="connsiteX2" fmla="*/ 219075 w 1641875"/>
                  <a:gd name="connsiteY2" fmla="*/ 200025 h 733425"/>
                  <a:gd name="connsiteX3" fmla="*/ 247650 w 1641875"/>
                  <a:gd name="connsiteY3" fmla="*/ 104775 h 733425"/>
                  <a:gd name="connsiteX4" fmla="*/ 361950 w 1641875"/>
                  <a:gd name="connsiteY4" fmla="*/ 123825 h 733425"/>
                  <a:gd name="connsiteX5" fmla="*/ 466725 w 1641875"/>
                  <a:gd name="connsiteY5" fmla="*/ 0 h 733425"/>
                  <a:gd name="connsiteX6" fmla="*/ 952500 w 1641875"/>
                  <a:gd name="connsiteY6" fmla="*/ 9525 h 733425"/>
                  <a:gd name="connsiteX7" fmla="*/ 1333500 w 1641875"/>
                  <a:gd name="connsiteY7" fmla="*/ 9525 h 733425"/>
                  <a:gd name="connsiteX8" fmla="*/ 1524000 w 1641875"/>
                  <a:gd name="connsiteY8" fmla="*/ 161925 h 733425"/>
                  <a:gd name="connsiteX9" fmla="*/ 1638300 w 1641875"/>
                  <a:gd name="connsiteY9" fmla="*/ 419099 h 733425"/>
                  <a:gd name="connsiteX10" fmla="*/ 1514475 w 1641875"/>
                  <a:gd name="connsiteY10" fmla="*/ 695325 h 733425"/>
                  <a:gd name="connsiteX11" fmla="*/ 1171575 w 1641875"/>
                  <a:gd name="connsiteY11" fmla="*/ 704850 h 733425"/>
                  <a:gd name="connsiteX12" fmla="*/ 885825 w 1641875"/>
                  <a:gd name="connsiteY12" fmla="*/ 733425 h 733425"/>
                  <a:gd name="connsiteX13" fmla="*/ 695325 w 1641875"/>
                  <a:gd name="connsiteY13" fmla="*/ 542925 h 733425"/>
                  <a:gd name="connsiteX14" fmla="*/ 304800 w 1641875"/>
                  <a:gd name="connsiteY14" fmla="*/ 704850 h 733425"/>
                  <a:gd name="connsiteX15" fmla="*/ 9525 w 1641875"/>
                  <a:gd name="connsiteY15" fmla="*/ 619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1875" h="733425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663700" y="380999"/>
                      <a:pt x="1638300" y="419099"/>
                    </a:cubicBezTo>
                    <a:lnTo>
                      <a:pt x="1514475" y="695325"/>
                    </a:lnTo>
                    <a:lnTo>
                      <a:pt x="1171575" y="704850"/>
                    </a:lnTo>
                    <a:lnTo>
                      <a:pt x="885825" y="733425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6A1A9278-9D32-421E-8980-F6EFB6EC2D00}"/>
                  </a:ext>
                </a:extLst>
              </p:cNvPr>
              <p:cNvSpPr/>
              <p:nvPr/>
            </p:nvSpPr>
            <p:spPr>
              <a:xfrm>
                <a:off x="242795" y="1565301"/>
                <a:ext cx="2400300" cy="1516140"/>
              </a:xfrm>
              <a:custGeom>
                <a:avLst/>
                <a:gdLst>
                  <a:gd name="connsiteX0" fmla="*/ 114300 w 2266950"/>
                  <a:gd name="connsiteY0" fmla="*/ 942975 h 1076325"/>
                  <a:gd name="connsiteX1" fmla="*/ 0 w 2266950"/>
                  <a:gd name="connsiteY1" fmla="*/ 695325 h 1076325"/>
                  <a:gd name="connsiteX2" fmla="*/ 95250 w 2266950"/>
                  <a:gd name="connsiteY2" fmla="*/ 590550 h 1076325"/>
                  <a:gd name="connsiteX3" fmla="*/ 85725 w 2266950"/>
                  <a:gd name="connsiteY3" fmla="*/ 447675 h 1076325"/>
                  <a:gd name="connsiteX4" fmla="*/ 485775 w 2266950"/>
                  <a:gd name="connsiteY4" fmla="*/ 219075 h 1076325"/>
                  <a:gd name="connsiteX5" fmla="*/ 1190625 w 2266950"/>
                  <a:gd name="connsiteY5" fmla="*/ 0 h 1076325"/>
                  <a:gd name="connsiteX6" fmla="*/ 1552575 w 2266950"/>
                  <a:gd name="connsiteY6" fmla="*/ 76200 h 1076325"/>
                  <a:gd name="connsiteX7" fmla="*/ 2009775 w 2266950"/>
                  <a:gd name="connsiteY7" fmla="*/ 238125 h 1076325"/>
                  <a:gd name="connsiteX8" fmla="*/ 2228850 w 2266950"/>
                  <a:gd name="connsiteY8" fmla="*/ 419100 h 1076325"/>
                  <a:gd name="connsiteX9" fmla="*/ 2266950 w 2266950"/>
                  <a:gd name="connsiteY9" fmla="*/ 638175 h 1076325"/>
                  <a:gd name="connsiteX10" fmla="*/ 1638300 w 2266950"/>
                  <a:gd name="connsiteY10" fmla="*/ 762000 h 1076325"/>
                  <a:gd name="connsiteX11" fmla="*/ 1123950 w 2266950"/>
                  <a:gd name="connsiteY11" fmla="*/ 1047750 h 1076325"/>
                  <a:gd name="connsiteX12" fmla="*/ 600075 w 2266950"/>
                  <a:gd name="connsiteY12" fmla="*/ 1028700 h 1076325"/>
                  <a:gd name="connsiteX13" fmla="*/ 133350 w 2266950"/>
                  <a:gd name="connsiteY13" fmla="*/ 1076325 h 1076325"/>
                  <a:gd name="connsiteX14" fmla="*/ 114300 w 2266950"/>
                  <a:gd name="connsiteY14" fmla="*/ 942975 h 107632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1190625 w 2266950"/>
                  <a:gd name="connsiteY5" fmla="*/ 0 h 1057275"/>
                  <a:gd name="connsiteX6" fmla="*/ 1552575 w 2266950"/>
                  <a:gd name="connsiteY6" fmla="*/ 76200 h 1057275"/>
                  <a:gd name="connsiteX7" fmla="*/ 2009775 w 2266950"/>
                  <a:gd name="connsiteY7" fmla="*/ 238125 h 1057275"/>
                  <a:gd name="connsiteX8" fmla="*/ 2228850 w 2266950"/>
                  <a:gd name="connsiteY8" fmla="*/ 419100 h 1057275"/>
                  <a:gd name="connsiteX9" fmla="*/ 2266950 w 2266950"/>
                  <a:gd name="connsiteY9" fmla="*/ 638175 h 1057275"/>
                  <a:gd name="connsiteX10" fmla="*/ 1638300 w 2266950"/>
                  <a:gd name="connsiteY10" fmla="*/ 762000 h 1057275"/>
                  <a:gd name="connsiteX11" fmla="*/ 1123950 w 2266950"/>
                  <a:gd name="connsiteY11" fmla="*/ 1047750 h 1057275"/>
                  <a:gd name="connsiteX12" fmla="*/ 600075 w 2266950"/>
                  <a:gd name="connsiteY12" fmla="*/ 1028700 h 1057275"/>
                  <a:gd name="connsiteX13" fmla="*/ 333375 w 2266950"/>
                  <a:gd name="connsiteY13" fmla="*/ 1057275 h 1057275"/>
                  <a:gd name="connsiteX14" fmla="*/ 114300 w 2266950"/>
                  <a:gd name="connsiteY14" fmla="*/ 942975 h 105727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778675 w 2266950"/>
                  <a:gd name="connsiteY5" fmla="*/ 53797 h 1057275"/>
                  <a:gd name="connsiteX6" fmla="*/ 1190625 w 2266950"/>
                  <a:gd name="connsiteY6" fmla="*/ 0 h 1057275"/>
                  <a:gd name="connsiteX7" fmla="*/ 1552575 w 2266950"/>
                  <a:gd name="connsiteY7" fmla="*/ 76200 h 1057275"/>
                  <a:gd name="connsiteX8" fmla="*/ 2009775 w 2266950"/>
                  <a:gd name="connsiteY8" fmla="*/ 238125 h 1057275"/>
                  <a:gd name="connsiteX9" fmla="*/ 2228850 w 2266950"/>
                  <a:gd name="connsiteY9" fmla="*/ 419100 h 1057275"/>
                  <a:gd name="connsiteX10" fmla="*/ 2266950 w 2266950"/>
                  <a:gd name="connsiteY10" fmla="*/ 638175 h 1057275"/>
                  <a:gd name="connsiteX11" fmla="*/ 1638300 w 2266950"/>
                  <a:gd name="connsiteY11" fmla="*/ 762000 h 1057275"/>
                  <a:gd name="connsiteX12" fmla="*/ 1123950 w 2266950"/>
                  <a:gd name="connsiteY12" fmla="*/ 1047750 h 1057275"/>
                  <a:gd name="connsiteX13" fmla="*/ 600075 w 2266950"/>
                  <a:gd name="connsiteY13" fmla="*/ 1028700 h 1057275"/>
                  <a:gd name="connsiteX14" fmla="*/ 333375 w 2266950"/>
                  <a:gd name="connsiteY14" fmla="*/ 1057275 h 1057275"/>
                  <a:gd name="connsiteX15" fmla="*/ 114300 w 2266950"/>
                  <a:gd name="connsiteY15" fmla="*/ 9429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950" h="1057275">
                    <a:moveTo>
                      <a:pt x="114300" y="942975"/>
                    </a:moveTo>
                    <a:lnTo>
                      <a:pt x="0" y="695325"/>
                    </a:lnTo>
                    <a:lnTo>
                      <a:pt x="95250" y="590550"/>
                    </a:lnTo>
                    <a:lnTo>
                      <a:pt x="85725" y="447675"/>
                    </a:lnTo>
                    <a:lnTo>
                      <a:pt x="485775" y="219075"/>
                    </a:lnTo>
                    <a:cubicBezTo>
                      <a:pt x="598401" y="184888"/>
                      <a:pt x="666049" y="87984"/>
                      <a:pt x="778675" y="53797"/>
                    </a:cubicBezTo>
                    <a:lnTo>
                      <a:pt x="1190625" y="0"/>
                    </a:lnTo>
                    <a:lnTo>
                      <a:pt x="1552575" y="76200"/>
                    </a:lnTo>
                    <a:lnTo>
                      <a:pt x="2009775" y="238125"/>
                    </a:lnTo>
                    <a:lnTo>
                      <a:pt x="2228850" y="419100"/>
                    </a:lnTo>
                    <a:lnTo>
                      <a:pt x="2266950" y="638175"/>
                    </a:lnTo>
                    <a:lnTo>
                      <a:pt x="1638300" y="762000"/>
                    </a:lnTo>
                    <a:lnTo>
                      <a:pt x="1123950" y="1047750"/>
                    </a:lnTo>
                    <a:lnTo>
                      <a:pt x="600075" y="1028700"/>
                    </a:lnTo>
                    <a:lnTo>
                      <a:pt x="333375" y="1057275"/>
                    </a:lnTo>
                    <a:lnTo>
                      <a:pt x="114300" y="94297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CE49CEBC-9A45-45AF-9A0F-8731EB5081B0}"/>
                  </a:ext>
                </a:extLst>
              </p:cNvPr>
              <p:cNvSpPr/>
              <p:nvPr/>
            </p:nvSpPr>
            <p:spPr>
              <a:xfrm>
                <a:off x="524349" y="1528120"/>
                <a:ext cx="419100" cy="285750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F5B0C028-BB0C-4984-ADEA-8BBA16618D7D}"/>
                  </a:ext>
                </a:extLst>
              </p:cNvPr>
              <p:cNvSpPr/>
              <p:nvPr/>
            </p:nvSpPr>
            <p:spPr>
              <a:xfrm>
                <a:off x="9999" y="2585395"/>
                <a:ext cx="447675" cy="361950"/>
              </a:xfrm>
              <a:custGeom>
                <a:avLst/>
                <a:gdLst>
                  <a:gd name="connsiteX0" fmla="*/ 381000 w 447675"/>
                  <a:gd name="connsiteY0" fmla="*/ 0 h 361950"/>
                  <a:gd name="connsiteX1" fmla="*/ 133350 w 447675"/>
                  <a:gd name="connsiteY1" fmla="*/ 142875 h 361950"/>
                  <a:gd name="connsiteX2" fmla="*/ 0 w 447675"/>
                  <a:gd name="connsiteY2" fmla="*/ 219075 h 361950"/>
                  <a:gd name="connsiteX3" fmla="*/ 142875 w 447675"/>
                  <a:gd name="connsiteY3" fmla="*/ 314325 h 361950"/>
                  <a:gd name="connsiteX4" fmla="*/ 238125 w 447675"/>
                  <a:gd name="connsiteY4" fmla="*/ 361950 h 361950"/>
                  <a:gd name="connsiteX5" fmla="*/ 447675 w 447675"/>
                  <a:gd name="connsiteY5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675" h="361950">
                    <a:moveTo>
                      <a:pt x="381000" y="0"/>
                    </a:moveTo>
                    <a:lnTo>
                      <a:pt x="133350" y="142875"/>
                    </a:lnTo>
                    <a:lnTo>
                      <a:pt x="0" y="219075"/>
                    </a:lnTo>
                    <a:lnTo>
                      <a:pt x="142875" y="314325"/>
                    </a:lnTo>
                    <a:lnTo>
                      <a:pt x="238125" y="361950"/>
                    </a:lnTo>
                    <a:lnTo>
                      <a:pt x="447675" y="3238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F4D7CA98-6C4C-443E-B3DC-61DBD3E79A4D}"/>
                  </a:ext>
                </a:extLst>
              </p:cNvPr>
              <p:cNvSpPr/>
              <p:nvPr/>
            </p:nvSpPr>
            <p:spPr>
              <a:xfrm>
                <a:off x="2057874" y="149954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43A5684F-4CA4-476D-8899-24B09CBE9B30}"/>
                  </a:ext>
                </a:extLst>
              </p:cNvPr>
              <p:cNvSpPr/>
              <p:nvPr/>
            </p:nvSpPr>
            <p:spPr>
              <a:xfrm>
                <a:off x="238599" y="2158675"/>
                <a:ext cx="274320" cy="205740"/>
              </a:xfrm>
              <a:custGeom>
                <a:avLst/>
                <a:gdLst>
                  <a:gd name="connsiteX0" fmla="*/ 274320 w 274320"/>
                  <a:gd name="connsiteY0" fmla="*/ 7620 h 205740"/>
                  <a:gd name="connsiteX1" fmla="*/ 53340 w 274320"/>
                  <a:gd name="connsiteY1" fmla="*/ 0 h 205740"/>
                  <a:gd name="connsiteX2" fmla="*/ 0 w 274320"/>
                  <a:gd name="connsiteY2" fmla="*/ 68580 h 205740"/>
                  <a:gd name="connsiteX3" fmla="*/ 38100 w 274320"/>
                  <a:gd name="connsiteY3" fmla="*/ 152400 h 205740"/>
                  <a:gd name="connsiteX4" fmla="*/ 144780 w 274320"/>
                  <a:gd name="connsiteY4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205740">
                    <a:moveTo>
                      <a:pt x="274320" y="7620"/>
                    </a:moveTo>
                    <a:lnTo>
                      <a:pt x="53340" y="0"/>
                    </a:lnTo>
                    <a:lnTo>
                      <a:pt x="0" y="68580"/>
                    </a:lnTo>
                    <a:lnTo>
                      <a:pt x="38100" y="152400"/>
                    </a:lnTo>
                    <a:lnTo>
                      <a:pt x="144780" y="2057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2DA10AAA-C06D-4D64-82BC-77CE295316E4}"/>
                  </a:ext>
                </a:extLst>
              </p:cNvPr>
              <p:cNvSpPr/>
              <p:nvPr/>
            </p:nvSpPr>
            <p:spPr>
              <a:xfrm>
                <a:off x="1358739" y="1373815"/>
                <a:ext cx="220980" cy="167640"/>
              </a:xfrm>
              <a:custGeom>
                <a:avLst/>
                <a:gdLst>
                  <a:gd name="connsiteX0" fmla="*/ 220980 w 220980"/>
                  <a:gd name="connsiteY0" fmla="*/ 0 h 167640"/>
                  <a:gd name="connsiteX1" fmla="*/ 121920 w 220980"/>
                  <a:gd name="connsiteY1" fmla="*/ 7620 h 167640"/>
                  <a:gd name="connsiteX2" fmla="*/ 38100 w 220980"/>
                  <a:gd name="connsiteY2" fmla="*/ 0 h 167640"/>
                  <a:gd name="connsiteX3" fmla="*/ 0 w 220980"/>
                  <a:gd name="connsiteY3" fmla="*/ 68580 h 167640"/>
                  <a:gd name="connsiteX4" fmla="*/ 45720 w 220980"/>
                  <a:gd name="connsiteY4" fmla="*/ 121920 h 167640"/>
                  <a:gd name="connsiteX5" fmla="*/ 144780 w 220980"/>
                  <a:gd name="connsiteY5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80" h="167640">
                    <a:moveTo>
                      <a:pt x="220980" y="0"/>
                    </a:moveTo>
                    <a:lnTo>
                      <a:pt x="121920" y="7620"/>
                    </a:lnTo>
                    <a:lnTo>
                      <a:pt x="38100" y="0"/>
                    </a:lnTo>
                    <a:lnTo>
                      <a:pt x="0" y="68580"/>
                    </a:lnTo>
                    <a:lnTo>
                      <a:pt x="45720" y="121920"/>
                    </a:lnTo>
                    <a:lnTo>
                      <a:pt x="144780" y="1676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8" name="月 987">
                <a:extLst>
                  <a:ext uri="{FF2B5EF4-FFF2-40B4-BE49-F238E27FC236}">
                    <a16:creationId xmlns:a16="http://schemas.microsoft.com/office/drawing/2014/main" id="{1E6AEAD2-E719-4338-BB10-691C38E79F72}"/>
                  </a:ext>
                </a:extLst>
              </p:cNvPr>
              <p:cNvSpPr/>
              <p:nvPr/>
            </p:nvSpPr>
            <p:spPr>
              <a:xfrm rot="4446431">
                <a:off x="1203381" y="114263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月 988">
                <a:extLst>
                  <a:ext uri="{FF2B5EF4-FFF2-40B4-BE49-F238E27FC236}">
                    <a16:creationId xmlns:a16="http://schemas.microsoft.com/office/drawing/2014/main" id="{7252AD05-D985-4041-BBDE-438C617B49FD}"/>
                  </a:ext>
                </a:extLst>
              </p:cNvPr>
              <p:cNvSpPr/>
              <p:nvPr/>
            </p:nvSpPr>
            <p:spPr>
              <a:xfrm rot="4446431">
                <a:off x="1086143" y="1069148"/>
                <a:ext cx="369227" cy="1867708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CAA18D90-84FB-45AC-A183-4A9E187325FC}"/>
                  </a:ext>
                </a:extLst>
              </p:cNvPr>
              <p:cNvSpPr/>
              <p:nvPr/>
            </p:nvSpPr>
            <p:spPr>
              <a:xfrm>
                <a:off x="1099659" y="1838635"/>
                <a:ext cx="274320" cy="274320"/>
              </a:xfrm>
              <a:custGeom>
                <a:avLst/>
                <a:gdLst>
                  <a:gd name="connsiteX0" fmla="*/ 175260 w 274320"/>
                  <a:gd name="connsiteY0" fmla="*/ 0 h 274320"/>
                  <a:gd name="connsiteX1" fmla="*/ 99060 w 274320"/>
                  <a:gd name="connsiteY1" fmla="*/ 76200 h 274320"/>
                  <a:gd name="connsiteX2" fmla="*/ 15240 w 274320"/>
                  <a:gd name="connsiteY2" fmla="*/ 114300 h 274320"/>
                  <a:gd name="connsiteX3" fmla="*/ 0 w 274320"/>
                  <a:gd name="connsiteY3" fmla="*/ 198120 h 274320"/>
                  <a:gd name="connsiteX4" fmla="*/ 91440 w 274320"/>
                  <a:gd name="connsiteY4" fmla="*/ 266700 h 274320"/>
                  <a:gd name="connsiteX5" fmla="*/ 167640 w 274320"/>
                  <a:gd name="connsiteY5" fmla="*/ 274320 h 274320"/>
                  <a:gd name="connsiteX6" fmla="*/ 274320 w 274320"/>
                  <a:gd name="connsiteY6" fmla="*/ 25908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274320">
                    <a:moveTo>
                      <a:pt x="175260" y="0"/>
                    </a:moveTo>
                    <a:lnTo>
                      <a:pt x="99060" y="76200"/>
                    </a:lnTo>
                    <a:lnTo>
                      <a:pt x="15240" y="114300"/>
                    </a:lnTo>
                    <a:lnTo>
                      <a:pt x="0" y="198120"/>
                    </a:lnTo>
                    <a:lnTo>
                      <a:pt x="91440" y="266700"/>
                    </a:lnTo>
                    <a:lnTo>
                      <a:pt x="167640" y="274320"/>
                    </a:lnTo>
                    <a:lnTo>
                      <a:pt x="274320" y="25908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ACA26E23-E2C6-4B54-9273-5C36686D8CB8}"/>
                  </a:ext>
                </a:extLst>
              </p:cNvPr>
              <p:cNvSpPr/>
              <p:nvPr/>
            </p:nvSpPr>
            <p:spPr>
              <a:xfrm>
                <a:off x="11146" y="825940"/>
                <a:ext cx="3257549" cy="3025962"/>
              </a:xfrm>
              <a:custGeom>
                <a:avLst/>
                <a:gdLst>
                  <a:gd name="connsiteX0" fmla="*/ 1432946 w 3257549"/>
                  <a:gd name="connsiteY0" fmla="*/ 0 h 3025962"/>
                  <a:gd name="connsiteX1" fmla="*/ 1642496 w 3257549"/>
                  <a:gd name="connsiteY1" fmla="*/ 161925 h 3025962"/>
                  <a:gd name="connsiteX2" fmla="*/ 1626168 w 3257549"/>
                  <a:gd name="connsiteY2" fmla="*/ 219075 h 3025962"/>
                  <a:gd name="connsiteX3" fmla="*/ 1737746 w 3257549"/>
                  <a:gd name="connsiteY3" fmla="*/ 219075 h 3025962"/>
                  <a:gd name="connsiteX4" fmla="*/ 1767742 w 3257549"/>
                  <a:gd name="connsiteY4" fmla="*/ 262915 h 3025962"/>
                  <a:gd name="connsiteX5" fmla="*/ 1813560 w 3257549"/>
                  <a:gd name="connsiteY5" fmla="*/ 250697 h 3025962"/>
                  <a:gd name="connsiteX6" fmla="*/ 1882140 w 3257549"/>
                  <a:gd name="connsiteY6" fmla="*/ 204977 h 3025962"/>
                  <a:gd name="connsiteX7" fmla="*/ 1927860 w 3257549"/>
                  <a:gd name="connsiteY7" fmla="*/ 319277 h 3025962"/>
                  <a:gd name="connsiteX8" fmla="*/ 1846918 w 3257549"/>
                  <a:gd name="connsiteY8" fmla="*/ 378634 h 3025962"/>
                  <a:gd name="connsiteX9" fmla="*/ 1861571 w 3257549"/>
                  <a:gd name="connsiteY9" fmla="*/ 400050 h 3025962"/>
                  <a:gd name="connsiteX10" fmla="*/ 1857862 w 3257549"/>
                  <a:gd name="connsiteY10" fmla="*/ 459393 h 3025962"/>
                  <a:gd name="connsiteX11" fmla="*/ 1994921 w 3257549"/>
                  <a:gd name="connsiteY11" fmla="*/ 459393 h 3025962"/>
                  <a:gd name="connsiteX12" fmla="*/ 2185421 w 3257549"/>
                  <a:gd name="connsiteY12" fmla="*/ 646865 h 3025962"/>
                  <a:gd name="connsiteX13" fmla="*/ 2197755 w 3257549"/>
                  <a:gd name="connsiteY13" fmla="*/ 685448 h 3025962"/>
                  <a:gd name="connsiteX14" fmla="*/ 2199056 w 3257549"/>
                  <a:gd name="connsiteY14" fmla="*/ 688532 h 3025962"/>
                  <a:gd name="connsiteX15" fmla="*/ 2314575 w 3257549"/>
                  <a:gd name="connsiteY15" fmla="*/ 692657 h 3025962"/>
                  <a:gd name="connsiteX16" fmla="*/ 2457450 w 3257549"/>
                  <a:gd name="connsiteY16" fmla="*/ 673607 h 3025962"/>
                  <a:gd name="connsiteX17" fmla="*/ 2486025 w 3257549"/>
                  <a:gd name="connsiteY17" fmla="*/ 768857 h 3025962"/>
                  <a:gd name="connsiteX18" fmla="*/ 2390775 w 3257549"/>
                  <a:gd name="connsiteY18" fmla="*/ 864107 h 3025962"/>
                  <a:gd name="connsiteX19" fmla="*/ 2294872 w 3257549"/>
                  <a:gd name="connsiteY19" fmla="*/ 905208 h 3025962"/>
                  <a:gd name="connsiteX20" fmla="*/ 2295703 w 3257549"/>
                  <a:gd name="connsiteY20" fmla="*/ 907200 h 3025962"/>
                  <a:gd name="connsiteX21" fmla="*/ 2299721 w 3257549"/>
                  <a:gd name="connsiteY21" fmla="*/ 963221 h 3025962"/>
                  <a:gd name="connsiteX22" fmla="*/ 2272325 w 3257549"/>
                  <a:gd name="connsiteY22" fmla="*/ 1038401 h 3025962"/>
                  <a:gd name="connsiteX23" fmla="*/ 2360793 w 3257549"/>
                  <a:gd name="connsiteY23" fmla="*/ 1080836 h 3025962"/>
                  <a:gd name="connsiteX24" fmla="*/ 2536867 w 3257549"/>
                  <a:gd name="connsiteY24" fmla="*/ 1277828 h 3025962"/>
                  <a:gd name="connsiteX25" fmla="*/ 2855578 w 3257549"/>
                  <a:gd name="connsiteY25" fmla="*/ 1303836 h 3025962"/>
                  <a:gd name="connsiteX26" fmla="*/ 3123559 w 3257549"/>
                  <a:gd name="connsiteY26" fmla="*/ 1574456 h 3025962"/>
                  <a:gd name="connsiteX27" fmla="*/ 3257549 w 3257549"/>
                  <a:gd name="connsiteY27" fmla="*/ 2103395 h 3025962"/>
                  <a:gd name="connsiteX28" fmla="*/ 2989568 w 3257549"/>
                  <a:gd name="connsiteY28" fmla="*/ 2337112 h 3025962"/>
                  <a:gd name="connsiteX29" fmla="*/ 2716345 w 3257549"/>
                  <a:gd name="connsiteY29" fmla="*/ 2491471 h 3025962"/>
                  <a:gd name="connsiteX30" fmla="*/ 2609929 w 3257549"/>
                  <a:gd name="connsiteY30" fmla="*/ 2792245 h 3025962"/>
                  <a:gd name="connsiteX31" fmla="*/ 2319617 w 3257549"/>
                  <a:gd name="connsiteY31" fmla="*/ 3025962 h 3025962"/>
                  <a:gd name="connsiteX32" fmla="*/ 1951143 w 3257549"/>
                  <a:gd name="connsiteY32" fmla="*/ 2927555 h 3025962"/>
                  <a:gd name="connsiteX33" fmla="*/ 1508791 w 3257549"/>
                  <a:gd name="connsiteY33" fmla="*/ 2872894 h 3025962"/>
                  <a:gd name="connsiteX34" fmla="*/ 1205672 w 3257549"/>
                  <a:gd name="connsiteY34" fmla="*/ 2879492 h 3025962"/>
                  <a:gd name="connsiteX35" fmla="*/ 1021735 w 3257549"/>
                  <a:gd name="connsiteY35" fmla="*/ 2587447 h 3025962"/>
                  <a:gd name="connsiteX36" fmla="*/ 700821 w 3257549"/>
                  <a:gd name="connsiteY36" fmla="*/ 2238810 h 3025962"/>
                  <a:gd name="connsiteX37" fmla="*/ 585782 w 3257549"/>
                  <a:gd name="connsiteY37" fmla="*/ 2255503 h 3025962"/>
                  <a:gd name="connsiteX38" fmla="*/ 363698 w 3257549"/>
                  <a:gd name="connsiteY38" fmla="*/ 2098576 h 3025962"/>
                  <a:gd name="connsiteX39" fmla="*/ 238125 w 3257549"/>
                  <a:gd name="connsiteY39" fmla="*/ 2121407 h 3025962"/>
                  <a:gd name="connsiteX40" fmla="*/ 142875 w 3257549"/>
                  <a:gd name="connsiteY40" fmla="*/ 2073782 h 3025962"/>
                  <a:gd name="connsiteX41" fmla="*/ 0 w 3257549"/>
                  <a:gd name="connsiteY41" fmla="*/ 1978532 h 3025962"/>
                  <a:gd name="connsiteX42" fmla="*/ 133350 w 3257549"/>
                  <a:gd name="connsiteY42" fmla="*/ 1902332 h 3025962"/>
                  <a:gd name="connsiteX43" fmla="*/ 263695 w 3257549"/>
                  <a:gd name="connsiteY43" fmla="*/ 1827133 h 3025962"/>
                  <a:gd name="connsiteX44" fmla="*/ 232797 w 3257549"/>
                  <a:gd name="connsiteY44" fmla="*/ 1736464 h 3025962"/>
                  <a:gd name="connsiteX45" fmla="*/ 333650 w 3257549"/>
                  <a:gd name="connsiteY45" fmla="*/ 1586216 h 3025962"/>
                  <a:gd name="connsiteX46" fmla="*/ 330238 w 3257549"/>
                  <a:gd name="connsiteY46" fmla="*/ 1516906 h 3025962"/>
                  <a:gd name="connsiteX47" fmla="*/ 266700 w 3257549"/>
                  <a:gd name="connsiteY47" fmla="*/ 1485137 h 3025962"/>
                  <a:gd name="connsiteX48" fmla="*/ 228600 w 3257549"/>
                  <a:gd name="connsiteY48" fmla="*/ 1401317 h 3025962"/>
                  <a:gd name="connsiteX49" fmla="*/ 281940 w 3257549"/>
                  <a:gd name="connsiteY49" fmla="*/ 1332737 h 3025962"/>
                  <a:gd name="connsiteX50" fmla="*/ 381902 w 3257549"/>
                  <a:gd name="connsiteY50" fmla="*/ 1336184 h 3025962"/>
                  <a:gd name="connsiteX51" fmla="*/ 667752 w 3257549"/>
                  <a:gd name="connsiteY51" fmla="*/ 1114963 h 3025962"/>
                  <a:gd name="connsiteX52" fmla="*/ 661512 w 3257549"/>
                  <a:gd name="connsiteY52" fmla="*/ 930743 h 3025962"/>
                  <a:gd name="connsiteX53" fmla="*/ 609600 w 3257549"/>
                  <a:gd name="connsiteY53" fmla="*/ 883157 h 3025962"/>
                  <a:gd name="connsiteX54" fmla="*/ 561975 w 3257549"/>
                  <a:gd name="connsiteY54" fmla="*/ 806957 h 3025962"/>
                  <a:gd name="connsiteX55" fmla="*/ 514350 w 3257549"/>
                  <a:gd name="connsiteY55" fmla="*/ 730757 h 3025962"/>
                  <a:gd name="connsiteX56" fmla="*/ 590550 w 3257549"/>
                  <a:gd name="connsiteY56" fmla="*/ 702182 h 3025962"/>
                  <a:gd name="connsiteX57" fmla="*/ 742950 w 3257549"/>
                  <a:gd name="connsiteY57" fmla="*/ 749807 h 3025962"/>
                  <a:gd name="connsiteX58" fmla="*/ 847651 w 3257549"/>
                  <a:gd name="connsiteY58" fmla="*/ 728867 h 3025962"/>
                  <a:gd name="connsiteX59" fmla="*/ 880497 w 3257549"/>
                  <a:gd name="connsiteY59" fmla="*/ 693732 h 3025962"/>
                  <a:gd name="connsiteX60" fmla="*/ 909072 w 3257549"/>
                  <a:gd name="connsiteY60" fmla="*/ 576563 h 3025962"/>
                  <a:gd name="connsiteX61" fmla="*/ 1023372 w 3257549"/>
                  <a:gd name="connsiteY61" fmla="*/ 599997 h 3025962"/>
                  <a:gd name="connsiteX62" fmla="*/ 1128147 w 3257549"/>
                  <a:gd name="connsiteY62" fmla="*/ 447676 h 3025962"/>
                  <a:gd name="connsiteX63" fmla="*/ 1184808 w 3257549"/>
                  <a:gd name="connsiteY63" fmla="*/ 449042 h 3025962"/>
                  <a:gd name="connsiteX64" fmla="*/ 1166246 w 3257549"/>
                  <a:gd name="connsiteY64" fmla="*/ 428625 h 3025962"/>
                  <a:gd name="connsiteX65" fmla="*/ 1176263 w 3257549"/>
                  <a:gd name="connsiteY65" fmla="*/ 404584 h 3025962"/>
                  <a:gd name="connsiteX66" fmla="*/ 1144941 w 3257549"/>
                  <a:gd name="connsiteY66" fmla="*/ 375872 h 3025962"/>
                  <a:gd name="connsiteX67" fmla="*/ 1109087 w 3257549"/>
                  <a:gd name="connsiteY67" fmla="*/ 318507 h 3025962"/>
                  <a:gd name="connsiteX68" fmla="*/ 1073234 w 3257549"/>
                  <a:gd name="connsiteY68" fmla="*/ 261142 h 3025962"/>
                  <a:gd name="connsiteX69" fmla="*/ 1130599 w 3257549"/>
                  <a:gd name="connsiteY69" fmla="*/ 239630 h 3025962"/>
                  <a:gd name="connsiteX70" fmla="*/ 1245330 w 3257549"/>
                  <a:gd name="connsiteY70" fmla="*/ 275483 h 3025962"/>
                  <a:gd name="connsiteX71" fmla="*/ 1246422 w 3257549"/>
                  <a:gd name="connsiteY71" fmla="*/ 275264 h 3025962"/>
                  <a:gd name="connsiteX72" fmla="*/ 1356746 w 3257549"/>
                  <a:gd name="connsiteY72" fmla="*/ 142875 h 3025962"/>
                  <a:gd name="connsiteX73" fmla="*/ 1390925 w 3257549"/>
                  <a:gd name="connsiteY73" fmla="*/ 142875 h 30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257549" h="3025962">
                    <a:moveTo>
                      <a:pt x="1432946" y="0"/>
                    </a:moveTo>
                    <a:lnTo>
                      <a:pt x="1642496" y="161925"/>
                    </a:lnTo>
                    <a:lnTo>
                      <a:pt x="1626168" y="219075"/>
                    </a:lnTo>
                    <a:lnTo>
                      <a:pt x="1737746" y="219075"/>
                    </a:lnTo>
                    <a:lnTo>
                      <a:pt x="1767742" y="262915"/>
                    </a:lnTo>
                    <a:lnTo>
                      <a:pt x="1813560" y="250697"/>
                    </a:lnTo>
                    <a:lnTo>
                      <a:pt x="1882140" y="204977"/>
                    </a:lnTo>
                    <a:lnTo>
                      <a:pt x="1927860" y="319277"/>
                    </a:lnTo>
                    <a:lnTo>
                      <a:pt x="1846918" y="378634"/>
                    </a:lnTo>
                    <a:lnTo>
                      <a:pt x="1861571" y="400050"/>
                    </a:lnTo>
                    <a:lnTo>
                      <a:pt x="1857862" y="459393"/>
                    </a:lnTo>
                    <a:lnTo>
                      <a:pt x="1994921" y="459393"/>
                    </a:lnTo>
                    <a:lnTo>
                      <a:pt x="2185421" y="646865"/>
                    </a:lnTo>
                    <a:cubicBezTo>
                      <a:pt x="2188199" y="658582"/>
                      <a:pt x="2192466" y="671580"/>
                      <a:pt x="2197755" y="685448"/>
                    </a:cubicBezTo>
                    <a:lnTo>
                      <a:pt x="2199056" y="688532"/>
                    </a:lnTo>
                    <a:lnTo>
                      <a:pt x="2314575" y="692657"/>
                    </a:lnTo>
                    <a:lnTo>
                      <a:pt x="2457450" y="673607"/>
                    </a:lnTo>
                    <a:lnTo>
                      <a:pt x="2486025" y="768857"/>
                    </a:lnTo>
                    <a:lnTo>
                      <a:pt x="2390775" y="864107"/>
                    </a:lnTo>
                    <a:lnTo>
                      <a:pt x="2294872" y="905208"/>
                    </a:lnTo>
                    <a:lnTo>
                      <a:pt x="2295703" y="907200"/>
                    </a:lnTo>
                    <a:cubicBezTo>
                      <a:pt x="2303491" y="931732"/>
                      <a:pt x="2306071" y="951504"/>
                      <a:pt x="2299721" y="963221"/>
                    </a:cubicBezTo>
                    <a:lnTo>
                      <a:pt x="2272325" y="1038401"/>
                    </a:lnTo>
                    <a:lnTo>
                      <a:pt x="2360793" y="1080836"/>
                    </a:lnTo>
                    <a:lnTo>
                      <a:pt x="2536867" y="1277828"/>
                    </a:lnTo>
                    <a:lnTo>
                      <a:pt x="2855578" y="1303836"/>
                    </a:lnTo>
                    <a:lnTo>
                      <a:pt x="3123559" y="1574456"/>
                    </a:lnTo>
                    <a:lnTo>
                      <a:pt x="3257549" y="2103395"/>
                    </a:lnTo>
                    <a:lnTo>
                      <a:pt x="2989568" y="2337112"/>
                    </a:lnTo>
                    <a:lnTo>
                      <a:pt x="2716345" y="2491471"/>
                    </a:lnTo>
                    <a:lnTo>
                      <a:pt x="2609929" y="2792245"/>
                    </a:lnTo>
                    <a:lnTo>
                      <a:pt x="2319617" y="3025962"/>
                    </a:lnTo>
                    <a:lnTo>
                      <a:pt x="1951143" y="2927555"/>
                    </a:lnTo>
                    <a:lnTo>
                      <a:pt x="1508791" y="2872894"/>
                    </a:lnTo>
                    <a:lnTo>
                      <a:pt x="1205672" y="2879492"/>
                    </a:lnTo>
                    <a:lnTo>
                      <a:pt x="1021735" y="2587447"/>
                    </a:lnTo>
                    <a:lnTo>
                      <a:pt x="700821" y="2238810"/>
                    </a:lnTo>
                    <a:lnTo>
                      <a:pt x="585782" y="2255503"/>
                    </a:lnTo>
                    <a:lnTo>
                      <a:pt x="363698" y="2098576"/>
                    </a:lnTo>
                    <a:lnTo>
                      <a:pt x="238125" y="2121407"/>
                    </a:lnTo>
                    <a:lnTo>
                      <a:pt x="142875" y="2073782"/>
                    </a:lnTo>
                    <a:lnTo>
                      <a:pt x="0" y="1978532"/>
                    </a:lnTo>
                    <a:lnTo>
                      <a:pt x="133350" y="1902332"/>
                    </a:lnTo>
                    <a:lnTo>
                      <a:pt x="263695" y="1827133"/>
                    </a:lnTo>
                    <a:lnTo>
                      <a:pt x="232797" y="1736464"/>
                    </a:lnTo>
                    <a:lnTo>
                      <a:pt x="333650" y="1586216"/>
                    </a:lnTo>
                    <a:lnTo>
                      <a:pt x="330238" y="1516906"/>
                    </a:lnTo>
                    <a:lnTo>
                      <a:pt x="266700" y="1485137"/>
                    </a:lnTo>
                    <a:lnTo>
                      <a:pt x="228600" y="1401317"/>
                    </a:lnTo>
                    <a:lnTo>
                      <a:pt x="281940" y="1332737"/>
                    </a:lnTo>
                    <a:lnTo>
                      <a:pt x="381902" y="1336184"/>
                    </a:lnTo>
                    <a:lnTo>
                      <a:pt x="667752" y="1114963"/>
                    </a:lnTo>
                    <a:lnTo>
                      <a:pt x="661512" y="930743"/>
                    </a:lnTo>
                    <a:lnTo>
                      <a:pt x="609600" y="883157"/>
                    </a:lnTo>
                    <a:lnTo>
                      <a:pt x="561975" y="806957"/>
                    </a:lnTo>
                    <a:lnTo>
                      <a:pt x="514350" y="730757"/>
                    </a:lnTo>
                    <a:lnTo>
                      <a:pt x="590550" y="702182"/>
                    </a:lnTo>
                    <a:lnTo>
                      <a:pt x="742950" y="749807"/>
                    </a:lnTo>
                    <a:lnTo>
                      <a:pt x="847651" y="728867"/>
                    </a:lnTo>
                    <a:lnTo>
                      <a:pt x="880497" y="693732"/>
                    </a:lnTo>
                    <a:lnTo>
                      <a:pt x="909072" y="576563"/>
                    </a:lnTo>
                    <a:lnTo>
                      <a:pt x="1023372" y="599997"/>
                    </a:lnTo>
                    <a:lnTo>
                      <a:pt x="1128147" y="447676"/>
                    </a:lnTo>
                    <a:lnTo>
                      <a:pt x="1184808" y="449042"/>
                    </a:lnTo>
                    <a:lnTo>
                      <a:pt x="1166246" y="428625"/>
                    </a:lnTo>
                    <a:lnTo>
                      <a:pt x="1176263" y="404584"/>
                    </a:lnTo>
                    <a:lnTo>
                      <a:pt x="1144941" y="375872"/>
                    </a:lnTo>
                    <a:lnTo>
                      <a:pt x="1109087" y="318507"/>
                    </a:lnTo>
                    <a:lnTo>
                      <a:pt x="1073234" y="261142"/>
                    </a:lnTo>
                    <a:lnTo>
                      <a:pt x="1130599" y="239630"/>
                    </a:lnTo>
                    <a:lnTo>
                      <a:pt x="1245330" y="275483"/>
                    </a:lnTo>
                    <a:lnTo>
                      <a:pt x="1246422" y="275264"/>
                    </a:lnTo>
                    <a:lnTo>
                      <a:pt x="1356746" y="142875"/>
                    </a:lnTo>
                    <a:lnTo>
                      <a:pt x="1390925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566C31B5-2F15-4BBE-B5F2-DB579B5A80B1}"/>
                  </a:ext>
                </a:extLst>
              </p:cNvPr>
              <p:cNvSpPr/>
              <p:nvPr/>
            </p:nvSpPr>
            <p:spPr>
              <a:xfrm>
                <a:off x="610073" y="2080570"/>
                <a:ext cx="2657475" cy="1771330"/>
              </a:xfrm>
              <a:custGeom>
                <a:avLst/>
                <a:gdLst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685800 w 2266950"/>
                  <a:gd name="connsiteY9" fmla="*/ 1362075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805278 w 2266950"/>
                  <a:gd name="connsiteY13" fmla="*/ 957726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6950" h="1371600">
                    <a:moveTo>
                      <a:pt x="2152650" y="247650"/>
                    </a:moveTo>
                    <a:lnTo>
                      <a:pt x="1924050" y="38100"/>
                    </a:lnTo>
                    <a:lnTo>
                      <a:pt x="1409700" y="0"/>
                    </a:lnTo>
                    <a:lnTo>
                      <a:pt x="466725" y="142875"/>
                    </a:lnTo>
                    <a:lnTo>
                      <a:pt x="358024" y="300206"/>
                    </a:lnTo>
                    <a:lnTo>
                      <a:pt x="0" y="447675"/>
                    </a:lnTo>
                    <a:lnTo>
                      <a:pt x="76200" y="752475"/>
                    </a:lnTo>
                    <a:lnTo>
                      <a:pt x="359696" y="1032043"/>
                    </a:lnTo>
                    <a:lnTo>
                      <a:pt x="516603" y="1258183"/>
                    </a:lnTo>
                    <a:lnTo>
                      <a:pt x="775178" y="1253074"/>
                    </a:lnTo>
                    <a:lnTo>
                      <a:pt x="1152525" y="1295400"/>
                    </a:lnTo>
                    <a:lnTo>
                      <a:pt x="1466850" y="1371600"/>
                    </a:lnTo>
                    <a:lnTo>
                      <a:pt x="1714500" y="1190625"/>
                    </a:lnTo>
                    <a:lnTo>
                      <a:pt x="1805278" y="957726"/>
                    </a:lnTo>
                    <a:lnTo>
                      <a:pt x="2038350" y="838200"/>
                    </a:lnTo>
                    <a:lnTo>
                      <a:pt x="2266950" y="657225"/>
                    </a:lnTo>
                    <a:lnTo>
                      <a:pt x="2152650" y="24765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1B746E0F-7B1C-4071-90D5-7BDCEF75F141}"/>
                  </a:ext>
                </a:extLst>
              </p:cNvPr>
              <p:cNvSpPr/>
              <p:nvPr/>
            </p:nvSpPr>
            <p:spPr>
              <a:xfrm>
                <a:off x="676749" y="2175820"/>
                <a:ext cx="2486025" cy="1560178"/>
              </a:xfrm>
              <a:custGeom>
                <a:avLst/>
                <a:gdLst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20" fmla="*/ 723900 w 2419350"/>
                  <a:gd name="connsiteY20" fmla="*/ 762000 h 1266825"/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114300 w 2390775"/>
                  <a:gd name="connsiteY18" fmla="*/ 44767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66675 w 2390775"/>
                  <a:gd name="connsiteY18" fmla="*/ 40957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209550 w 2486025"/>
                  <a:gd name="connsiteY17" fmla="*/ 581025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95525 w 2486025"/>
                  <a:gd name="connsiteY8" fmla="*/ 773887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86025" h="1266825">
                    <a:moveTo>
                      <a:pt x="0" y="428625"/>
                    </a:moveTo>
                    <a:lnTo>
                      <a:pt x="457200" y="361950"/>
                    </a:lnTo>
                    <a:lnTo>
                      <a:pt x="542925" y="133350"/>
                    </a:lnTo>
                    <a:lnTo>
                      <a:pt x="1657350" y="0"/>
                    </a:lnTo>
                    <a:lnTo>
                      <a:pt x="2085975" y="76200"/>
                    </a:lnTo>
                    <a:lnTo>
                      <a:pt x="2228850" y="76200"/>
                    </a:lnTo>
                    <a:lnTo>
                      <a:pt x="2419350" y="180975"/>
                    </a:lnTo>
                    <a:lnTo>
                      <a:pt x="2486025" y="552450"/>
                    </a:lnTo>
                    <a:lnTo>
                      <a:pt x="2295525" y="773887"/>
                    </a:lnTo>
                    <a:lnTo>
                      <a:pt x="1981200" y="856029"/>
                    </a:lnTo>
                    <a:lnTo>
                      <a:pt x="1866900" y="1171575"/>
                    </a:lnTo>
                    <a:lnTo>
                      <a:pt x="1647825" y="1266825"/>
                    </a:lnTo>
                    <a:lnTo>
                      <a:pt x="1219200" y="1181100"/>
                    </a:lnTo>
                    <a:lnTo>
                      <a:pt x="752475" y="1181100"/>
                    </a:lnTo>
                    <a:lnTo>
                      <a:pt x="571500" y="1181100"/>
                    </a:lnTo>
                    <a:lnTo>
                      <a:pt x="438150" y="942975"/>
                    </a:lnTo>
                    <a:lnTo>
                      <a:pt x="95250" y="695325"/>
                    </a:lnTo>
                    <a:lnTo>
                      <a:pt x="133350" y="609600"/>
                    </a:lnTo>
                    <a:lnTo>
                      <a:pt x="0" y="4286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08A89D05-4C5B-4F51-933A-CBACACF506C9}"/>
                  </a:ext>
                </a:extLst>
              </p:cNvPr>
              <p:cNvSpPr/>
              <p:nvPr/>
            </p:nvSpPr>
            <p:spPr>
              <a:xfrm rot="1389958">
                <a:off x="1687796" y="2236935"/>
                <a:ext cx="1026158" cy="1257920"/>
              </a:xfrm>
              <a:prstGeom prst="ellipse">
                <a:avLst/>
              </a:prstGeom>
              <a:pattFill prst="lgConfetti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月 994">
                <a:extLst>
                  <a:ext uri="{FF2B5EF4-FFF2-40B4-BE49-F238E27FC236}">
                    <a16:creationId xmlns:a16="http://schemas.microsoft.com/office/drawing/2014/main" id="{05921A50-61D4-439A-AA2A-C2C6781A84CB}"/>
                  </a:ext>
                </a:extLst>
              </p:cNvPr>
              <p:cNvSpPr/>
              <p:nvPr/>
            </p:nvSpPr>
            <p:spPr>
              <a:xfrm>
                <a:off x="1376863" y="2509195"/>
                <a:ext cx="338112" cy="1087514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6" name="月 995">
                <a:extLst>
                  <a:ext uri="{FF2B5EF4-FFF2-40B4-BE49-F238E27FC236}">
                    <a16:creationId xmlns:a16="http://schemas.microsoft.com/office/drawing/2014/main" id="{02F673E8-1C26-4F67-9CF8-AB03BBF31F7E}"/>
                  </a:ext>
                </a:extLst>
              </p:cNvPr>
              <p:cNvSpPr/>
              <p:nvPr/>
            </p:nvSpPr>
            <p:spPr>
              <a:xfrm rot="1916568">
                <a:off x="1183332" y="2203895"/>
                <a:ext cx="364248" cy="1097701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2B8C3244-2C73-42BB-BD3F-1863E93FDD37}"/>
                  </a:ext>
                </a:extLst>
              </p:cNvPr>
              <p:cNvSpPr/>
              <p:nvPr/>
            </p:nvSpPr>
            <p:spPr>
              <a:xfrm rot="3700064">
                <a:off x="2360892" y="2292769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8" name="楕円 997">
                <a:extLst>
                  <a:ext uri="{FF2B5EF4-FFF2-40B4-BE49-F238E27FC236}">
                    <a16:creationId xmlns:a16="http://schemas.microsoft.com/office/drawing/2014/main" id="{DAA86CFD-0237-4F8F-A351-90560E1B7F92}"/>
                  </a:ext>
                </a:extLst>
              </p:cNvPr>
              <p:cNvSpPr/>
              <p:nvPr/>
            </p:nvSpPr>
            <p:spPr>
              <a:xfrm rot="3700064">
                <a:off x="2435187" y="2439454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5C265061-D1D0-4F90-8FF8-746CE2027842}"/>
                  </a:ext>
                </a:extLst>
              </p:cNvPr>
              <p:cNvSpPr/>
              <p:nvPr/>
            </p:nvSpPr>
            <p:spPr>
              <a:xfrm rot="1389958">
                <a:off x="1698430" y="2323300"/>
                <a:ext cx="914271" cy="1095368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25D3F7E8-7C38-48E2-92AE-EF13097F0E54}"/>
                  </a:ext>
                </a:extLst>
              </p:cNvPr>
              <p:cNvSpPr/>
              <p:nvPr/>
            </p:nvSpPr>
            <p:spPr>
              <a:xfrm rot="1389958">
                <a:off x="1806142" y="2543920"/>
                <a:ext cx="534578" cy="640466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F8E780E9-E055-4085-9F3C-CDD7250A3693}"/>
                  </a:ext>
                </a:extLst>
              </p:cNvPr>
              <p:cNvSpPr/>
              <p:nvPr/>
            </p:nvSpPr>
            <p:spPr>
              <a:xfrm rot="1389958">
                <a:off x="1843622" y="2680117"/>
                <a:ext cx="307218" cy="3680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F05C7B75-3E0F-451B-87CC-62C4444F3523}"/>
                  </a:ext>
                </a:extLst>
              </p:cNvPr>
              <p:cNvSpPr/>
              <p:nvPr/>
            </p:nvSpPr>
            <p:spPr>
              <a:xfrm rot="1389958">
                <a:off x="1696951" y="2192266"/>
                <a:ext cx="740899" cy="1245999"/>
              </a:xfrm>
              <a:custGeom>
                <a:avLst/>
                <a:gdLst>
                  <a:gd name="connsiteX0" fmla="*/ 313365 w 740899"/>
                  <a:gd name="connsiteY0" fmla="*/ 37506 h 1245999"/>
                  <a:gd name="connsiteX1" fmla="*/ 409676 w 740899"/>
                  <a:gd name="connsiteY1" fmla="*/ 857 h 1245999"/>
                  <a:gd name="connsiteX2" fmla="*/ 416613 w 740899"/>
                  <a:gd name="connsiteY2" fmla="*/ 0 h 1245999"/>
                  <a:gd name="connsiteX3" fmla="*/ 357565 w 740899"/>
                  <a:gd name="connsiteY3" fmla="*/ 39289 h 1245999"/>
                  <a:gd name="connsiteX4" fmla="*/ 131354 w 740899"/>
                  <a:gd name="connsiteY4" fmla="*/ 560832 h 1245999"/>
                  <a:gd name="connsiteX5" fmla="*/ 644433 w 740899"/>
                  <a:gd name="connsiteY5" fmla="*/ 1189792 h 1245999"/>
                  <a:gd name="connsiteX6" fmla="*/ 740899 w 740899"/>
                  <a:gd name="connsiteY6" fmla="*/ 1177871 h 1245999"/>
                  <a:gd name="connsiteX7" fmla="*/ 712793 w 740899"/>
                  <a:gd name="connsiteY7" fmla="*/ 1196572 h 1245999"/>
                  <a:gd name="connsiteX8" fmla="*/ 513079 w 740899"/>
                  <a:gd name="connsiteY8" fmla="*/ 1245999 h 1245999"/>
                  <a:gd name="connsiteX9" fmla="*/ 0 w 740899"/>
                  <a:gd name="connsiteY9" fmla="*/ 617039 h 1245999"/>
                  <a:gd name="connsiteX10" fmla="*/ 313365 w 740899"/>
                  <a:gd name="connsiteY10" fmla="*/ 37506 h 124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0899" h="1245999">
                    <a:moveTo>
                      <a:pt x="313365" y="37506"/>
                    </a:moveTo>
                    <a:cubicBezTo>
                      <a:pt x="344057" y="21592"/>
                      <a:pt x="376276" y="9235"/>
                      <a:pt x="409676" y="857"/>
                    </a:cubicBezTo>
                    <a:lnTo>
                      <a:pt x="416613" y="0"/>
                    </a:lnTo>
                    <a:lnTo>
                      <a:pt x="357565" y="39289"/>
                    </a:lnTo>
                    <a:cubicBezTo>
                      <a:pt x="221085" y="152317"/>
                      <a:pt x="131354" y="343729"/>
                      <a:pt x="131354" y="560832"/>
                    </a:cubicBezTo>
                    <a:cubicBezTo>
                      <a:pt x="131354" y="908197"/>
                      <a:pt x="361067" y="1189792"/>
                      <a:pt x="644433" y="1189792"/>
                    </a:cubicBezTo>
                    <a:lnTo>
                      <a:pt x="740899" y="1177871"/>
                    </a:lnTo>
                    <a:lnTo>
                      <a:pt x="712793" y="1196572"/>
                    </a:lnTo>
                    <a:cubicBezTo>
                      <a:pt x="651409" y="1228399"/>
                      <a:pt x="583920" y="1245999"/>
                      <a:pt x="513079" y="1245999"/>
                    </a:cubicBezTo>
                    <a:cubicBezTo>
                      <a:pt x="229713" y="1245999"/>
                      <a:pt x="0" y="964404"/>
                      <a:pt x="0" y="617039"/>
                    </a:cubicBezTo>
                    <a:cubicBezTo>
                      <a:pt x="0" y="356515"/>
                      <a:pt x="129214" y="132987"/>
                      <a:pt x="313365" y="3750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4E183774-6810-4FD9-BC06-8A5689C32203}"/>
                </a:ext>
              </a:extLst>
            </p:cNvPr>
            <p:cNvGrpSpPr/>
            <p:nvPr/>
          </p:nvGrpSpPr>
          <p:grpSpPr>
            <a:xfrm flipH="1">
              <a:off x="4635228" y="3950037"/>
              <a:ext cx="949987" cy="899578"/>
              <a:chOff x="9999" y="825938"/>
              <a:chExt cx="3258696" cy="3025964"/>
            </a:xfrm>
          </p:grpSpPr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67404762-11CA-413A-80C3-BFCE90E07610}"/>
                  </a:ext>
                </a:extLst>
              </p:cNvPr>
              <p:cNvSpPr/>
              <p:nvPr/>
            </p:nvSpPr>
            <p:spPr>
              <a:xfrm>
                <a:off x="1709259" y="1030915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6C6C6E2F-3E11-49F7-8851-1B2958B231DE}"/>
                  </a:ext>
                </a:extLst>
              </p:cNvPr>
              <p:cNvSpPr/>
              <p:nvPr/>
            </p:nvSpPr>
            <p:spPr>
              <a:xfrm>
                <a:off x="1083233" y="1065568"/>
                <a:ext cx="315508" cy="215119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A014B96B-76C2-44E1-92F5-BC7D4F709B93}"/>
                  </a:ext>
                </a:extLst>
              </p:cNvPr>
              <p:cNvSpPr/>
              <p:nvPr/>
            </p:nvSpPr>
            <p:spPr>
              <a:xfrm>
                <a:off x="1395320" y="825938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5F7DE04E-2A93-4A70-9A7E-D2606BC0944C}"/>
                  </a:ext>
                </a:extLst>
              </p:cNvPr>
              <p:cNvSpPr/>
              <p:nvPr/>
            </p:nvSpPr>
            <p:spPr>
              <a:xfrm>
                <a:off x="1176245" y="968813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5D3A5B97-CD9E-49DD-A8BA-701FF91FE5BF}"/>
                  </a:ext>
                </a:extLst>
              </p:cNvPr>
              <p:cNvSpPr/>
              <p:nvPr/>
            </p:nvSpPr>
            <p:spPr>
              <a:xfrm>
                <a:off x="671420" y="1273614"/>
                <a:ext cx="1641875" cy="902206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171575 w 1554365"/>
                  <a:gd name="connsiteY11" fmla="*/ 70485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33425"/>
                  <a:gd name="connsiteX1" fmla="*/ 0 w 1554365"/>
                  <a:gd name="connsiteY1" fmla="*/ 390525 h 733425"/>
                  <a:gd name="connsiteX2" fmla="*/ 219075 w 1554365"/>
                  <a:gd name="connsiteY2" fmla="*/ 200025 h 733425"/>
                  <a:gd name="connsiteX3" fmla="*/ 247650 w 1554365"/>
                  <a:gd name="connsiteY3" fmla="*/ 104775 h 733425"/>
                  <a:gd name="connsiteX4" fmla="*/ 361950 w 1554365"/>
                  <a:gd name="connsiteY4" fmla="*/ 123825 h 733425"/>
                  <a:gd name="connsiteX5" fmla="*/ 466725 w 1554365"/>
                  <a:gd name="connsiteY5" fmla="*/ 0 h 733425"/>
                  <a:gd name="connsiteX6" fmla="*/ 952500 w 1554365"/>
                  <a:gd name="connsiteY6" fmla="*/ 9525 h 733425"/>
                  <a:gd name="connsiteX7" fmla="*/ 1333500 w 1554365"/>
                  <a:gd name="connsiteY7" fmla="*/ 9525 h 733425"/>
                  <a:gd name="connsiteX8" fmla="*/ 1524000 w 1554365"/>
                  <a:gd name="connsiteY8" fmla="*/ 161925 h 733425"/>
                  <a:gd name="connsiteX9" fmla="*/ 1543050 w 1554365"/>
                  <a:gd name="connsiteY9" fmla="*/ 361949 h 733425"/>
                  <a:gd name="connsiteX10" fmla="*/ 1514475 w 1554365"/>
                  <a:gd name="connsiteY10" fmla="*/ 695325 h 733425"/>
                  <a:gd name="connsiteX11" fmla="*/ 1171575 w 1554365"/>
                  <a:gd name="connsiteY11" fmla="*/ 704850 h 733425"/>
                  <a:gd name="connsiteX12" fmla="*/ 885825 w 1554365"/>
                  <a:gd name="connsiteY12" fmla="*/ 733425 h 733425"/>
                  <a:gd name="connsiteX13" fmla="*/ 695325 w 1554365"/>
                  <a:gd name="connsiteY13" fmla="*/ 542925 h 733425"/>
                  <a:gd name="connsiteX14" fmla="*/ 304800 w 1554365"/>
                  <a:gd name="connsiteY14" fmla="*/ 704850 h 733425"/>
                  <a:gd name="connsiteX15" fmla="*/ 9525 w 1554365"/>
                  <a:gd name="connsiteY15" fmla="*/ 619125 h 733425"/>
                  <a:gd name="connsiteX0" fmla="*/ 9525 w 1641875"/>
                  <a:gd name="connsiteY0" fmla="*/ 619125 h 733425"/>
                  <a:gd name="connsiteX1" fmla="*/ 0 w 1641875"/>
                  <a:gd name="connsiteY1" fmla="*/ 390525 h 733425"/>
                  <a:gd name="connsiteX2" fmla="*/ 219075 w 1641875"/>
                  <a:gd name="connsiteY2" fmla="*/ 200025 h 733425"/>
                  <a:gd name="connsiteX3" fmla="*/ 247650 w 1641875"/>
                  <a:gd name="connsiteY3" fmla="*/ 104775 h 733425"/>
                  <a:gd name="connsiteX4" fmla="*/ 361950 w 1641875"/>
                  <a:gd name="connsiteY4" fmla="*/ 123825 h 733425"/>
                  <a:gd name="connsiteX5" fmla="*/ 466725 w 1641875"/>
                  <a:gd name="connsiteY5" fmla="*/ 0 h 733425"/>
                  <a:gd name="connsiteX6" fmla="*/ 952500 w 1641875"/>
                  <a:gd name="connsiteY6" fmla="*/ 9525 h 733425"/>
                  <a:gd name="connsiteX7" fmla="*/ 1333500 w 1641875"/>
                  <a:gd name="connsiteY7" fmla="*/ 9525 h 733425"/>
                  <a:gd name="connsiteX8" fmla="*/ 1524000 w 1641875"/>
                  <a:gd name="connsiteY8" fmla="*/ 161925 h 733425"/>
                  <a:gd name="connsiteX9" fmla="*/ 1638300 w 1641875"/>
                  <a:gd name="connsiteY9" fmla="*/ 419099 h 733425"/>
                  <a:gd name="connsiteX10" fmla="*/ 1514475 w 1641875"/>
                  <a:gd name="connsiteY10" fmla="*/ 695325 h 733425"/>
                  <a:gd name="connsiteX11" fmla="*/ 1171575 w 1641875"/>
                  <a:gd name="connsiteY11" fmla="*/ 704850 h 733425"/>
                  <a:gd name="connsiteX12" fmla="*/ 885825 w 1641875"/>
                  <a:gd name="connsiteY12" fmla="*/ 733425 h 733425"/>
                  <a:gd name="connsiteX13" fmla="*/ 695325 w 1641875"/>
                  <a:gd name="connsiteY13" fmla="*/ 542925 h 733425"/>
                  <a:gd name="connsiteX14" fmla="*/ 304800 w 1641875"/>
                  <a:gd name="connsiteY14" fmla="*/ 704850 h 733425"/>
                  <a:gd name="connsiteX15" fmla="*/ 9525 w 1641875"/>
                  <a:gd name="connsiteY15" fmla="*/ 619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1875" h="733425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663700" y="380999"/>
                      <a:pt x="1638300" y="419099"/>
                    </a:cubicBezTo>
                    <a:lnTo>
                      <a:pt x="1514475" y="695325"/>
                    </a:lnTo>
                    <a:lnTo>
                      <a:pt x="1171575" y="704850"/>
                    </a:lnTo>
                    <a:lnTo>
                      <a:pt x="885825" y="733425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504BA9FB-C4AF-4768-9CD5-9CB614B45D83}"/>
                  </a:ext>
                </a:extLst>
              </p:cNvPr>
              <p:cNvSpPr/>
              <p:nvPr/>
            </p:nvSpPr>
            <p:spPr>
              <a:xfrm>
                <a:off x="242795" y="1565301"/>
                <a:ext cx="2400300" cy="1516140"/>
              </a:xfrm>
              <a:custGeom>
                <a:avLst/>
                <a:gdLst>
                  <a:gd name="connsiteX0" fmla="*/ 114300 w 2266950"/>
                  <a:gd name="connsiteY0" fmla="*/ 942975 h 1076325"/>
                  <a:gd name="connsiteX1" fmla="*/ 0 w 2266950"/>
                  <a:gd name="connsiteY1" fmla="*/ 695325 h 1076325"/>
                  <a:gd name="connsiteX2" fmla="*/ 95250 w 2266950"/>
                  <a:gd name="connsiteY2" fmla="*/ 590550 h 1076325"/>
                  <a:gd name="connsiteX3" fmla="*/ 85725 w 2266950"/>
                  <a:gd name="connsiteY3" fmla="*/ 447675 h 1076325"/>
                  <a:gd name="connsiteX4" fmla="*/ 485775 w 2266950"/>
                  <a:gd name="connsiteY4" fmla="*/ 219075 h 1076325"/>
                  <a:gd name="connsiteX5" fmla="*/ 1190625 w 2266950"/>
                  <a:gd name="connsiteY5" fmla="*/ 0 h 1076325"/>
                  <a:gd name="connsiteX6" fmla="*/ 1552575 w 2266950"/>
                  <a:gd name="connsiteY6" fmla="*/ 76200 h 1076325"/>
                  <a:gd name="connsiteX7" fmla="*/ 2009775 w 2266950"/>
                  <a:gd name="connsiteY7" fmla="*/ 238125 h 1076325"/>
                  <a:gd name="connsiteX8" fmla="*/ 2228850 w 2266950"/>
                  <a:gd name="connsiteY8" fmla="*/ 419100 h 1076325"/>
                  <a:gd name="connsiteX9" fmla="*/ 2266950 w 2266950"/>
                  <a:gd name="connsiteY9" fmla="*/ 638175 h 1076325"/>
                  <a:gd name="connsiteX10" fmla="*/ 1638300 w 2266950"/>
                  <a:gd name="connsiteY10" fmla="*/ 762000 h 1076325"/>
                  <a:gd name="connsiteX11" fmla="*/ 1123950 w 2266950"/>
                  <a:gd name="connsiteY11" fmla="*/ 1047750 h 1076325"/>
                  <a:gd name="connsiteX12" fmla="*/ 600075 w 2266950"/>
                  <a:gd name="connsiteY12" fmla="*/ 1028700 h 1076325"/>
                  <a:gd name="connsiteX13" fmla="*/ 133350 w 2266950"/>
                  <a:gd name="connsiteY13" fmla="*/ 1076325 h 1076325"/>
                  <a:gd name="connsiteX14" fmla="*/ 114300 w 2266950"/>
                  <a:gd name="connsiteY14" fmla="*/ 942975 h 107632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1190625 w 2266950"/>
                  <a:gd name="connsiteY5" fmla="*/ 0 h 1057275"/>
                  <a:gd name="connsiteX6" fmla="*/ 1552575 w 2266950"/>
                  <a:gd name="connsiteY6" fmla="*/ 76200 h 1057275"/>
                  <a:gd name="connsiteX7" fmla="*/ 2009775 w 2266950"/>
                  <a:gd name="connsiteY7" fmla="*/ 238125 h 1057275"/>
                  <a:gd name="connsiteX8" fmla="*/ 2228850 w 2266950"/>
                  <a:gd name="connsiteY8" fmla="*/ 419100 h 1057275"/>
                  <a:gd name="connsiteX9" fmla="*/ 2266950 w 2266950"/>
                  <a:gd name="connsiteY9" fmla="*/ 638175 h 1057275"/>
                  <a:gd name="connsiteX10" fmla="*/ 1638300 w 2266950"/>
                  <a:gd name="connsiteY10" fmla="*/ 762000 h 1057275"/>
                  <a:gd name="connsiteX11" fmla="*/ 1123950 w 2266950"/>
                  <a:gd name="connsiteY11" fmla="*/ 1047750 h 1057275"/>
                  <a:gd name="connsiteX12" fmla="*/ 600075 w 2266950"/>
                  <a:gd name="connsiteY12" fmla="*/ 1028700 h 1057275"/>
                  <a:gd name="connsiteX13" fmla="*/ 333375 w 2266950"/>
                  <a:gd name="connsiteY13" fmla="*/ 1057275 h 1057275"/>
                  <a:gd name="connsiteX14" fmla="*/ 114300 w 2266950"/>
                  <a:gd name="connsiteY14" fmla="*/ 942975 h 105727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778675 w 2266950"/>
                  <a:gd name="connsiteY5" fmla="*/ 53797 h 1057275"/>
                  <a:gd name="connsiteX6" fmla="*/ 1190625 w 2266950"/>
                  <a:gd name="connsiteY6" fmla="*/ 0 h 1057275"/>
                  <a:gd name="connsiteX7" fmla="*/ 1552575 w 2266950"/>
                  <a:gd name="connsiteY7" fmla="*/ 76200 h 1057275"/>
                  <a:gd name="connsiteX8" fmla="*/ 2009775 w 2266950"/>
                  <a:gd name="connsiteY8" fmla="*/ 238125 h 1057275"/>
                  <a:gd name="connsiteX9" fmla="*/ 2228850 w 2266950"/>
                  <a:gd name="connsiteY9" fmla="*/ 419100 h 1057275"/>
                  <a:gd name="connsiteX10" fmla="*/ 2266950 w 2266950"/>
                  <a:gd name="connsiteY10" fmla="*/ 638175 h 1057275"/>
                  <a:gd name="connsiteX11" fmla="*/ 1638300 w 2266950"/>
                  <a:gd name="connsiteY11" fmla="*/ 762000 h 1057275"/>
                  <a:gd name="connsiteX12" fmla="*/ 1123950 w 2266950"/>
                  <a:gd name="connsiteY12" fmla="*/ 1047750 h 1057275"/>
                  <a:gd name="connsiteX13" fmla="*/ 600075 w 2266950"/>
                  <a:gd name="connsiteY13" fmla="*/ 1028700 h 1057275"/>
                  <a:gd name="connsiteX14" fmla="*/ 333375 w 2266950"/>
                  <a:gd name="connsiteY14" fmla="*/ 1057275 h 1057275"/>
                  <a:gd name="connsiteX15" fmla="*/ 114300 w 2266950"/>
                  <a:gd name="connsiteY15" fmla="*/ 9429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950" h="1057275">
                    <a:moveTo>
                      <a:pt x="114300" y="942975"/>
                    </a:moveTo>
                    <a:lnTo>
                      <a:pt x="0" y="695325"/>
                    </a:lnTo>
                    <a:lnTo>
                      <a:pt x="95250" y="590550"/>
                    </a:lnTo>
                    <a:lnTo>
                      <a:pt x="85725" y="447675"/>
                    </a:lnTo>
                    <a:lnTo>
                      <a:pt x="485775" y="219075"/>
                    </a:lnTo>
                    <a:cubicBezTo>
                      <a:pt x="598401" y="184888"/>
                      <a:pt x="666049" y="87984"/>
                      <a:pt x="778675" y="53797"/>
                    </a:cubicBezTo>
                    <a:lnTo>
                      <a:pt x="1190625" y="0"/>
                    </a:lnTo>
                    <a:lnTo>
                      <a:pt x="1552575" y="76200"/>
                    </a:lnTo>
                    <a:lnTo>
                      <a:pt x="2009775" y="238125"/>
                    </a:lnTo>
                    <a:lnTo>
                      <a:pt x="2228850" y="419100"/>
                    </a:lnTo>
                    <a:lnTo>
                      <a:pt x="2266950" y="638175"/>
                    </a:lnTo>
                    <a:lnTo>
                      <a:pt x="1638300" y="762000"/>
                    </a:lnTo>
                    <a:lnTo>
                      <a:pt x="1123950" y="1047750"/>
                    </a:lnTo>
                    <a:lnTo>
                      <a:pt x="600075" y="1028700"/>
                    </a:lnTo>
                    <a:lnTo>
                      <a:pt x="333375" y="1057275"/>
                    </a:lnTo>
                    <a:lnTo>
                      <a:pt x="114300" y="94297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18CDE41E-4762-41B6-A7E9-F3443AD18DE6}"/>
                  </a:ext>
                </a:extLst>
              </p:cNvPr>
              <p:cNvSpPr/>
              <p:nvPr/>
            </p:nvSpPr>
            <p:spPr>
              <a:xfrm>
                <a:off x="524349" y="1528120"/>
                <a:ext cx="419100" cy="285750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78BA2488-4540-4C17-A6C1-C88BC4376FAB}"/>
                  </a:ext>
                </a:extLst>
              </p:cNvPr>
              <p:cNvSpPr/>
              <p:nvPr/>
            </p:nvSpPr>
            <p:spPr>
              <a:xfrm>
                <a:off x="9999" y="2585395"/>
                <a:ext cx="447675" cy="361950"/>
              </a:xfrm>
              <a:custGeom>
                <a:avLst/>
                <a:gdLst>
                  <a:gd name="connsiteX0" fmla="*/ 381000 w 447675"/>
                  <a:gd name="connsiteY0" fmla="*/ 0 h 361950"/>
                  <a:gd name="connsiteX1" fmla="*/ 133350 w 447675"/>
                  <a:gd name="connsiteY1" fmla="*/ 142875 h 361950"/>
                  <a:gd name="connsiteX2" fmla="*/ 0 w 447675"/>
                  <a:gd name="connsiteY2" fmla="*/ 219075 h 361950"/>
                  <a:gd name="connsiteX3" fmla="*/ 142875 w 447675"/>
                  <a:gd name="connsiteY3" fmla="*/ 314325 h 361950"/>
                  <a:gd name="connsiteX4" fmla="*/ 238125 w 447675"/>
                  <a:gd name="connsiteY4" fmla="*/ 361950 h 361950"/>
                  <a:gd name="connsiteX5" fmla="*/ 447675 w 447675"/>
                  <a:gd name="connsiteY5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675" h="361950">
                    <a:moveTo>
                      <a:pt x="381000" y="0"/>
                    </a:moveTo>
                    <a:lnTo>
                      <a:pt x="133350" y="142875"/>
                    </a:lnTo>
                    <a:lnTo>
                      <a:pt x="0" y="219075"/>
                    </a:lnTo>
                    <a:lnTo>
                      <a:pt x="142875" y="314325"/>
                    </a:lnTo>
                    <a:lnTo>
                      <a:pt x="238125" y="361950"/>
                    </a:lnTo>
                    <a:lnTo>
                      <a:pt x="447675" y="3238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9F31E702-3040-481E-AD8D-68D019CD40F9}"/>
                  </a:ext>
                </a:extLst>
              </p:cNvPr>
              <p:cNvSpPr/>
              <p:nvPr/>
            </p:nvSpPr>
            <p:spPr>
              <a:xfrm>
                <a:off x="2057874" y="149954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C658F238-24DD-4A44-8CAA-5C1587CEABF4}"/>
                  </a:ext>
                </a:extLst>
              </p:cNvPr>
              <p:cNvSpPr/>
              <p:nvPr/>
            </p:nvSpPr>
            <p:spPr>
              <a:xfrm>
                <a:off x="238599" y="2158675"/>
                <a:ext cx="274320" cy="205740"/>
              </a:xfrm>
              <a:custGeom>
                <a:avLst/>
                <a:gdLst>
                  <a:gd name="connsiteX0" fmla="*/ 274320 w 274320"/>
                  <a:gd name="connsiteY0" fmla="*/ 7620 h 205740"/>
                  <a:gd name="connsiteX1" fmla="*/ 53340 w 274320"/>
                  <a:gd name="connsiteY1" fmla="*/ 0 h 205740"/>
                  <a:gd name="connsiteX2" fmla="*/ 0 w 274320"/>
                  <a:gd name="connsiteY2" fmla="*/ 68580 h 205740"/>
                  <a:gd name="connsiteX3" fmla="*/ 38100 w 274320"/>
                  <a:gd name="connsiteY3" fmla="*/ 152400 h 205740"/>
                  <a:gd name="connsiteX4" fmla="*/ 144780 w 274320"/>
                  <a:gd name="connsiteY4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205740">
                    <a:moveTo>
                      <a:pt x="274320" y="7620"/>
                    </a:moveTo>
                    <a:lnTo>
                      <a:pt x="53340" y="0"/>
                    </a:lnTo>
                    <a:lnTo>
                      <a:pt x="0" y="68580"/>
                    </a:lnTo>
                    <a:lnTo>
                      <a:pt x="38100" y="152400"/>
                    </a:lnTo>
                    <a:lnTo>
                      <a:pt x="144780" y="2057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70F3ADEC-3038-4394-AB33-10EA14E3B178}"/>
                  </a:ext>
                </a:extLst>
              </p:cNvPr>
              <p:cNvSpPr/>
              <p:nvPr/>
            </p:nvSpPr>
            <p:spPr>
              <a:xfrm>
                <a:off x="1358739" y="1373815"/>
                <a:ext cx="220980" cy="167640"/>
              </a:xfrm>
              <a:custGeom>
                <a:avLst/>
                <a:gdLst>
                  <a:gd name="connsiteX0" fmla="*/ 220980 w 220980"/>
                  <a:gd name="connsiteY0" fmla="*/ 0 h 167640"/>
                  <a:gd name="connsiteX1" fmla="*/ 121920 w 220980"/>
                  <a:gd name="connsiteY1" fmla="*/ 7620 h 167640"/>
                  <a:gd name="connsiteX2" fmla="*/ 38100 w 220980"/>
                  <a:gd name="connsiteY2" fmla="*/ 0 h 167640"/>
                  <a:gd name="connsiteX3" fmla="*/ 0 w 220980"/>
                  <a:gd name="connsiteY3" fmla="*/ 68580 h 167640"/>
                  <a:gd name="connsiteX4" fmla="*/ 45720 w 220980"/>
                  <a:gd name="connsiteY4" fmla="*/ 121920 h 167640"/>
                  <a:gd name="connsiteX5" fmla="*/ 144780 w 220980"/>
                  <a:gd name="connsiteY5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80" h="167640">
                    <a:moveTo>
                      <a:pt x="220980" y="0"/>
                    </a:moveTo>
                    <a:lnTo>
                      <a:pt x="121920" y="7620"/>
                    </a:lnTo>
                    <a:lnTo>
                      <a:pt x="38100" y="0"/>
                    </a:lnTo>
                    <a:lnTo>
                      <a:pt x="0" y="68580"/>
                    </a:lnTo>
                    <a:lnTo>
                      <a:pt x="45720" y="121920"/>
                    </a:lnTo>
                    <a:lnTo>
                      <a:pt x="144780" y="1676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2" name="月 961">
                <a:extLst>
                  <a:ext uri="{FF2B5EF4-FFF2-40B4-BE49-F238E27FC236}">
                    <a16:creationId xmlns:a16="http://schemas.microsoft.com/office/drawing/2014/main" id="{ECC43A7B-2FD4-4A32-9DF2-0C3D7A0DA466}"/>
                  </a:ext>
                </a:extLst>
              </p:cNvPr>
              <p:cNvSpPr/>
              <p:nvPr/>
            </p:nvSpPr>
            <p:spPr>
              <a:xfrm rot="4446431">
                <a:off x="1203381" y="114263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3" name="月 962">
                <a:extLst>
                  <a:ext uri="{FF2B5EF4-FFF2-40B4-BE49-F238E27FC236}">
                    <a16:creationId xmlns:a16="http://schemas.microsoft.com/office/drawing/2014/main" id="{1C5DF82A-BA6E-405F-B2A8-D86738EA7A0F}"/>
                  </a:ext>
                </a:extLst>
              </p:cNvPr>
              <p:cNvSpPr/>
              <p:nvPr/>
            </p:nvSpPr>
            <p:spPr>
              <a:xfrm rot="4446431">
                <a:off x="1086143" y="1069148"/>
                <a:ext cx="369227" cy="1867708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5AE9E155-E0BF-458F-9366-DA0F182CD48E}"/>
                  </a:ext>
                </a:extLst>
              </p:cNvPr>
              <p:cNvSpPr/>
              <p:nvPr/>
            </p:nvSpPr>
            <p:spPr>
              <a:xfrm>
                <a:off x="1099659" y="1838635"/>
                <a:ext cx="274320" cy="274320"/>
              </a:xfrm>
              <a:custGeom>
                <a:avLst/>
                <a:gdLst>
                  <a:gd name="connsiteX0" fmla="*/ 175260 w 274320"/>
                  <a:gd name="connsiteY0" fmla="*/ 0 h 274320"/>
                  <a:gd name="connsiteX1" fmla="*/ 99060 w 274320"/>
                  <a:gd name="connsiteY1" fmla="*/ 76200 h 274320"/>
                  <a:gd name="connsiteX2" fmla="*/ 15240 w 274320"/>
                  <a:gd name="connsiteY2" fmla="*/ 114300 h 274320"/>
                  <a:gd name="connsiteX3" fmla="*/ 0 w 274320"/>
                  <a:gd name="connsiteY3" fmla="*/ 198120 h 274320"/>
                  <a:gd name="connsiteX4" fmla="*/ 91440 w 274320"/>
                  <a:gd name="connsiteY4" fmla="*/ 266700 h 274320"/>
                  <a:gd name="connsiteX5" fmla="*/ 167640 w 274320"/>
                  <a:gd name="connsiteY5" fmla="*/ 274320 h 274320"/>
                  <a:gd name="connsiteX6" fmla="*/ 274320 w 274320"/>
                  <a:gd name="connsiteY6" fmla="*/ 25908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274320">
                    <a:moveTo>
                      <a:pt x="175260" y="0"/>
                    </a:moveTo>
                    <a:lnTo>
                      <a:pt x="99060" y="76200"/>
                    </a:lnTo>
                    <a:lnTo>
                      <a:pt x="15240" y="114300"/>
                    </a:lnTo>
                    <a:lnTo>
                      <a:pt x="0" y="198120"/>
                    </a:lnTo>
                    <a:lnTo>
                      <a:pt x="91440" y="266700"/>
                    </a:lnTo>
                    <a:lnTo>
                      <a:pt x="167640" y="274320"/>
                    </a:lnTo>
                    <a:lnTo>
                      <a:pt x="274320" y="25908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41906099-2CB1-4376-900D-270B4614FEE9}"/>
                  </a:ext>
                </a:extLst>
              </p:cNvPr>
              <p:cNvSpPr/>
              <p:nvPr/>
            </p:nvSpPr>
            <p:spPr>
              <a:xfrm>
                <a:off x="11146" y="825940"/>
                <a:ext cx="3257549" cy="3025962"/>
              </a:xfrm>
              <a:custGeom>
                <a:avLst/>
                <a:gdLst>
                  <a:gd name="connsiteX0" fmla="*/ 1432946 w 3257549"/>
                  <a:gd name="connsiteY0" fmla="*/ 0 h 3025962"/>
                  <a:gd name="connsiteX1" fmla="*/ 1642496 w 3257549"/>
                  <a:gd name="connsiteY1" fmla="*/ 161925 h 3025962"/>
                  <a:gd name="connsiteX2" fmla="*/ 1626168 w 3257549"/>
                  <a:gd name="connsiteY2" fmla="*/ 219075 h 3025962"/>
                  <a:gd name="connsiteX3" fmla="*/ 1737746 w 3257549"/>
                  <a:gd name="connsiteY3" fmla="*/ 219075 h 3025962"/>
                  <a:gd name="connsiteX4" fmla="*/ 1767742 w 3257549"/>
                  <a:gd name="connsiteY4" fmla="*/ 262915 h 3025962"/>
                  <a:gd name="connsiteX5" fmla="*/ 1813560 w 3257549"/>
                  <a:gd name="connsiteY5" fmla="*/ 250697 h 3025962"/>
                  <a:gd name="connsiteX6" fmla="*/ 1882140 w 3257549"/>
                  <a:gd name="connsiteY6" fmla="*/ 204977 h 3025962"/>
                  <a:gd name="connsiteX7" fmla="*/ 1927860 w 3257549"/>
                  <a:gd name="connsiteY7" fmla="*/ 319277 h 3025962"/>
                  <a:gd name="connsiteX8" fmla="*/ 1846918 w 3257549"/>
                  <a:gd name="connsiteY8" fmla="*/ 378634 h 3025962"/>
                  <a:gd name="connsiteX9" fmla="*/ 1861571 w 3257549"/>
                  <a:gd name="connsiteY9" fmla="*/ 400050 h 3025962"/>
                  <a:gd name="connsiteX10" fmla="*/ 1857862 w 3257549"/>
                  <a:gd name="connsiteY10" fmla="*/ 459393 h 3025962"/>
                  <a:gd name="connsiteX11" fmla="*/ 1994921 w 3257549"/>
                  <a:gd name="connsiteY11" fmla="*/ 459393 h 3025962"/>
                  <a:gd name="connsiteX12" fmla="*/ 2185421 w 3257549"/>
                  <a:gd name="connsiteY12" fmla="*/ 646865 h 3025962"/>
                  <a:gd name="connsiteX13" fmla="*/ 2197755 w 3257549"/>
                  <a:gd name="connsiteY13" fmla="*/ 685448 h 3025962"/>
                  <a:gd name="connsiteX14" fmla="*/ 2199056 w 3257549"/>
                  <a:gd name="connsiteY14" fmla="*/ 688532 h 3025962"/>
                  <a:gd name="connsiteX15" fmla="*/ 2314575 w 3257549"/>
                  <a:gd name="connsiteY15" fmla="*/ 692657 h 3025962"/>
                  <a:gd name="connsiteX16" fmla="*/ 2457450 w 3257549"/>
                  <a:gd name="connsiteY16" fmla="*/ 673607 h 3025962"/>
                  <a:gd name="connsiteX17" fmla="*/ 2486025 w 3257549"/>
                  <a:gd name="connsiteY17" fmla="*/ 768857 h 3025962"/>
                  <a:gd name="connsiteX18" fmla="*/ 2390775 w 3257549"/>
                  <a:gd name="connsiteY18" fmla="*/ 864107 h 3025962"/>
                  <a:gd name="connsiteX19" fmla="*/ 2294872 w 3257549"/>
                  <a:gd name="connsiteY19" fmla="*/ 905208 h 3025962"/>
                  <a:gd name="connsiteX20" fmla="*/ 2295703 w 3257549"/>
                  <a:gd name="connsiteY20" fmla="*/ 907200 h 3025962"/>
                  <a:gd name="connsiteX21" fmla="*/ 2299721 w 3257549"/>
                  <a:gd name="connsiteY21" fmla="*/ 963221 h 3025962"/>
                  <a:gd name="connsiteX22" fmla="*/ 2272325 w 3257549"/>
                  <a:gd name="connsiteY22" fmla="*/ 1038401 h 3025962"/>
                  <a:gd name="connsiteX23" fmla="*/ 2360793 w 3257549"/>
                  <a:gd name="connsiteY23" fmla="*/ 1080836 h 3025962"/>
                  <a:gd name="connsiteX24" fmla="*/ 2536867 w 3257549"/>
                  <a:gd name="connsiteY24" fmla="*/ 1277828 h 3025962"/>
                  <a:gd name="connsiteX25" fmla="*/ 2855578 w 3257549"/>
                  <a:gd name="connsiteY25" fmla="*/ 1303836 h 3025962"/>
                  <a:gd name="connsiteX26" fmla="*/ 3123559 w 3257549"/>
                  <a:gd name="connsiteY26" fmla="*/ 1574456 h 3025962"/>
                  <a:gd name="connsiteX27" fmla="*/ 3257549 w 3257549"/>
                  <a:gd name="connsiteY27" fmla="*/ 2103395 h 3025962"/>
                  <a:gd name="connsiteX28" fmla="*/ 2989568 w 3257549"/>
                  <a:gd name="connsiteY28" fmla="*/ 2337112 h 3025962"/>
                  <a:gd name="connsiteX29" fmla="*/ 2716345 w 3257549"/>
                  <a:gd name="connsiteY29" fmla="*/ 2491471 h 3025962"/>
                  <a:gd name="connsiteX30" fmla="*/ 2609929 w 3257549"/>
                  <a:gd name="connsiteY30" fmla="*/ 2792245 h 3025962"/>
                  <a:gd name="connsiteX31" fmla="*/ 2319617 w 3257549"/>
                  <a:gd name="connsiteY31" fmla="*/ 3025962 h 3025962"/>
                  <a:gd name="connsiteX32" fmla="*/ 1951143 w 3257549"/>
                  <a:gd name="connsiteY32" fmla="*/ 2927555 h 3025962"/>
                  <a:gd name="connsiteX33" fmla="*/ 1508791 w 3257549"/>
                  <a:gd name="connsiteY33" fmla="*/ 2872894 h 3025962"/>
                  <a:gd name="connsiteX34" fmla="*/ 1205672 w 3257549"/>
                  <a:gd name="connsiteY34" fmla="*/ 2879492 h 3025962"/>
                  <a:gd name="connsiteX35" fmla="*/ 1021735 w 3257549"/>
                  <a:gd name="connsiteY35" fmla="*/ 2587447 h 3025962"/>
                  <a:gd name="connsiteX36" fmla="*/ 700821 w 3257549"/>
                  <a:gd name="connsiteY36" fmla="*/ 2238810 h 3025962"/>
                  <a:gd name="connsiteX37" fmla="*/ 585782 w 3257549"/>
                  <a:gd name="connsiteY37" fmla="*/ 2255503 h 3025962"/>
                  <a:gd name="connsiteX38" fmla="*/ 363698 w 3257549"/>
                  <a:gd name="connsiteY38" fmla="*/ 2098576 h 3025962"/>
                  <a:gd name="connsiteX39" fmla="*/ 238125 w 3257549"/>
                  <a:gd name="connsiteY39" fmla="*/ 2121407 h 3025962"/>
                  <a:gd name="connsiteX40" fmla="*/ 142875 w 3257549"/>
                  <a:gd name="connsiteY40" fmla="*/ 2073782 h 3025962"/>
                  <a:gd name="connsiteX41" fmla="*/ 0 w 3257549"/>
                  <a:gd name="connsiteY41" fmla="*/ 1978532 h 3025962"/>
                  <a:gd name="connsiteX42" fmla="*/ 133350 w 3257549"/>
                  <a:gd name="connsiteY42" fmla="*/ 1902332 h 3025962"/>
                  <a:gd name="connsiteX43" fmla="*/ 263695 w 3257549"/>
                  <a:gd name="connsiteY43" fmla="*/ 1827133 h 3025962"/>
                  <a:gd name="connsiteX44" fmla="*/ 232797 w 3257549"/>
                  <a:gd name="connsiteY44" fmla="*/ 1736464 h 3025962"/>
                  <a:gd name="connsiteX45" fmla="*/ 333650 w 3257549"/>
                  <a:gd name="connsiteY45" fmla="*/ 1586216 h 3025962"/>
                  <a:gd name="connsiteX46" fmla="*/ 330238 w 3257549"/>
                  <a:gd name="connsiteY46" fmla="*/ 1516906 h 3025962"/>
                  <a:gd name="connsiteX47" fmla="*/ 266700 w 3257549"/>
                  <a:gd name="connsiteY47" fmla="*/ 1485137 h 3025962"/>
                  <a:gd name="connsiteX48" fmla="*/ 228600 w 3257549"/>
                  <a:gd name="connsiteY48" fmla="*/ 1401317 h 3025962"/>
                  <a:gd name="connsiteX49" fmla="*/ 281940 w 3257549"/>
                  <a:gd name="connsiteY49" fmla="*/ 1332737 h 3025962"/>
                  <a:gd name="connsiteX50" fmla="*/ 381902 w 3257549"/>
                  <a:gd name="connsiteY50" fmla="*/ 1336184 h 3025962"/>
                  <a:gd name="connsiteX51" fmla="*/ 667752 w 3257549"/>
                  <a:gd name="connsiteY51" fmla="*/ 1114963 h 3025962"/>
                  <a:gd name="connsiteX52" fmla="*/ 661512 w 3257549"/>
                  <a:gd name="connsiteY52" fmla="*/ 930743 h 3025962"/>
                  <a:gd name="connsiteX53" fmla="*/ 609600 w 3257549"/>
                  <a:gd name="connsiteY53" fmla="*/ 883157 h 3025962"/>
                  <a:gd name="connsiteX54" fmla="*/ 561975 w 3257549"/>
                  <a:gd name="connsiteY54" fmla="*/ 806957 h 3025962"/>
                  <a:gd name="connsiteX55" fmla="*/ 514350 w 3257549"/>
                  <a:gd name="connsiteY55" fmla="*/ 730757 h 3025962"/>
                  <a:gd name="connsiteX56" fmla="*/ 590550 w 3257549"/>
                  <a:gd name="connsiteY56" fmla="*/ 702182 h 3025962"/>
                  <a:gd name="connsiteX57" fmla="*/ 742950 w 3257549"/>
                  <a:gd name="connsiteY57" fmla="*/ 749807 h 3025962"/>
                  <a:gd name="connsiteX58" fmla="*/ 847651 w 3257549"/>
                  <a:gd name="connsiteY58" fmla="*/ 728867 h 3025962"/>
                  <a:gd name="connsiteX59" fmla="*/ 880497 w 3257549"/>
                  <a:gd name="connsiteY59" fmla="*/ 693732 h 3025962"/>
                  <a:gd name="connsiteX60" fmla="*/ 909072 w 3257549"/>
                  <a:gd name="connsiteY60" fmla="*/ 576563 h 3025962"/>
                  <a:gd name="connsiteX61" fmla="*/ 1023372 w 3257549"/>
                  <a:gd name="connsiteY61" fmla="*/ 599997 h 3025962"/>
                  <a:gd name="connsiteX62" fmla="*/ 1128147 w 3257549"/>
                  <a:gd name="connsiteY62" fmla="*/ 447676 h 3025962"/>
                  <a:gd name="connsiteX63" fmla="*/ 1184808 w 3257549"/>
                  <a:gd name="connsiteY63" fmla="*/ 449042 h 3025962"/>
                  <a:gd name="connsiteX64" fmla="*/ 1166246 w 3257549"/>
                  <a:gd name="connsiteY64" fmla="*/ 428625 h 3025962"/>
                  <a:gd name="connsiteX65" fmla="*/ 1176263 w 3257549"/>
                  <a:gd name="connsiteY65" fmla="*/ 404584 h 3025962"/>
                  <a:gd name="connsiteX66" fmla="*/ 1144941 w 3257549"/>
                  <a:gd name="connsiteY66" fmla="*/ 375872 h 3025962"/>
                  <a:gd name="connsiteX67" fmla="*/ 1109087 w 3257549"/>
                  <a:gd name="connsiteY67" fmla="*/ 318507 h 3025962"/>
                  <a:gd name="connsiteX68" fmla="*/ 1073234 w 3257549"/>
                  <a:gd name="connsiteY68" fmla="*/ 261142 h 3025962"/>
                  <a:gd name="connsiteX69" fmla="*/ 1130599 w 3257549"/>
                  <a:gd name="connsiteY69" fmla="*/ 239630 h 3025962"/>
                  <a:gd name="connsiteX70" fmla="*/ 1245330 w 3257549"/>
                  <a:gd name="connsiteY70" fmla="*/ 275483 h 3025962"/>
                  <a:gd name="connsiteX71" fmla="*/ 1246422 w 3257549"/>
                  <a:gd name="connsiteY71" fmla="*/ 275264 h 3025962"/>
                  <a:gd name="connsiteX72" fmla="*/ 1356746 w 3257549"/>
                  <a:gd name="connsiteY72" fmla="*/ 142875 h 3025962"/>
                  <a:gd name="connsiteX73" fmla="*/ 1390925 w 3257549"/>
                  <a:gd name="connsiteY73" fmla="*/ 142875 h 30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257549" h="3025962">
                    <a:moveTo>
                      <a:pt x="1432946" y="0"/>
                    </a:moveTo>
                    <a:lnTo>
                      <a:pt x="1642496" y="161925"/>
                    </a:lnTo>
                    <a:lnTo>
                      <a:pt x="1626168" y="219075"/>
                    </a:lnTo>
                    <a:lnTo>
                      <a:pt x="1737746" y="219075"/>
                    </a:lnTo>
                    <a:lnTo>
                      <a:pt x="1767742" y="262915"/>
                    </a:lnTo>
                    <a:lnTo>
                      <a:pt x="1813560" y="250697"/>
                    </a:lnTo>
                    <a:lnTo>
                      <a:pt x="1882140" y="204977"/>
                    </a:lnTo>
                    <a:lnTo>
                      <a:pt x="1927860" y="319277"/>
                    </a:lnTo>
                    <a:lnTo>
                      <a:pt x="1846918" y="378634"/>
                    </a:lnTo>
                    <a:lnTo>
                      <a:pt x="1861571" y="400050"/>
                    </a:lnTo>
                    <a:lnTo>
                      <a:pt x="1857862" y="459393"/>
                    </a:lnTo>
                    <a:lnTo>
                      <a:pt x="1994921" y="459393"/>
                    </a:lnTo>
                    <a:lnTo>
                      <a:pt x="2185421" y="646865"/>
                    </a:lnTo>
                    <a:cubicBezTo>
                      <a:pt x="2188199" y="658582"/>
                      <a:pt x="2192466" y="671580"/>
                      <a:pt x="2197755" y="685448"/>
                    </a:cubicBezTo>
                    <a:lnTo>
                      <a:pt x="2199056" y="688532"/>
                    </a:lnTo>
                    <a:lnTo>
                      <a:pt x="2314575" y="692657"/>
                    </a:lnTo>
                    <a:lnTo>
                      <a:pt x="2457450" y="673607"/>
                    </a:lnTo>
                    <a:lnTo>
                      <a:pt x="2486025" y="768857"/>
                    </a:lnTo>
                    <a:lnTo>
                      <a:pt x="2390775" y="864107"/>
                    </a:lnTo>
                    <a:lnTo>
                      <a:pt x="2294872" y="905208"/>
                    </a:lnTo>
                    <a:lnTo>
                      <a:pt x="2295703" y="907200"/>
                    </a:lnTo>
                    <a:cubicBezTo>
                      <a:pt x="2303491" y="931732"/>
                      <a:pt x="2306071" y="951504"/>
                      <a:pt x="2299721" y="963221"/>
                    </a:cubicBezTo>
                    <a:lnTo>
                      <a:pt x="2272325" y="1038401"/>
                    </a:lnTo>
                    <a:lnTo>
                      <a:pt x="2360793" y="1080836"/>
                    </a:lnTo>
                    <a:lnTo>
                      <a:pt x="2536867" y="1277828"/>
                    </a:lnTo>
                    <a:lnTo>
                      <a:pt x="2855578" y="1303836"/>
                    </a:lnTo>
                    <a:lnTo>
                      <a:pt x="3123559" y="1574456"/>
                    </a:lnTo>
                    <a:lnTo>
                      <a:pt x="3257549" y="2103395"/>
                    </a:lnTo>
                    <a:lnTo>
                      <a:pt x="2989568" y="2337112"/>
                    </a:lnTo>
                    <a:lnTo>
                      <a:pt x="2716345" y="2491471"/>
                    </a:lnTo>
                    <a:lnTo>
                      <a:pt x="2609929" y="2792245"/>
                    </a:lnTo>
                    <a:lnTo>
                      <a:pt x="2319617" y="3025962"/>
                    </a:lnTo>
                    <a:lnTo>
                      <a:pt x="1951143" y="2927555"/>
                    </a:lnTo>
                    <a:lnTo>
                      <a:pt x="1508791" y="2872894"/>
                    </a:lnTo>
                    <a:lnTo>
                      <a:pt x="1205672" y="2879492"/>
                    </a:lnTo>
                    <a:lnTo>
                      <a:pt x="1021735" y="2587447"/>
                    </a:lnTo>
                    <a:lnTo>
                      <a:pt x="700821" y="2238810"/>
                    </a:lnTo>
                    <a:lnTo>
                      <a:pt x="585782" y="2255503"/>
                    </a:lnTo>
                    <a:lnTo>
                      <a:pt x="363698" y="2098576"/>
                    </a:lnTo>
                    <a:lnTo>
                      <a:pt x="238125" y="2121407"/>
                    </a:lnTo>
                    <a:lnTo>
                      <a:pt x="142875" y="2073782"/>
                    </a:lnTo>
                    <a:lnTo>
                      <a:pt x="0" y="1978532"/>
                    </a:lnTo>
                    <a:lnTo>
                      <a:pt x="133350" y="1902332"/>
                    </a:lnTo>
                    <a:lnTo>
                      <a:pt x="263695" y="1827133"/>
                    </a:lnTo>
                    <a:lnTo>
                      <a:pt x="232797" y="1736464"/>
                    </a:lnTo>
                    <a:lnTo>
                      <a:pt x="333650" y="1586216"/>
                    </a:lnTo>
                    <a:lnTo>
                      <a:pt x="330238" y="1516906"/>
                    </a:lnTo>
                    <a:lnTo>
                      <a:pt x="266700" y="1485137"/>
                    </a:lnTo>
                    <a:lnTo>
                      <a:pt x="228600" y="1401317"/>
                    </a:lnTo>
                    <a:lnTo>
                      <a:pt x="281940" y="1332737"/>
                    </a:lnTo>
                    <a:lnTo>
                      <a:pt x="381902" y="1336184"/>
                    </a:lnTo>
                    <a:lnTo>
                      <a:pt x="667752" y="1114963"/>
                    </a:lnTo>
                    <a:lnTo>
                      <a:pt x="661512" y="930743"/>
                    </a:lnTo>
                    <a:lnTo>
                      <a:pt x="609600" y="883157"/>
                    </a:lnTo>
                    <a:lnTo>
                      <a:pt x="561975" y="806957"/>
                    </a:lnTo>
                    <a:lnTo>
                      <a:pt x="514350" y="730757"/>
                    </a:lnTo>
                    <a:lnTo>
                      <a:pt x="590550" y="702182"/>
                    </a:lnTo>
                    <a:lnTo>
                      <a:pt x="742950" y="749807"/>
                    </a:lnTo>
                    <a:lnTo>
                      <a:pt x="847651" y="728867"/>
                    </a:lnTo>
                    <a:lnTo>
                      <a:pt x="880497" y="693732"/>
                    </a:lnTo>
                    <a:lnTo>
                      <a:pt x="909072" y="576563"/>
                    </a:lnTo>
                    <a:lnTo>
                      <a:pt x="1023372" y="599997"/>
                    </a:lnTo>
                    <a:lnTo>
                      <a:pt x="1128147" y="447676"/>
                    </a:lnTo>
                    <a:lnTo>
                      <a:pt x="1184808" y="449042"/>
                    </a:lnTo>
                    <a:lnTo>
                      <a:pt x="1166246" y="428625"/>
                    </a:lnTo>
                    <a:lnTo>
                      <a:pt x="1176263" y="404584"/>
                    </a:lnTo>
                    <a:lnTo>
                      <a:pt x="1144941" y="375872"/>
                    </a:lnTo>
                    <a:lnTo>
                      <a:pt x="1109087" y="318507"/>
                    </a:lnTo>
                    <a:lnTo>
                      <a:pt x="1073234" y="261142"/>
                    </a:lnTo>
                    <a:lnTo>
                      <a:pt x="1130599" y="239630"/>
                    </a:lnTo>
                    <a:lnTo>
                      <a:pt x="1245330" y="275483"/>
                    </a:lnTo>
                    <a:lnTo>
                      <a:pt x="1246422" y="275264"/>
                    </a:lnTo>
                    <a:lnTo>
                      <a:pt x="1356746" y="142875"/>
                    </a:lnTo>
                    <a:lnTo>
                      <a:pt x="1390925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C8212881-92F7-496B-89C0-376230B79CBE}"/>
                  </a:ext>
                </a:extLst>
              </p:cNvPr>
              <p:cNvSpPr/>
              <p:nvPr/>
            </p:nvSpPr>
            <p:spPr>
              <a:xfrm>
                <a:off x="610073" y="2080570"/>
                <a:ext cx="2657475" cy="1771330"/>
              </a:xfrm>
              <a:custGeom>
                <a:avLst/>
                <a:gdLst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685800 w 2266950"/>
                  <a:gd name="connsiteY9" fmla="*/ 1362075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805278 w 2266950"/>
                  <a:gd name="connsiteY13" fmla="*/ 957726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6950" h="1371600">
                    <a:moveTo>
                      <a:pt x="2152650" y="247650"/>
                    </a:moveTo>
                    <a:lnTo>
                      <a:pt x="1924050" y="38100"/>
                    </a:lnTo>
                    <a:lnTo>
                      <a:pt x="1409700" y="0"/>
                    </a:lnTo>
                    <a:lnTo>
                      <a:pt x="466725" y="142875"/>
                    </a:lnTo>
                    <a:lnTo>
                      <a:pt x="358024" y="300206"/>
                    </a:lnTo>
                    <a:lnTo>
                      <a:pt x="0" y="447675"/>
                    </a:lnTo>
                    <a:lnTo>
                      <a:pt x="76200" y="752475"/>
                    </a:lnTo>
                    <a:lnTo>
                      <a:pt x="359696" y="1032043"/>
                    </a:lnTo>
                    <a:lnTo>
                      <a:pt x="516603" y="1258183"/>
                    </a:lnTo>
                    <a:lnTo>
                      <a:pt x="775178" y="1253074"/>
                    </a:lnTo>
                    <a:lnTo>
                      <a:pt x="1152525" y="1295400"/>
                    </a:lnTo>
                    <a:lnTo>
                      <a:pt x="1466850" y="1371600"/>
                    </a:lnTo>
                    <a:lnTo>
                      <a:pt x="1714500" y="1190625"/>
                    </a:lnTo>
                    <a:lnTo>
                      <a:pt x="1805278" y="957726"/>
                    </a:lnTo>
                    <a:lnTo>
                      <a:pt x="2038350" y="838200"/>
                    </a:lnTo>
                    <a:lnTo>
                      <a:pt x="2266950" y="657225"/>
                    </a:lnTo>
                    <a:lnTo>
                      <a:pt x="2152650" y="24765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4ED1D937-CC60-45C4-BB68-5AFBF5E67995}"/>
                  </a:ext>
                </a:extLst>
              </p:cNvPr>
              <p:cNvSpPr/>
              <p:nvPr/>
            </p:nvSpPr>
            <p:spPr>
              <a:xfrm>
                <a:off x="676749" y="2175820"/>
                <a:ext cx="2486025" cy="1560178"/>
              </a:xfrm>
              <a:custGeom>
                <a:avLst/>
                <a:gdLst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20" fmla="*/ 723900 w 2419350"/>
                  <a:gd name="connsiteY20" fmla="*/ 762000 h 1266825"/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114300 w 2390775"/>
                  <a:gd name="connsiteY18" fmla="*/ 44767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66675 w 2390775"/>
                  <a:gd name="connsiteY18" fmla="*/ 40957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209550 w 2486025"/>
                  <a:gd name="connsiteY17" fmla="*/ 581025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95525 w 2486025"/>
                  <a:gd name="connsiteY8" fmla="*/ 773887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86025" h="1266825">
                    <a:moveTo>
                      <a:pt x="0" y="428625"/>
                    </a:moveTo>
                    <a:lnTo>
                      <a:pt x="457200" y="361950"/>
                    </a:lnTo>
                    <a:lnTo>
                      <a:pt x="542925" y="133350"/>
                    </a:lnTo>
                    <a:lnTo>
                      <a:pt x="1657350" y="0"/>
                    </a:lnTo>
                    <a:lnTo>
                      <a:pt x="2085975" y="76200"/>
                    </a:lnTo>
                    <a:lnTo>
                      <a:pt x="2228850" y="76200"/>
                    </a:lnTo>
                    <a:lnTo>
                      <a:pt x="2419350" y="180975"/>
                    </a:lnTo>
                    <a:lnTo>
                      <a:pt x="2486025" y="552450"/>
                    </a:lnTo>
                    <a:lnTo>
                      <a:pt x="2295525" y="773887"/>
                    </a:lnTo>
                    <a:lnTo>
                      <a:pt x="1981200" y="856029"/>
                    </a:lnTo>
                    <a:lnTo>
                      <a:pt x="1866900" y="1171575"/>
                    </a:lnTo>
                    <a:lnTo>
                      <a:pt x="1647825" y="1266825"/>
                    </a:lnTo>
                    <a:lnTo>
                      <a:pt x="1219200" y="1181100"/>
                    </a:lnTo>
                    <a:lnTo>
                      <a:pt x="752475" y="1181100"/>
                    </a:lnTo>
                    <a:lnTo>
                      <a:pt x="571500" y="1181100"/>
                    </a:lnTo>
                    <a:lnTo>
                      <a:pt x="438150" y="942975"/>
                    </a:lnTo>
                    <a:lnTo>
                      <a:pt x="95250" y="695325"/>
                    </a:lnTo>
                    <a:lnTo>
                      <a:pt x="133350" y="609600"/>
                    </a:lnTo>
                    <a:lnTo>
                      <a:pt x="0" y="4286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DF91EC9B-3DBC-4547-AA9F-ECBC407F60E8}"/>
                  </a:ext>
                </a:extLst>
              </p:cNvPr>
              <p:cNvSpPr/>
              <p:nvPr/>
            </p:nvSpPr>
            <p:spPr>
              <a:xfrm rot="1389958">
                <a:off x="1687796" y="2236935"/>
                <a:ext cx="1026158" cy="1257920"/>
              </a:xfrm>
              <a:prstGeom prst="ellipse">
                <a:avLst/>
              </a:prstGeom>
              <a:pattFill prst="lgConfetti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9" name="月 968">
                <a:extLst>
                  <a:ext uri="{FF2B5EF4-FFF2-40B4-BE49-F238E27FC236}">
                    <a16:creationId xmlns:a16="http://schemas.microsoft.com/office/drawing/2014/main" id="{0A2729ED-5034-4332-AA57-26998F48A705}"/>
                  </a:ext>
                </a:extLst>
              </p:cNvPr>
              <p:cNvSpPr/>
              <p:nvPr/>
            </p:nvSpPr>
            <p:spPr>
              <a:xfrm>
                <a:off x="1376863" y="2509195"/>
                <a:ext cx="338112" cy="1087514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0" name="月 969">
                <a:extLst>
                  <a:ext uri="{FF2B5EF4-FFF2-40B4-BE49-F238E27FC236}">
                    <a16:creationId xmlns:a16="http://schemas.microsoft.com/office/drawing/2014/main" id="{18CD7B38-1193-4EEF-84A1-0CC0A615D49A}"/>
                  </a:ext>
                </a:extLst>
              </p:cNvPr>
              <p:cNvSpPr/>
              <p:nvPr/>
            </p:nvSpPr>
            <p:spPr>
              <a:xfrm rot="1916568">
                <a:off x="1183332" y="2203895"/>
                <a:ext cx="364248" cy="1097701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楕円 970">
                <a:extLst>
                  <a:ext uri="{FF2B5EF4-FFF2-40B4-BE49-F238E27FC236}">
                    <a16:creationId xmlns:a16="http://schemas.microsoft.com/office/drawing/2014/main" id="{C988DE86-0016-45A3-92DC-5E9994110276}"/>
                  </a:ext>
                </a:extLst>
              </p:cNvPr>
              <p:cNvSpPr/>
              <p:nvPr/>
            </p:nvSpPr>
            <p:spPr>
              <a:xfrm rot="3700064">
                <a:off x="2360892" y="2292769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D346D07E-B413-4F68-BFEA-BB81D2F3619C}"/>
                  </a:ext>
                </a:extLst>
              </p:cNvPr>
              <p:cNvSpPr/>
              <p:nvPr/>
            </p:nvSpPr>
            <p:spPr>
              <a:xfrm rot="3700064">
                <a:off x="2435187" y="2439454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3" name="楕円 972">
                <a:extLst>
                  <a:ext uri="{FF2B5EF4-FFF2-40B4-BE49-F238E27FC236}">
                    <a16:creationId xmlns:a16="http://schemas.microsoft.com/office/drawing/2014/main" id="{199B0318-14A1-4B30-937E-4C99726820D0}"/>
                  </a:ext>
                </a:extLst>
              </p:cNvPr>
              <p:cNvSpPr/>
              <p:nvPr/>
            </p:nvSpPr>
            <p:spPr>
              <a:xfrm rot="1389958">
                <a:off x="1698430" y="2323300"/>
                <a:ext cx="914271" cy="1095368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4" name="楕円 973">
                <a:extLst>
                  <a:ext uri="{FF2B5EF4-FFF2-40B4-BE49-F238E27FC236}">
                    <a16:creationId xmlns:a16="http://schemas.microsoft.com/office/drawing/2014/main" id="{09BAEBF0-CB51-4E33-B206-B8CE94DA0FBA}"/>
                  </a:ext>
                </a:extLst>
              </p:cNvPr>
              <p:cNvSpPr/>
              <p:nvPr/>
            </p:nvSpPr>
            <p:spPr>
              <a:xfrm rot="1389958">
                <a:off x="1806142" y="2543920"/>
                <a:ext cx="534578" cy="640466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5" name="楕円 974">
                <a:extLst>
                  <a:ext uri="{FF2B5EF4-FFF2-40B4-BE49-F238E27FC236}">
                    <a16:creationId xmlns:a16="http://schemas.microsoft.com/office/drawing/2014/main" id="{9E943271-F2D7-4104-B21B-A1DA5EE0CB33}"/>
                  </a:ext>
                </a:extLst>
              </p:cNvPr>
              <p:cNvSpPr/>
              <p:nvPr/>
            </p:nvSpPr>
            <p:spPr>
              <a:xfrm rot="1389958">
                <a:off x="1843622" y="2680117"/>
                <a:ext cx="307218" cy="3680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9F1C20CB-8546-4B43-A8BB-2B7C601DA43C}"/>
                  </a:ext>
                </a:extLst>
              </p:cNvPr>
              <p:cNvSpPr/>
              <p:nvPr/>
            </p:nvSpPr>
            <p:spPr>
              <a:xfrm rot="1389958">
                <a:off x="1696951" y="2192266"/>
                <a:ext cx="740899" cy="1245999"/>
              </a:xfrm>
              <a:custGeom>
                <a:avLst/>
                <a:gdLst>
                  <a:gd name="connsiteX0" fmla="*/ 313365 w 740899"/>
                  <a:gd name="connsiteY0" fmla="*/ 37506 h 1245999"/>
                  <a:gd name="connsiteX1" fmla="*/ 409676 w 740899"/>
                  <a:gd name="connsiteY1" fmla="*/ 857 h 1245999"/>
                  <a:gd name="connsiteX2" fmla="*/ 416613 w 740899"/>
                  <a:gd name="connsiteY2" fmla="*/ 0 h 1245999"/>
                  <a:gd name="connsiteX3" fmla="*/ 357565 w 740899"/>
                  <a:gd name="connsiteY3" fmla="*/ 39289 h 1245999"/>
                  <a:gd name="connsiteX4" fmla="*/ 131354 w 740899"/>
                  <a:gd name="connsiteY4" fmla="*/ 560832 h 1245999"/>
                  <a:gd name="connsiteX5" fmla="*/ 644433 w 740899"/>
                  <a:gd name="connsiteY5" fmla="*/ 1189792 h 1245999"/>
                  <a:gd name="connsiteX6" fmla="*/ 740899 w 740899"/>
                  <a:gd name="connsiteY6" fmla="*/ 1177871 h 1245999"/>
                  <a:gd name="connsiteX7" fmla="*/ 712793 w 740899"/>
                  <a:gd name="connsiteY7" fmla="*/ 1196572 h 1245999"/>
                  <a:gd name="connsiteX8" fmla="*/ 513079 w 740899"/>
                  <a:gd name="connsiteY8" fmla="*/ 1245999 h 1245999"/>
                  <a:gd name="connsiteX9" fmla="*/ 0 w 740899"/>
                  <a:gd name="connsiteY9" fmla="*/ 617039 h 1245999"/>
                  <a:gd name="connsiteX10" fmla="*/ 313365 w 740899"/>
                  <a:gd name="connsiteY10" fmla="*/ 37506 h 124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0899" h="1245999">
                    <a:moveTo>
                      <a:pt x="313365" y="37506"/>
                    </a:moveTo>
                    <a:cubicBezTo>
                      <a:pt x="344057" y="21592"/>
                      <a:pt x="376276" y="9235"/>
                      <a:pt x="409676" y="857"/>
                    </a:cubicBezTo>
                    <a:lnTo>
                      <a:pt x="416613" y="0"/>
                    </a:lnTo>
                    <a:lnTo>
                      <a:pt x="357565" y="39289"/>
                    </a:lnTo>
                    <a:cubicBezTo>
                      <a:pt x="221085" y="152317"/>
                      <a:pt x="131354" y="343729"/>
                      <a:pt x="131354" y="560832"/>
                    </a:cubicBezTo>
                    <a:cubicBezTo>
                      <a:pt x="131354" y="908197"/>
                      <a:pt x="361067" y="1189792"/>
                      <a:pt x="644433" y="1189792"/>
                    </a:cubicBezTo>
                    <a:lnTo>
                      <a:pt x="740899" y="1177871"/>
                    </a:lnTo>
                    <a:lnTo>
                      <a:pt x="712793" y="1196572"/>
                    </a:lnTo>
                    <a:cubicBezTo>
                      <a:pt x="651409" y="1228399"/>
                      <a:pt x="583920" y="1245999"/>
                      <a:pt x="513079" y="1245999"/>
                    </a:cubicBezTo>
                    <a:cubicBezTo>
                      <a:pt x="229713" y="1245999"/>
                      <a:pt x="0" y="964404"/>
                      <a:pt x="0" y="617039"/>
                    </a:cubicBezTo>
                    <a:cubicBezTo>
                      <a:pt x="0" y="356515"/>
                      <a:pt x="129214" y="132987"/>
                      <a:pt x="313365" y="3750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091" name="グループ化 1090">
            <a:extLst>
              <a:ext uri="{FF2B5EF4-FFF2-40B4-BE49-F238E27FC236}">
                <a16:creationId xmlns:a16="http://schemas.microsoft.com/office/drawing/2014/main" id="{5F1DE96C-A90A-4DAC-91A0-C741FE39FD27}"/>
              </a:ext>
            </a:extLst>
          </p:cNvPr>
          <p:cNvGrpSpPr/>
          <p:nvPr/>
        </p:nvGrpSpPr>
        <p:grpSpPr>
          <a:xfrm>
            <a:off x="678484" y="4727587"/>
            <a:ext cx="2643322" cy="707020"/>
            <a:chOff x="1754822" y="3308820"/>
            <a:chExt cx="2547304" cy="524040"/>
          </a:xfrm>
        </p:grpSpPr>
        <p:sp>
          <p:nvSpPr>
            <p:cNvPr id="1092" name="楕円 1091">
              <a:extLst>
                <a:ext uri="{FF2B5EF4-FFF2-40B4-BE49-F238E27FC236}">
                  <a16:creationId xmlns:a16="http://schemas.microsoft.com/office/drawing/2014/main" id="{63FDE75C-172D-44A0-91D8-92BCF5CC9E17}"/>
                </a:ext>
              </a:extLst>
            </p:cNvPr>
            <p:cNvSpPr/>
            <p:nvPr/>
          </p:nvSpPr>
          <p:spPr>
            <a:xfrm>
              <a:off x="1754822" y="3429000"/>
              <a:ext cx="2547304" cy="40386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43D50A7A-D24B-4983-98C3-CF58C7771B59}"/>
                </a:ext>
              </a:extLst>
            </p:cNvPr>
            <p:cNvSpPr/>
            <p:nvPr/>
          </p:nvSpPr>
          <p:spPr>
            <a:xfrm>
              <a:off x="1841182" y="3429000"/>
              <a:ext cx="2306956" cy="40386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4" name="フリーフォーム: 図形 1093">
              <a:extLst>
                <a:ext uri="{FF2B5EF4-FFF2-40B4-BE49-F238E27FC236}">
                  <a16:creationId xmlns:a16="http://schemas.microsoft.com/office/drawing/2014/main" id="{DA2B8B47-99BB-4EE4-BB15-B3D0C8852CDE}"/>
                </a:ext>
              </a:extLst>
            </p:cNvPr>
            <p:cNvSpPr/>
            <p:nvPr/>
          </p:nvSpPr>
          <p:spPr>
            <a:xfrm>
              <a:off x="2053607" y="3309938"/>
              <a:ext cx="1899995" cy="247650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5" name="フリーフォーム: 図形 1094">
              <a:extLst>
                <a:ext uri="{FF2B5EF4-FFF2-40B4-BE49-F238E27FC236}">
                  <a16:creationId xmlns:a16="http://schemas.microsoft.com/office/drawing/2014/main" id="{CA5A0C0D-2C87-4B53-8C7C-718661267634}"/>
                </a:ext>
              </a:extLst>
            </p:cNvPr>
            <p:cNvSpPr/>
            <p:nvPr/>
          </p:nvSpPr>
          <p:spPr>
            <a:xfrm>
              <a:off x="2053607" y="3316368"/>
              <a:ext cx="1899995" cy="258736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70C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6" name="フリーフォーム: 図形 1095">
              <a:extLst>
                <a:ext uri="{FF2B5EF4-FFF2-40B4-BE49-F238E27FC236}">
                  <a16:creationId xmlns:a16="http://schemas.microsoft.com/office/drawing/2014/main" id="{4DFF5170-DC0E-4743-91FC-687653AA1294}"/>
                </a:ext>
              </a:extLst>
            </p:cNvPr>
            <p:cNvSpPr/>
            <p:nvPr/>
          </p:nvSpPr>
          <p:spPr>
            <a:xfrm rot="5400000">
              <a:off x="2921876" y="2375295"/>
              <a:ext cx="145567" cy="2391090"/>
            </a:xfrm>
            <a:custGeom>
              <a:avLst/>
              <a:gdLst>
                <a:gd name="connsiteX0" fmla="*/ 0 w 145567"/>
                <a:gd name="connsiteY0" fmla="*/ 1195544 h 2391090"/>
                <a:gd name="connsiteX1" fmla="*/ 96861 w 145567"/>
                <a:gd name="connsiteY1" fmla="*/ 55698 h 2391090"/>
                <a:gd name="connsiteX2" fmla="*/ 119864 w 145567"/>
                <a:gd name="connsiteY2" fmla="*/ 0 h 2391090"/>
                <a:gd name="connsiteX3" fmla="*/ 145567 w 145567"/>
                <a:gd name="connsiteY3" fmla="*/ 6426 h 2391090"/>
                <a:gd name="connsiteX4" fmla="*/ 109991 w 145567"/>
                <a:gd name="connsiteY4" fmla="*/ 137369 h 2391090"/>
                <a:gd name="connsiteX5" fmla="*/ 38861 w 145567"/>
                <a:gd name="connsiteY5" fmla="*/ 1195544 h 2391090"/>
                <a:gd name="connsiteX6" fmla="*/ 109991 w 145567"/>
                <a:gd name="connsiteY6" fmla="*/ 2253719 h 2391090"/>
                <a:gd name="connsiteX7" fmla="*/ 145567 w 145567"/>
                <a:gd name="connsiteY7" fmla="*/ 2384664 h 2391090"/>
                <a:gd name="connsiteX8" fmla="*/ 119865 w 145567"/>
                <a:gd name="connsiteY8" fmla="*/ 2391090 h 2391090"/>
                <a:gd name="connsiteX9" fmla="*/ 96861 w 145567"/>
                <a:gd name="connsiteY9" fmla="*/ 2335390 h 2391090"/>
                <a:gd name="connsiteX10" fmla="*/ 0 w 145567"/>
                <a:gd name="connsiteY10" fmla="*/ 1195544 h 239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67" h="2391090">
                  <a:moveTo>
                    <a:pt x="0" y="1195544"/>
                  </a:moveTo>
                  <a:cubicBezTo>
                    <a:pt x="0" y="683137"/>
                    <a:pt x="39940" y="243494"/>
                    <a:pt x="96861" y="55698"/>
                  </a:cubicBezTo>
                  <a:lnTo>
                    <a:pt x="119864" y="0"/>
                  </a:lnTo>
                  <a:lnTo>
                    <a:pt x="145567" y="6426"/>
                  </a:lnTo>
                  <a:lnTo>
                    <a:pt x="109991" y="137369"/>
                  </a:lnTo>
                  <a:cubicBezTo>
                    <a:pt x="66352" y="372736"/>
                    <a:pt x="38861" y="764529"/>
                    <a:pt x="38861" y="1195544"/>
                  </a:cubicBezTo>
                  <a:cubicBezTo>
                    <a:pt x="38861" y="1626559"/>
                    <a:pt x="66352" y="2018352"/>
                    <a:pt x="109991" y="2253719"/>
                  </a:cubicBezTo>
                  <a:lnTo>
                    <a:pt x="145567" y="2384664"/>
                  </a:lnTo>
                  <a:lnTo>
                    <a:pt x="119865" y="2391090"/>
                  </a:lnTo>
                  <a:lnTo>
                    <a:pt x="96861" y="2335390"/>
                  </a:lnTo>
                  <a:cubicBezTo>
                    <a:pt x="39940" y="2147594"/>
                    <a:pt x="0" y="1707951"/>
                    <a:pt x="0" y="1195544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7" name="フリーフォーム: 図形 1096">
              <a:extLst>
                <a:ext uri="{FF2B5EF4-FFF2-40B4-BE49-F238E27FC236}">
                  <a16:creationId xmlns:a16="http://schemas.microsoft.com/office/drawing/2014/main" id="{ED09B4B3-2214-4166-85C0-DC95CB5735FB}"/>
                </a:ext>
              </a:extLst>
            </p:cNvPr>
            <p:cNvSpPr/>
            <p:nvPr/>
          </p:nvSpPr>
          <p:spPr>
            <a:xfrm rot="5400000">
              <a:off x="2930442" y="2384330"/>
              <a:ext cx="128435" cy="2389226"/>
            </a:xfrm>
            <a:custGeom>
              <a:avLst/>
              <a:gdLst>
                <a:gd name="connsiteX0" fmla="*/ 0 w 128435"/>
                <a:gd name="connsiteY0" fmla="*/ 1194612 h 2389226"/>
                <a:gd name="connsiteX1" fmla="*/ 86680 w 128435"/>
                <a:gd name="connsiteY1" fmla="*/ 54766 h 2389226"/>
                <a:gd name="connsiteX2" fmla="*/ 106921 w 128435"/>
                <a:gd name="connsiteY2" fmla="*/ 0 h 2389226"/>
                <a:gd name="connsiteX3" fmla="*/ 128435 w 128435"/>
                <a:gd name="connsiteY3" fmla="*/ 5378 h 2389226"/>
                <a:gd name="connsiteX4" fmla="*/ 95917 w 128435"/>
                <a:gd name="connsiteY4" fmla="*/ 120682 h 2389226"/>
                <a:gd name="connsiteX5" fmla="*/ 27633 w 128435"/>
                <a:gd name="connsiteY5" fmla="*/ 1194612 h 2389226"/>
                <a:gd name="connsiteX6" fmla="*/ 95916 w 128435"/>
                <a:gd name="connsiteY6" fmla="*/ 2268542 h 2389226"/>
                <a:gd name="connsiteX7" fmla="*/ 128435 w 128435"/>
                <a:gd name="connsiteY7" fmla="*/ 2383848 h 2389226"/>
                <a:gd name="connsiteX8" fmla="*/ 106921 w 128435"/>
                <a:gd name="connsiteY8" fmla="*/ 2389226 h 2389226"/>
                <a:gd name="connsiteX9" fmla="*/ 86680 w 128435"/>
                <a:gd name="connsiteY9" fmla="*/ 2334458 h 2389226"/>
                <a:gd name="connsiteX10" fmla="*/ 0 w 128435"/>
                <a:gd name="connsiteY10" fmla="*/ 1194612 h 238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435" h="2389226">
                  <a:moveTo>
                    <a:pt x="0" y="1194612"/>
                  </a:moveTo>
                  <a:cubicBezTo>
                    <a:pt x="0" y="682205"/>
                    <a:pt x="35742" y="242562"/>
                    <a:pt x="86680" y="54766"/>
                  </a:cubicBezTo>
                  <a:lnTo>
                    <a:pt x="106921" y="0"/>
                  </a:lnTo>
                  <a:lnTo>
                    <a:pt x="128435" y="5378"/>
                  </a:lnTo>
                  <a:lnTo>
                    <a:pt x="95917" y="120682"/>
                  </a:lnTo>
                  <a:cubicBezTo>
                    <a:pt x="54391" y="346942"/>
                    <a:pt x="27633" y="748172"/>
                    <a:pt x="27633" y="1194612"/>
                  </a:cubicBezTo>
                  <a:cubicBezTo>
                    <a:pt x="27633" y="1641053"/>
                    <a:pt x="54390" y="2042283"/>
                    <a:pt x="95916" y="2268542"/>
                  </a:cubicBezTo>
                  <a:lnTo>
                    <a:pt x="128435" y="2383848"/>
                  </a:lnTo>
                  <a:lnTo>
                    <a:pt x="106921" y="2389226"/>
                  </a:lnTo>
                  <a:lnTo>
                    <a:pt x="86680" y="2334458"/>
                  </a:lnTo>
                  <a:cubicBezTo>
                    <a:pt x="35742" y="2146662"/>
                    <a:pt x="0" y="1707019"/>
                    <a:pt x="0" y="119461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8" name="台形 1097">
              <a:extLst>
                <a:ext uri="{FF2B5EF4-FFF2-40B4-BE49-F238E27FC236}">
                  <a16:creationId xmlns:a16="http://schemas.microsoft.com/office/drawing/2014/main" id="{128E3F14-A5A9-4993-A488-6F475E3722B0}"/>
                </a:ext>
              </a:extLst>
            </p:cNvPr>
            <p:cNvSpPr/>
            <p:nvPr/>
          </p:nvSpPr>
          <p:spPr>
            <a:xfrm>
              <a:off x="238577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9" name="台形 1098">
              <a:extLst>
                <a:ext uri="{FF2B5EF4-FFF2-40B4-BE49-F238E27FC236}">
                  <a16:creationId xmlns:a16="http://schemas.microsoft.com/office/drawing/2014/main" id="{E9CCBCB2-6AC8-4684-BFDA-908DE0B9FA7D}"/>
                </a:ext>
              </a:extLst>
            </p:cNvPr>
            <p:cNvSpPr/>
            <p:nvPr/>
          </p:nvSpPr>
          <p:spPr>
            <a:xfrm>
              <a:off x="356449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0" name="台形 1099">
              <a:extLst>
                <a:ext uri="{FF2B5EF4-FFF2-40B4-BE49-F238E27FC236}">
                  <a16:creationId xmlns:a16="http://schemas.microsoft.com/office/drawing/2014/main" id="{DA855CA0-E15B-463E-B4A6-BC39DC270B21}"/>
                </a:ext>
              </a:extLst>
            </p:cNvPr>
            <p:cNvSpPr/>
            <p:nvPr/>
          </p:nvSpPr>
          <p:spPr>
            <a:xfrm>
              <a:off x="235862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1" name="台形 1100">
              <a:extLst>
                <a:ext uri="{FF2B5EF4-FFF2-40B4-BE49-F238E27FC236}">
                  <a16:creationId xmlns:a16="http://schemas.microsoft.com/office/drawing/2014/main" id="{C737BB75-AD8F-4FF1-923A-17AA52E814C3}"/>
                </a:ext>
              </a:extLst>
            </p:cNvPr>
            <p:cNvSpPr/>
            <p:nvPr/>
          </p:nvSpPr>
          <p:spPr>
            <a:xfrm>
              <a:off x="353734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4A427F60-2B15-4291-BCEF-C72E9EC67D3A}"/>
              </a:ext>
            </a:extLst>
          </p:cNvPr>
          <p:cNvGrpSpPr/>
          <p:nvPr/>
        </p:nvGrpSpPr>
        <p:grpSpPr>
          <a:xfrm>
            <a:off x="3742724" y="4100477"/>
            <a:ext cx="2438107" cy="1981392"/>
            <a:chOff x="5204670" y="3069589"/>
            <a:chExt cx="2854357" cy="2319668"/>
          </a:xfrm>
        </p:grpSpPr>
        <p:sp>
          <p:nvSpPr>
            <p:cNvPr id="1103" name="楕円 1102">
              <a:extLst>
                <a:ext uri="{FF2B5EF4-FFF2-40B4-BE49-F238E27FC236}">
                  <a16:creationId xmlns:a16="http://schemas.microsoft.com/office/drawing/2014/main" id="{78F5A882-A16A-4006-BF69-8B816CF82BD5}"/>
                </a:ext>
              </a:extLst>
            </p:cNvPr>
            <p:cNvSpPr/>
            <p:nvPr/>
          </p:nvSpPr>
          <p:spPr>
            <a:xfrm>
              <a:off x="5204670" y="3074525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54000">
                  <a:sysClr val="windowText" lastClr="000000">
                    <a:lumMod val="65000"/>
                    <a:lumOff val="35000"/>
                  </a:sysClr>
                </a:gs>
                <a:gs pos="100000">
                  <a:sysClr val="windowText" lastClr="000000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A602E983-D018-4D0C-B36A-0AC5DA907D0F}"/>
                </a:ext>
              </a:extLst>
            </p:cNvPr>
            <p:cNvGrpSpPr/>
            <p:nvPr/>
          </p:nvGrpSpPr>
          <p:grpSpPr>
            <a:xfrm>
              <a:off x="5852944" y="3069589"/>
              <a:ext cx="1440481" cy="1240791"/>
              <a:chOff x="2615012" y="3679514"/>
              <a:chExt cx="2284650" cy="1967936"/>
            </a:xfrm>
          </p:grpSpPr>
          <p:grpSp>
            <p:nvGrpSpPr>
              <p:cNvPr id="1153" name="グループ化 1152">
                <a:extLst>
                  <a:ext uri="{FF2B5EF4-FFF2-40B4-BE49-F238E27FC236}">
                    <a16:creationId xmlns:a16="http://schemas.microsoft.com/office/drawing/2014/main" id="{E7DD89E6-8394-4258-8C8D-4A7ACF1F243C}"/>
                  </a:ext>
                </a:extLst>
              </p:cNvPr>
              <p:cNvGrpSpPr/>
              <p:nvPr/>
            </p:nvGrpSpPr>
            <p:grpSpPr>
              <a:xfrm>
                <a:off x="2615505" y="4197350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C541E60E-522A-48AE-BD19-81454F12F32B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FF98A36B-EBCB-41BF-A0AF-BDA4A1236AA6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910385DF-848D-4625-8355-1CA523E2D5E5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93DF07A2-6FCF-4877-ABC9-175E5117A84F}"/>
                  </a:ext>
                </a:extLst>
              </p:cNvPr>
              <p:cNvSpPr/>
              <p:nvPr/>
            </p:nvSpPr>
            <p:spPr>
              <a:xfrm>
                <a:off x="2615505" y="4029952"/>
                <a:ext cx="2284157" cy="1417081"/>
              </a:xfrm>
              <a:custGeom>
                <a:avLst/>
                <a:gdLst>
                  <a:gd name="connsiteX0" fmla="*/ 613148 w 2284157"/>
                  <a:gd name="connsiteY0" fmla="*/ 133 h 1417081"/>
                  <a:gd name="connsiteX1" fmla="*/ 668223 w 2284157"/>
                  <a:gd name="connsiteY1" fmla="*/ 5023 h 1417081"/>
                  <a:gd name="connsiteX2" fmla="*/ 2191224 w 2284157"/>
                  <a:gd name="connsiteY2" fmla="*/ 337318 h 1417081"/>
                  <a:gd name="connsiteX3" fmla="*/ 2275909 w 2284157"/>
                  <a:gd name="connsiteY3" fmla="*/ 446478 h 1417081"/>
                  <a:gd name="connsiteX4" fmla="*/ 2274836 w 2284157"/>
                  <a:gd name="connsiteY4" fmla="*/ 448302 h 1417081"/>
                  <a:gd name="connsiteX5" fmla="*/ 2283937 w 2284157"/>
                  <a:gd name="connsiteY5" fmla="*/ 463731 h 1417081"/>
                  <a:gd name="connsiteX6" fmla="*/ 2276980 w 2284157"/>
                  <a:gd name="connsiteY6" fmla="*/ 492803 h 1417081"/>
                  <a:gd name="connsiteX7" fmla="*/ 2283937 w 2284157"/>
                  <a:gd name="connsiteY7" fmla="*/ 509452 h 1417081"/>
                  <a:gd name="connsiteX8" fmla="*/ 2275909 w 2284157"/>
                  <a:gd name="connsiteY8" fmla="*/ 542999 h 1417081"/>
                  <a:gd name="connsiteX9" fmla="*/ 1795150 w 2284157"/>
                  <a:gd name="connsiteY9" fmla="*/ 1360476 h 1417081"/>
                  <a:gd name="connsiteX10" fmla="*/ 1615934 w 2284157"/>
                  <a:gd name="connsiteY10" fmla="*/ 1412058 h 1417081"/>
                  <a:gd name="connsiteX11" fmla="*/ 92933 w 2284157"/>
                  <a:gd name="connsiteY11" fmla="*/ 1079764 h 1417081"/>
                  <a:gd name="connsiteX12" fmla="*/ 219 w 2284157"/>
                  <a:gd name="connsiteY12" fmla="*/ 1004150 h 1417081"/>
                  <a:gd name="connsiteX13" fmla="*/ 7177 w 2284157"/>
                  <a:gd name="connsiteY13" fmla="*/ 975078 h 1417081"/>
                  <a:gd name="connsiteX14" fmla="*/ 219 w 2284157"/>
                  <a:gd name="connsiteY14" fmla="*/ 958429 h 1417081"/>
                  <a:gd name="connsiteX15" fmla="*/ 7950 w 2284157"/>
                  <a:gd name="connsiteY15" fmla="*/ 926128 h 1417081"/>
                  <a:gd name="connsiteX16" fmla="*/ 219 w 2284157"/>
                  <a:gd name="connsiteY16" fmla="*/ 907629 h 1417081"/>
                  <a:gd name="connsiteX17" fmla="*/ 8248 w 2284157"/>
                  <a:gd name="connsiteY17" fmla="*/ 874083 h 1417081"/>
                  <a:gd name="connsiteX18" fmla="*/ 489006 w 2284157"/>
                  <a:gd name="connsiteY18" fmla="*/ 56605 h 1417081"/>
                  <a:gd name="connsiteX19" fmla="*/ 613148 w 2284157"/>
                  <a:gd name="connsiteY19" fmla="*/ 133 h 141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4157" h="14170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64098" y="353217"/>
                      <a:pt x="2302013" y="402090"/>
                      <a:pt x="2275909" y="446478"/>
                    </a:cubicBezTo>
                    <a:lnTo>
                      <a:pt x="2274836" y="448302"/>
                    </a:lnTo>
                    <a:lnTo>
                      <a:pt x="2283937" y="463731"/>
                    </a:lnTo>
                    <a:lnTo>
                      <a:pt x="2276980" y="492803"/>
                    </a:lnTo>
                    <a:lnTo>
                      <a:pt x="2283937" y="509452"/>
                    </a:lnTo>
                    <a:cubicBezTo>
                      <a:pt x="2284960" y="520525"/>
                      <a:pt x="2282435" y="531902"/>
                      <a:pt x="2275909" y="542999"/>
                    </a:cubicBezTo>
                    <a:lnTo>
                      <a:pt x="1795150" y="1360476"/>
                    </a:lnTo>
                    <a:cubicBezTo>
                      <a:pt x="1769046" y="1404864"/>
                      <a:pt x="1688808" y="1427957"/>
                      <a:pt x="1615934" y="1412058"/>
                    </a:cubicBezTo>
                    <a:lnTo>
                      <a:pt x="92933" y="1079764"/>
                    </a:lnTo>
                    <a:cubicBezTo>
                      <a:pt x="38277" y="1067839"/>
                      <a:pt x="3286" y="1037367"/>
                      <a:pt x="219" y="1004150"/>
                    </a:cubicBezTo>
                    <a:lnTo>
                      <a:pt x="7177" y="975078"/>
                    </a:lnTo>
                    <a:lnTo>
                      <a:pt x="219" y="958429"/>
                    </a:lnTo>
                    <a:lnTo>
                      <a:pt x="7950" y="92612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pattFill prst="wd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55" name="グループ化 1154">
                <a:extLst>
                  <a:ext uri="{FF2B5EF4-FFF2-40B4-BE49-F238E27FC236}">
                    <a16:creationId xmlns:a16="http://schemas.microsoft.com/office/drawing/2014/main" id="{39F140E4-3971-4EE1-A3B6-84A47A0C5C7F}"/>
                  </a:ext>
                </a:extLst>
              </p:cNvPr>
              <p:cNvGrpSpPr/>
              <p:nvPr/>
            </p:nvGrpSpPr>
            <p:grpSpPr>
              <a:xfrm>
                <a:off x="2615505" y="3946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94" name="フリーフォーム: 図形 1193">
                  <a:extLst>
                    <a:ext uri="{FF2B5EF4-FFF2-40B4-BE49-F238E27FC236}">
                      <a16:creationId xmlns:a16="http://schemas.microsoft.com/office/drawing/2014/main" id="{84D77B48-B121-43A0-8BD2-F56266E1E842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8960BE4A-4087-4DB6-9E20-B4EBB7689473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776ADFBC-A8D9-40AD-9B9B-8E16C781F3CC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EF3A59EF-D3C3-4083-926D-FDABACC2D0CD}"/>
                  </a:ext>
                </a:extLst>
              </p:cNvPr>
              <p:cNvSpPr/>
              <p:nvPr/>
            </p:nvSpPr>
            <p:spPr>
              <a:xfrm>
                <a:off x="2615505" y="3825253"/>
                <a:ext cx="2284156" cy="1366281"/>
              </a:xfrm>
              <a:custGeom>
                <a:avLst/>
                <a:gdLst>
                  <a:gd name="connsiteX0" fmla="*/ 613148 w 2284156"/>
                  <a:gd name="connsiteY0" fmla="*/ 133 h 1366281"/>
                  <a:gd name="connsiteX1" fmla="*/ 668223 w 2284156"/>
                  <a:gd name="connsiteY1" fmla="*/ 5023 h 1366281"/>
                  <a:gd name="connsiteX2" fmla="*/ 2191224 w 2284156"/>
                  <a:gd name="connsiteY2" fmla="*/ 337318 h 1366281"/>
                  <a:gd name="connsiteX3" fmla="*/ 2283937 w 2284156"/>
                  <a:gd name="connsiteY3" fmla="*/ 412931 h 1366281"/>
                  <a:gd name="connsiteX4" fmla="*/ 2276980 w 2284156"/>
                  <a:gd name="connsiteY4" fmla="*/ 442003 h 1366281"/>
                  <a:gd name="connsiteX5" fmla="*/ 2283937 w 2284156"/>
                  <a:gd name="connsiteY5" fmla="*/ 458652 h 1366281"/>
                  <a:gd name="connsiteX6" fmla="*/ 2275909 w 2284156"/>
                  <a:gd name="connsiteY6" fmla="*/ 492199 h 1366281"/>
                  <a:gd name="connsiteX7" fmla="*/ 1795150 w 2284156"/>
                  <a:gd name="connsiteY7" fmla="*/ 1309676 h 1366281"/>
                  <a:gd name="connsiteX8" fmla="*/ 1615934 w 2284156"/>
                  <a:gd name="connsiteY8" fmla="*/ 1361258 h 1366281"/>
                  <a:gd name="connsiteX9" fmla="*/ 92933 w 2284156"/>
                  <a:gd name="connsiteY9" fmla="*/ 1028964 h 1366281"/>
                  <a:gd name="connsiteX10" fmla="*/ 219 w 2284156"/>
                  <a:gd name="connsiteY10" fmla="*/ 953350 h 1366281"/>
                  <a:gd name="connsiteX11" fmla="*/ 7177 w 2284156"/>
                  <a:gd name="connsiteY11" fmla="*/ 924278 h 1366281"/>
                  <a:gd name="connsiteX12" fmla="*/ 219 w 2284156"/>
                  <a:gd name="connsiteY12" fmla="*/ 907629 h 1366281"/>
                  <a:gd name="connsiteX13" fmla="*/ 8248 w 2284156"/>
                  <a:gd name="connsiteY13" fmla="*/ 874083 h 1366281"/>
                  <a:gd name="connsiteX14" fmla="*/ 489006 w 2284156"/>
                  <a:gd name="connsiteY14" fmla="*/ 56605 h 1366281"/>
                  <a:gd name="connsiteX15" fmla="*/ 613148 w 2284156"/>
                  <a:gd name="connsiteY15" fmla="*/ 133 h 136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84156" h="13662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45879" y="349242"/>
                      <a:pt x="2280870" y="379715"/>
                      <a:pt x="2283937" y="412931"/>
                    </a:cubicBezTo>
                    <a:lnTo>
                      <a:pt x="2276980" y="442003"/>
                    </a:lnTo>
                    <a:lnTo>
                      <a:pt x="2283937" y="458652"/>
                    </a:lnTo>
                    <a:cubicBezTo>
                      <a:pt x="2284960" y="469725"/>
                      <a:pt x="2282435" y="481102"/>
                      <a:pt x="2275909" y="492199"/>
                    </a:cubicBezTo>
                    <a:lnTo>
                      <a:pt x="1795150" y="1309676"/>
                    </a:lnTo>
                    <a:cubicBezTo>
                      <a:pt x="1769046" y="1354064"/>
                      <a:pt x="1688808" y="1377157"/>
                      <a:pt x="1615934" y="1361258"/>
                    </a:cubicBezTo>
                    <a:lnTo>
                      <a:pt x="92933" y="1028964"/>
                    </a:lnTo>
                    <a:cubicBezTo>
                      <a:pt x="38277" y="1017039"/>
                      <a:pt x="3286" y="986567"/>
                      <a:pt x="219" y="953350"/>
                    </a:cubicBezTo>
                    <a:lnTo>
                      <a:pt x="7177" y="92427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122CBF08-D2D3-4221-AC67-ABA70C307887}"/>
                  </a:ext>
                </a:extLst>
              </p:cNvPr>
              <p:cNvGrpSpPr/>
              <p:nvPr/>
            </p:nvGrpSpPr>
            <p:grpSpPr>
              <a:xfrm>
                <a:off x="2615505" y="3692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3ED8BCA3-4394-4314-A37C-EF23F9A6CBC1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A88A03E5-29D5-43D0-A4D1-20B51AEF4B79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C6F7187B-6BD5-476A-B7AF-F376CBD36AE8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14CC5719-159D-444C-82E3-33B80007DD7E}"/>
                  </a:ext>
                </a:extLst>
              </p:cNvPr>
              <p:cNvSpPr/>
              <p:nvPr/>
            </p:nvSpPr>
            <p:spPr>
              <a:xfrm>
                <a:off x="2615012" y="3679514"/>
                <a:ext cx="2284156" cy="1320560"/>
              </a:xfrm>
              <a:custGeom>
                <a:avLst/>
                <a:gdLst>
                  <a:gd name="connsiteX0" fmla="*/ 556305 w 2072400"/>
                  <a:gd name="connsiteY0" fmla="*/ 199 h 1967071"/>
                  <a:gd name="connsiteX1" fmla="*/ 606274 w 2072400"/>
                  <a:gd name="connsiteY1" fmla="*/ 7483 h 1967071"/>
                  <a:gd name="connsiteX2" fmla="*/ 1988083 w 2072400"/>
                  <a:gd name="connsiteY2" fmla="*/ 502459 h 1967071"/>
                  <a:gd name="connsiteX3" fmla="*/ 2064917 w 2072400"/>
                  <a:gd name="connsiteY3" fmla="*/ 665061 h 1967071"/>
                  <a:gd name="connsiteX4" fmla="*/ 1628728 w 2072400"/>
                  <a:gd name="connsiteY4" fmla="*/ 1882754 h 1967071"/>
                  <a:gd name="connsiteX5" fmla="*/ 1466126 w 2072400"/>
                  <a:gd name="connsiteY5" fmla="*/ 1959588 h 1967071"/>
                  <a:gd name="connsiteX6" fmla="*/ 84317 w 2072400"/>
                  <a:gd name="connsiteY6" fmla="*/ 1464612 h 1967071"/>
                  <a:gd name="connsiteX7" fmla="*/ 7483 w 2072400"/>
                  <a:gd name="connsiteY7" fmla="*/ 1302010 h 1967071"/>
                  <a:gd name="connsiteX8" fmla="*/ 443672 w 2072400"/>
                  <a:gd name="connsiteY8" fmla="*/ 84317 h 1967071"/>
                  <a:gd name="connsiteX9" fmla="*/ 556305 w 2072400"/>
                  <a:gd name="connsiteY9" fmla="*/ 199 h 196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72400" h="1967071">
                    <a:moveTo>
                      <a:pt x="556305" y="199"/>
                    </a:moveTo>
                    <a:cubicBezTo>
                      <a:pt x="572798" y="-729"/>
                      <a:pt x="589745" y="1562"/>
                      <a:pt x="606274" y="7483"/>
                    </a:cubicBezTo>
                    <a:lnTo>
                      <a:pt x="1988083" y="502459"/>
                    </a:lnTo>
                    <a:cubicBezTo>
                      <a:pt x="2054201" y="526143"/>
                      <a:pt x="2088601" y="598943"/>
                      <a:pt x="2064917" y="665061"/>
                    </a:cubicBezTo>
                    <a:lnTo>
                      <a:pt x="1628728" y="1882754"/>
                    </a:lnTo>
                    <a:cubicBezTo>
                      <a:pt x="1605044" y="1948872"/>
                      <a:pt x="1532244" y="1983272"/>
                      <a:pt x="1466126" y="1959588"/>
                    </a:cubicBezTo>
                    <a:lnTo>
                      <a:pt x="84317" y="1464612"/>
                    </a:lnTo>
                    <a:cubicBezTo>
                      <a:pt x="18199" y="1440928"/>
                      <a:pt x="-16201" y="1368128"/>
                      <a:pt x="7483" y="1302010"/>
                    </a:cubicBezTo>
                    <a:lnTo>
                      <a:pt x="443672" y="84317"/>
                    </a:lnTo>
                    <a:cubicBezTo>
                      <a:pt x="461435" y="34728"/>
                      <a:pt x="506826" y="2981"/>
                      <a:pt x="556305" y="1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13AEFBE8-7BB6-4D9E-9A4F-7F7EAAADD57F}"/>
                  </a:ext>
                </a:extLst>
              </p:cNvPr>
              <p:cNvGrpSpPr/>
              <p:nvPr/>
            </p:nvGrpSpPr>
            <p:grpSpPr>
              <a:xfrm>
                <a:off x="3021262" y="3777798"/>
                <a:ext cx="958203" cy="680017"/>
                <a:chOff x="6597650" y="4940299"/>
                <a:chExt cx="1168400" cy="799888"/>
              </a:xfrm>
            </p:grpSpPr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4C2B6E15-24BC-4B13-91B0-BAB16A8978F7}"/>
                    </a:ext>
                  </a:extLst>
                </p:cNvPr>
                <p:cNvSpPr/>
                <p:nvPr/>
              </p:nvSpPr>
              <p:spPr>
                <a:xfrm>
                  <a:off x="6597650" y="4959351"/>
                  <a:ext cx="1168400" cy="780836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9BFDDD3C-CDB8-4433-830A-B03459711C9D}"/>
                    </a:ext>
                  </a:extLst>
                </p:cNvPr>
                <p:cNvSpPr/>
                <p:nvPr/>
              </p:nvSpPr>
              <p:spPr>
                <a:xfrm>
                  <a:off x="6597650" y="4940299"/>
                  <a:ext cx="1168400" cy="761787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0" name="四角形: 角を丸くする 1159">
                <a:extLst>
                  <a:ext uri="{FF2B5EF4-FFF2-40B4-BE49-F238E27FC236}">
                    <a16:creationId xmlns:a16="http://schemas.microsoft.com/office/drawing/2014/main" id="{B72428A4-C484-459C-904B-86C4DF8335DA}"/>
                  </a:ext>
                </a:extLst>
              </p:cNvPr>
              <p:cNvSpPr/>
              <p:nvPr/>
            </p:nvSpPr>
            <p:spPr>
              <a:xfrm rot="1650184">
                <a:off x="4041872" y="4177415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3F0A8C6D-D338-44DB-AA53-F7EDA0B5265E}"/>
                  </a:ext>
                </a:extLst>
              </p:cNvPr>
              <p:cNvGrpSpPr/>
              <p:nvPr/>
            </p:nvGrpSpPr>
            <p:grpSpPr>
              <a:xfrm rot="3108962">
                <a:off x="3499225" y="4043558"/>
                <a:ext cx="669351" cy="438170"/>
                <a:chOff x="4139811" y="3028239"/>
                <a:chExt cx="587229" cy="440845"/>
              </a:xfrm>
            </p:grpSpPr>
            <p:grpSp>
              <p:nvGrpSpPr>
                <p:cNvPr id="1178" name="グループ化 1177">
                  <a:extLst>
                    <a:ext uri="{FF2B5EF4-FFF2-40B4-BE49-F238E27FC236}">
                      <a16:creationId xmlns:a16="http://schemas.microsoft.com/office/drawing/2014/main" id="{5C9C3CEB-5453-4469-9421-713E0F2B5618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186" name="楕円 1185">
                    <a:extLst>
                      <a:ext uri="{FF2B5EF4-FFF2-40B4-BE49-F238E27FC236}">
                        <a16:creationId xmlns:a16="http://schemas.microsoft.com/office/drawing/2014/main" id="{F84901C0-4409-44D5-B2F7-F0EEEAE39425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7" name="楕円 1186">
                    <a:extLst>
                      <a:ext uri="{FF2B5EF4-FFF2-40B4-BE49-F238E27FC236}">
                        <a16:creationId xmlns:a16="http://schemas.microsoft.com/office/drawing/2014/main" id="{E84C2CD3-C904-40AB-AA34-450B0FF423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8" name="フリーフォーム: 図形 1187">
                    <a:extLst>
                      <a:ext uri="{FF2B5EF4-FFF2-40B4-BE49-F238E27FC236}">
                        <a16:creationId xmlns:a16="http://schemas.microsoft.com/office/drawing/2014/main" id="{68705178-A2B1-4025-9562-5FA699A46305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9" name="二等辺三角形 1178">
                  <a:extLst>
                    <a:ext uri="{FF2B5EF4-FFF2-40B4-BE49-F238E27FC236}">
                      <a16:creationId xmlns:a16="http://schemas.microsoft.com/office/drawing/2014/main" id="{FA30FDCA-6927-4885-A9A2-519B0ACFBD94}"/>
                    </a:ext>
                  </a:extLst>
                </p:cNvPr>
                <p:cNvSpPr/>
                <p:nvPr/>
              </p:nvSpPr>
              <p:spPr>
                <a:xfrm rot="12782294">
                  <a:off x="4576389" y="305929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0" name="二等辺三角形 1179">
                  <a:extLst>
                    <a:ext uri="{FF2B5EF4-FFF2-40B4-BE49-F238E27FC236}">
                      <a16:creationId xmlns:a16="http://schemas.microsoft.com/office/drawing/2014/main" id="{3E6110A1-B08B-4553-A42E-A36027F3DDD6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1" name="二等辺三角形 1180">
                  <a:extLst>
                    <a:ext uri="{FF2B5EF4-FFF2-40B4-BE49-F238E27FC236}">
                      <a16:creationId xmlns:a16="http://schemas.microsoft.com/office/drawing/2014/main" id="{C0D5A5C8-4618-448F-A714-A6EC539392BD}"/>
                    </a:ext>
                  </a:extLst>
                </p:cNvPr>
                <p:cNvSpPr/>
                <p:nvPr/>
              </p:nvSpPr>
              <p:spPr>
                <a:xfrm rot="20143247">
                  <a:off x="4570188" y="33384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2" name="二等辺三角形 1181">
                  <a:extLst>
                    <a:ext uri="{FF2B5EF4-FFF2-40B4-BE49-F238E27FC236}">
                      <a16:creationId xmlns:a16="http://schemas.microsoft.com/office/drawing/2014/main" id="{D883D949-2A64-43CA-A25A-7B2D40F52374}"/>
                    </a:ext>
                  </a:extLst>
                </p:cNvPr>
                <p:cNvSpPr/>
                <p:nvPr/>
              </p:nvSpPr>
              <p:spPr>
                <a:xfrm rot="17501834">
                  <a:off x="4630497" y="3259717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3" name="二等辺三角形 1182">
                  <a:extLst>
                    <a:ext uri="{FF2B5EF4-FFF2-40B4-BE49-F238E27FC236}">
                      <a16:creationId xmlns:a16="http://schemas.microsoft.com/office/drawing/2014/main" id="{C189BB70-A28F-4A76-A1EB-B124A1B8078F}"/>
                    </a:ext>
                  </a:extLst>
                </p:cNvPr>
                <p:cNvSpPr/>
                <p:nvPr/>
              </p:nvSpPr>
              <p:spPr>
                <a:xfrm rot="10800000">
                  <a:off x="4476750" y="303570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4" name="二等辺三角形 1183">
                  <a:extLst>
                    <a:ext uri="{FF2B5EF4-FFF2-40B4-BE49-F238E27FC236}">
                      <a16:creationId xmlns:a16="http://schemas.microsoft.com/office/drawing/2014/main" id="{203D7A9A-5CC4-4779-AC51-A26097DCD735}"/>
                    </a:ext>
                  </a:extLst>
                </p:cNvPr>
                <p:cNvSpPr/>
                <p:nvPr/>
              </p:nvSpPr>
              <p:spPr>
                <a:xfrm rot="8100000">
                  <a:off x="4358210" y="308830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5" name="二等辺三角形 1184">
                  <a:extLst>
                    <a:ext uri="{FF2B5EF4-FFF2-40B4-BE49-F238E27FC236}">
                      <a16:creationId xmlns:a16="http://schemas.microsoft.com/office/drawing/2014/main" id="{9559A0BE-C789-4500-9B32-DB849C28F705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2" name="星: 12 pt 1161">
                <a:extLst>
                  <a:ext uri="{FF2B5EF4-FFF2-40B4-BE49-F238E27FC236}">
                    <a16:creationId xmlns:a16="http://schemas.microsoft.com/office/drawing/2014/main" id="{6C82A2A4-9017-46F4-B8C3-68AC1BD8C694}"/>
                  </a:ext>
                </a:extLst>
              </p:cNvPr>
              <p:cNvSpPr/>
              <p:nvPr/>
            </p:nvSpPr>
            <p:spPr>
              <a:xfrm>
                <a:off x="2959382" y="440176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3" name="四角形: 角を丸くする 1162">
                <a:extLst>
                  <a:ext uri="{FF2B5EF4-FFF2-40B4-BE49-F238E27FC236}">
                    <a16:creationId xmlns:a16="http://schemas.microsoft.com/office/drawing/2014/main" id="{2768A6A5-9614-45A1-BA33-5BF84BD65F88}"/>
                  </a:ext>
                </a:extLst>
              </p:cNvPr>
              <p:cNvSpPr/>
              <p:nvPr/>
            </p:nvSpPr>
            <p:spPr>
              <a:xfrm rot="1650184">
                <a:off x="3007714" y="438421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四角形: 角を丸くする 1163">
                <a:extLst>
                  <a:ext uri="{FF2B5EF4-FFF2-40B4-BE49-F238E27FC236}">
                    <a16:creationId xmlns:a16="http://schemas.microsoft.com/office/drawing/2014/main" id="{AC596777-52EB-40AF-84D4-4BC64AE81FAB}"/>
                  </a:ext>
                </a:extLst>
              </p:cNvPr>
              <p:cNvSpPr/>
              <p:nvPr/>
            </p:nvSpPr>
            <p:spPr>
              <a:xfrm rot="2632664">
                <a:off x="4119746" y="433664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5" name="星: 12 pt 1164">
                <a:extLst>
                  <a:ext uri="{FF2B5EF4-FFF2-40B4-BE49-F238E27FC236}">
                    <a16:creationId xmlns:a16="http://schemas.microsoft.com/office/drawing/2014/main" id="{8C69AF7D-FD32-48DB-943C-31874B56DBD0}"/>
                  </a:ext>
                </a:extLst>
              </p:cNvPr>
              <p:cNvSpPr/>
              <p:nvPr/>
            </p:nvSpPr>
            <p:spPr>
              <a:xfrm>
                <a:off x="3957840" y="460171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6" name="四角形: 角を丸くする 1165">
                <a:extLst>
                  <a:ext uri="{FF2B5EF4-FFF2-40B4-BE49-F238E27FC236}">
                    <a16:creationId xmlns:a16="http://schemas.microsoft.com/office/drawing/2014/main" id="{4AC1B846-DD78-4186-9FE2-017D6FA151E3}"/>
                  </a:ext>
                </a:extLst>
              </p:cNvPr>
              <p:cNvSpPr/>
              <p:nvPr/>
            </p:nvSpPr>
            <p:spPr>
              <a:xfrm>
                <a:off x="3724108" y="4599258"/>
                <a:ext cx="465554" cy="4571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7" name="グループ化 1166">
                <a:extLst>
                  <a:ext uri="{FF2B5EF4-FFF2-40B4-BE49-F238E27FC236}">
                    <a16:creationId xmlns:a16="http://schemas.microsoft.com/office/drawing/2014/main" id="{04D04929-7EC7-4BB7-9D4F-A6CE11F98F8C}"/>
                  </a:ext>
                </a:extLst>
              </p:cNvPr>
              <p:cNvGrpSpPr/>
              <p:nvPr/>
            </p:nvGrpSpPr>
            <p:grpSpPr>
              <a:xfrm>
                <a:off x="3304204" y="4413734"/>
                <a:ext cx="480092" cy="368341"/>
                <a:chOff x="4761039" y="3819677"/>
                <a:chExt cx="540465" cy="345514"/>
              </a:xfrm>
            </p:grpSpPr>
            <p:grpSp>
              <p:nvGrpSpPr>
                <p:cNvPr id="1174" name="グループ化 1173">
                  <a:extLst>
                    <a:ext uri="{FF2B5EF4-FFF2-40B4-BE49-F238E27FC236}">
                      <a16:creationId xmlns:a16="http://schemas.microsoft.com/office/drawing/2014/main" id="{BD3DF5BF-45CD-4ED9-8392-57AE7CDADFA9}"/>
                    </a:ext>
                  </a:extLst>
                </p:cNvPr>
                <p:cNvGrpSpPr/>
                <p:nvPr/>
              </p:nvGrpSpPr>
              <p:grpSpPr>
                <a:xfrm>
                  <a:off x="4761039" y="3819677"/>
                  <a:ext cx="540465" cy="345514"/>
                  <a:chOff x="4761039" y="3819677"/>
                  <a:chExt cx="540465" cy="345514"/>
                </a:xfrm>
              </p:grpSpPr>
              <p:sp>
                <p:nvSpPr>
                  <p:cNvPr id="1176" name="フリーフォーム: 図形 1175">
                    <a:extLst>
                      <a:ext uri="{FF2B5EF4-FFF2-40B4-BE49-F238E27FC236}">
                        <a16:creationId xmlns:a16="http://schemas.microsoft.com/office/drawing/2014/main" id="{CCDEFB83-CD74-4705-85C8-C1C06BED5121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53014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53D7A586-67FD-4942-8E02-E2E6BFC26186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19677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5" name="円: 塗りつぶしなし 1174">
                  <a:extLst>
                    <a:ext uri="{FF2B5EF4-FFF2-40B4-BE49-F238E27FC236}">
                      <a16:creationId xmlns:a16="http://schemas.microsoft.com/office/drawing/2014/main" id="{0C001C94-B57E-4E27-9FAF-8735AEC59600}"/>
                    </a:ext>
                  </a:extLst>
                </p:cNvPr>
                <p:cNvSpPr/>
                <p:nvPr/>
              </p:nvSpPr>
              <p:spPr>
                <a:xfrm>
                  <a:off x="4913029" y="3912395"/>
                  <a:ext cx="225710" cy="110952"/>
                </a:xfrm>
                <a:prstGeom prst="donut">
                  <a:avLst>
                    <a:gd name="adj" fmla="val 22875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208E452E-68C9-4A19-BB9C-6E0FD845F782}"/>
                  </a:ext>
                </a:extLst>
              </p:cNvPr>
              <p:cNvGrpSpPr/>
              <p:nvPr/>
            </p:nvGrpSpPr>
            <p:grpSpPr>
              <a:xfrm rot="6959812">
                <a:off x="4266447" y="3782460"/>
                <a:ext cx="189754" cy="570355"/>
                <a:chOff x="1745741" y="4197348"/>
                <a:chExt cx="189754" cy="570355"/>
              </a:xfrm>
            </p:grpSpPr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6AB612DD-AC40-43E9-A5A1-0B8AA9AA686A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3" name="月 1172">
                  <a:extLst>
                    <a:ext uri="{FF2B5EF4-FFF2-40B4-BE49-F238E27FC236}">
                      <a16:creationId xmlns:a16="http://schemas.microsoft.com/office/drawing/2014/main" id="{E57346DC-8A3E-4B11-8F73-6F5E58E6D381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4D4657F2-6FF9-4816-B646-6923190C1694}"/>
                  </a:ext>
                </a:extLst>
              </p:cNvPr>
              <p:cNvGrpSpPr/>
              <p:nvPr/>
            </p:nvGrpSpPr>
            <p:grpSpPr>
              <a:xfrm rot="14168679">
                <a:off x="4219106" y="4419950"/>
                <a:ext cx="189754" cy="570355"/>
                <a:chOff x="1745741" y="4197348"/>
                <a:chExt cx="189754" cy="570355"/>
              </a:xfrm>
            </p:grpSpPr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E6D320D1-6BAA-4379-A63D-830F9733E158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1" name="月 1170">
                  <a:extLst>
                    <a:ext uri="{FF2B5EF4-FFF2-40B4-BE49-F238E27FC236}">
                      <a16:creationId xmlns:a16="http://schemas.microsoft.com/office/drawing/2014/main" id="{626402CC-59D3-4107-A4D7-2814112DC83C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6A71C542-4B27-4A2E-905C-851FEC09F5FF}"/>
                </a:ext>
              </a:extLst>
            </p:cNvPr>
            <p:cNvGrpSpPr/>
            <p:nvPr/>
          </p:nvGrpSpPr>
          <p:grpSpPr>
            <a:xfrm>
              <a:off x="5992441" y="3885580"/>
              <a:ext cx="1440481" cy="1240791"/>
              <a:chOff x="2615012" y="3679514"/>
              <a:chExt cx="2284650" cy="1967936"/>
            </a:xfrm>
          </p:grpSpPr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B8817AFB-9E42-4681-BB24-21AB6369B7F5}"/>
                  </a:ext>
                </a:extLst>
              </p:cNvPr>
              <p:cNvGrpSpPr/>
              <p:nvPr/>
            </p:nvGrpSpPr>
            <p:grpSpPr>
              <a:xfrm>
                <a:off x="2615505" y="4197350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683C4E21-F0F1-4D1E-8087-03241F3698AB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0B7D406D-27D3-4EB1-9C72-6FD8C224DE4A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74475170-10A0-4C04-822D-4D2526FC9A73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E2C18A50-5338-44A7-98D8-E492052D3F15}"/>
                  </a:ext>
                </a:extLst>
              </p:cNvPr>
              <p:cNvSpPr/>
              <p:nvPr/>
            </p:nvSpPr>
            <p:spPr>
              <a:xfrm>
                <a:off x="2615505" y="4029952"/>
                <a:ext cx="2284157" cy="1417081"/>
              </a:xfrm>
              <a:custGeom>
                <a:avLst/>
                <a:gdLst>
                  <a:gd name="connsiteX0" fmla="*/ 613148 w 2284157"/>
                  <a:gd name="connsiteY0" fmla="*/ 133 h 1417081"/>
                  <a:gd name="connsiteX1" fmla="*/ 668223 w 2284157"/>
                  <a:gd name="connsiteY1" fmla="*/ 5023 h 1417081"/>
                  <a:gd name="connsiteX2" fmla="*/ 2191224 w 2284157"/>
                  <a:gd name="connsiteY2" fmla="*/ 337318 h 1417081"/>
                  <a:gd name="connsiteX3" fmla="*/ 2275909 w 2284157"/>
                  <a:gd name="connsiteY3" fmla="*/ 446478 h 1417081"/>
                  <a:gd name="connsiteX4" fmla="*/ 2274836 w 2284157"/>
                  <a:gd name="connsiteY4" fmla="*/ 448302 h 1417081"/>
                  <a:gd name="connsiteX5" fmla="*/ 2283937 w 2284157"/>
                  <a:gd name="connsiteY5" fmla="*/ 463731 h 1417081"/>
                  <a:gd name="connsiteX6" fmla="*/ 2276980 w 2284157"/>
                  <a:gd name="connsiteY6" fmla="*/ 492803 h 1417081"/>
                  <a:gd name="connsiteX7" fmla="*/ 2283937 w 2284157"/>
                  <a:gd name="connsiteY7" fmla="*/ 509452 h 1417081"/>
                  <a:gd name="connsiteX8" fmla="*/ 2275909 w 2284157"/>
                  <a:gd name="connsiteY8" fmla="*/ 542999 h 1417081"/>
                  <a:gd name="connsiteX9" fmla="*/ 1795150 w 2284157"/>
                  <a:gd name="connsiteY9" fmla="*/ 1360476 h 1417081"/>
                  <a:gd name="connsiteX10" fmla="*/ 1615934 w 2284157"/>
                  <a:gd name="connsiteY10" fmla="*/ 1412058 h 1417081"/>
                  <a:gd name="connsiteX11" fmla="*/ 92933 w 2284157"/>
                  <a:gd name="connsiteY11" fmla="*/ 1079764 h 1417081"/>
                  <a:gd name="connsiteX12" fmla="*/ 219 w 2284157"/>
                  <a:gd name="connsiteY12" fmla="*/ 1004150 h 1417081"/>
                  <a:gd name="connsiteX13" fmla="*/ 7177 w 2284157"/>
                  <a:gd name="connsiteY13" fmla="*/ 975078 h 1417081"/>
                  <a:gd name="connsiteX14" fmla="*/ 219 w 2284157"/>
                  <a:gd name="connsiteY14" fmla="*/ 958429 h 1417081"/>
                  <a:gd name="connsiteX15" fmla="*/ 7950 w 2284157"/>
                  <a:gd name="connsiteY15" fmla="*/ 926128 h 1417081"/>
                  <a:gd name="connsiteX16" fmla="*/ 219 w 2284157"/>
                  <a:gd name="connsiteY16" fmla="*/ 907629 h 1417081"/>
                  <a:gd name="connsiteX17" fmla="*/ 8248 w 2284157"/>
                  <a:gd name="connsiteY17" fmla="*/ 874083 h 1417081"/>
                  <a:gd name="connsiteX18" fmla="*/ 489006 w 2284157"/>
                  <a:gd name="connsiteY18" fmla="*/ 56605 h 1417081"/>
                  <a:gd name="connsiteX19" fmla="*/ 613148 w 2284157"/>
                  <a:gd name="connsiteY19" fmla="*/ 133 h 141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84157" h="14170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64098" y="353217"/>
                      <a:pt x="2302013" y="402090"/>
                      <a:pt x="2275909" y="446478"/>
                    </a:cubicBezTo>
                    <a:lnTo>
                      <a:pt x="2274836" y="448302"/>
                    </a:lnTo>
                    <a:lnTo>
                      <a:pt x="2283937" y="463731"/>
                    </a:lnTo>
                    <a:lnTo>
                      <a:pt x="2276980" y="492803"/>
                    </a:lnTo>
                    <a:lnTo>
                      <a:pt x="2283937" y="509452"/>
                    </a:lnTo>
                    <a:cubicBezTo>
                      <a:pt x="2284960" y="520525"/>
                      <a:pt x="2282435" y="531902"/>
                      <a:pt x="2275909" y="542999"/>
                    </a:cubicBezTo>
                    <a:lnTo>
                      <a:pt x="1795150" y="1360476"/>
                    </a:lnTo>
                    <a:cubicBezTo>
                      <a:pt x="1769046" y="1404864"/>
                      <a:pt x="1688808" y="1427957"/>
                      <a:pt x="1615934" y="1412058"/>
                    </a:cubicBezTo>
                    <a:lnTo>
                      <a:pt x="92933" y="1079764"/>
                    </a:lnTo>
                    <a:cubicBezTo>
                      <a:pt x="38277" y="1067839"/>
                      <a:pt x="3286" y="1037367"/>
                      <a:pt x="219" y="1004150"/>
                    </a:cubicBezTo>
                    <a:lnTo>
                      <a:pt x="7177" y="975078"/>
                    </a:lnTo>
                    <a:lnTo>
                      <a:pt x="219" y="958429"/>
                    </a:lnTo>
                    <a:lnTo>
                      <a:pt x="7950" y="92612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pattFill prst="wd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FF325866-E663-4F6E-B690-C0B70914FEAB}"/>
                  </a:ext>
                </a:extLst>
              </p:cNvPr>
              <p:cNvGrpSpPr/>
              <p:nvPr/>
            </p:nvGrpSpPr>
            <p:grpSpPr>
              <a:xfrm>
                <a:off x="2615505" y="3946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D8E2522F-084D-4B0A-AA22-88397DAA2815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983F7290-9A44-4453-97BE-941AE1E2530E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1B631756-11D5-464B-8E7A-0492AEA571B5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CAEEE393-77C3-4D11-A59B-939DDD55911E}"/>
                  </a:ext>
                </a:extLst>
              </p:cNvPr>
              <p:cNvSpPr/>
              <p:nvPr/>
            </p:nvSpPr>
            <p:spPr>
              <a:xfrm>
                <a:off x="2615505" y="3825253"/>
                <a:ext cx="2284156" cy="1366281"/>
              </a:xfrm>
              <a:custGeom>
                <a:avLst/>
                <a:gdLst>
                  <a:gd name="connsiteX0" fmla="*/ 613148 w 2284156"/>
                  <a:gd name="connsiteY0" fmla="*/ 133 h 1366281"/>
                  <a:gd name="connsiteX1" fmla="*/ 668223 w 2284156"/>
                  <a:gd name="connsiteY1" fmla="*/ 5023 h 1366281"/>
                  <a:gd name="connsiteX2" fmla="*/ 2191224 w 2284156"/>
                  <a:gd name="connsiteY2" fmla="*/ 337318 h 1366281"/>
                  <a:gd name="connsiteX3" fmla="*/ 2283937 w 2284156"/>
                  <a:gd name="connsiteY3" fmla="*/ 412931 h 1366281"/>
                  <a:gd name="connsiteX4" fmla="*/ 2276980 w 2284156"/>
                  <a:gd name="connsiteY4" fmla="*/ 442003 h 1366281"/>
                  <a:gd name="connsiteX5" fmla="*/ 2283937 w 2284156"/>
                  <a:gd name="connsiteY5" fmla="*/ 458652 h 1366281"/>
                  <a:gd name="connsiteX6" fmla="*/ 2275909 w 2284156"/>
                  <a:gd name="connsiteY6" fmla="*/ 492199 h 1366281"/>
                  <a:gd name="connsiteX7" fmla="*/ 1795150 w 2284156"/>
                  <a:gd name="connsiteY7" fmla="*/ 1309676 h 1366281"/>
                  <a:gd name="connsiteX8" fmla="*/ 1615934 w 2284156"/>
                  <a:gd name="connsiteY8" fmla="*/ 1361258 h 1366281"/>
                  <a:gd name="connsiteX9" fmla="*/ 92933 w 2284156"/>
                  <a:gd name="connsiteY9" fmla="*/ 1028964 h 1366281"/>
                  <a:gd name="connsiteX10" fmla="*/ 219 w 2284156"/>
                  <a:gd name="connsiteY10" fmla="*/ 953350 h 1366281"/>
                  <a:gd name="connsiteX11" fmla="*/ 7177 w 2284156"/>
                  <a:gd name="connsiteY11" fmla="*/ 924278 h 1366281"/>
                  <a:gd name="connsiteX12" fmla="*/ 219 w 2284156"/>
                  <a:gd name="connsiteY12" fmla="*/ 907629 h 1366281"/>
                  <a:gd name="connsiteX13" fmla="*/ 8248 w 2284156"/>
                  <a:gd name="connsiteY13" fmla="*/ 874083 h 1366281"/>
                  <a:gd name="connsiteX14" fmla="*/ 489006 w 2284156"/>
                  <a:gd name="connsiteY14" fmla="*/ 56605 h 1366281"/>
                  <a:gd name="connsiteX15" fmla="*/ 613148 w 2284156"/>
                  <a:gd name="connsiteY15" fmla="*/ 133 h 136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84156" h="1366281">
                    <a:moveTo>
                      <a:pt x="613148" y="133"/>
                    </a:moveTo>
                    <a:cubicBezTo>
                      <a:pt x="631326" y="-490"/>
                      <a:pt x="650005" y="1048"/>
                      <a:pt x="668223" y="5023"/>
                    </a:cubicBezTo>
                    <a:lnTo>
                      <a:pt x="2191224" y="337318"/>
                    </a:lnTo>
                    <a:cubicBezTo>
                      <a:pt x="2245879" y="349242"/>
                      <a:pt x="2280870" y="379715"/>
                      <a:pt x="2283937" y="412931"/>
                    </a:cubicBezTo>
                    <a:lnTo>
                      <a:pt x="2276980" y="442003"/>
                    </a:lnTo>
                    <a:lnTo>
                      <a:pt x="2283937" y="458652"/>
                    </a:lnTo>
                    <a:cubicBezTo>
                      <a:pt x="2284960" y="469725"/>
                      <a:pt x="2282435" y="481102"/>
                      <a:pt x="2275909" y="492199"/>
                    </a:cubicBezTo>
                    <a:lnTo>
                      <a:pt x="1795150" y="1309676"/>
                    </a:lnTo>
                    <a:cubicBezTo>
                      <a:pt x="1769046" y="1354064"/>
                      <a:pt x="1688808" y="1377157"/>
                      <a:pt x="1615934" y="1361258"/>
                    </a:cubicBezTo>
                    <a:lnTo>
                      <a:pt x="92933" y="1028964"/>
                    </a:lnTo>
                    <a:cubicBezTo>
                      <a:pt x="38277" y="1017039"/>
                      <a:pt x="3286" y="986567"/>
                      <a:pt x="219" y="953350"/>
                    </a:cubicBezTo>
                    <a:lnTo>
                      <a:pt x="7177" y="924278"/>
                    </a:lnTo>
                    <a:lnTo>
                      <a:pt x="219" y="907629"/>
                    </a:lnTo>
                    <a:cubicBezTo>
                      <a:pt x="-803" y="896557"/>
                      <a:pt x="1722" y="885179"/>
                      <a:pt x="8248" y="874083"/>
                    </a:cubicBezTo>
                    <a:lnTo>
                      <a:pt x="489006" y="56605"/>
                    </a:lnTo>
                    <a:cubicBezTo>
                      <a:pt x="508584" y="23314"/>
                      <a:pt x="558613" y="2001"/>
                      <a:pt x="613148" y="13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5AFF803D-66AB-4A4A-88CC-4A63B76F3D90}"/>
                  </a:ext>
                </a:extLst>
              </p:cNvPr>
              <p:cNvGrpSpPr/>
              <p:nvPr/>
            </p:nvGrpSpPr>
            <p:grpSpPr>
              <a:xfrm>
                <a:off x="2615505" y="3692707"/>
                <a:ext cx="2284156" cy="1450100"/>
                <a:chOff x="2615505" y="3429000"/>
                <a:chExt cx="2284156" cy="1450100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A1DA0848-9058-4394-8CDB-F44AF6B3B2A2}"/>
                    </a:ext>
                  </a:extLst>
                </p:cNvPr>
                <p:cNvSpPr/>
                <p:nvPr/>
              </p:nvSpPr>
              <p:spPr>
                <a:xfrm>
                  <a:off x="2615505" y="3429000"/>
                  <a:ext cx="2284156" cy="1450100"/>
                </a:xfrm>
                <a:custGeom>
                  <a:avLst/>
                  <a:gdLst>
                    <a:gd name="connsiteX0" fmla="*/ 613148 w 2284156"/>
                    <a:gd name="connsiteY0" fmla="*/ 133 h 1450100"/>
                    <a:gd name="connsiteX1" fmla="*/ 668223 w 2284156"/>
                    <a:gd name="connsiteY1" fmla="*/ 5023 h 1450100"/>
                    <a:gd name="connsiteX2" fmla="*/ 2191224 w 2284156"/>
                    <a:gd name="connsiteY2" fmla="*/ 337318 h 1450100"/>
                    <a:gd name="connsiteX3" fmla="*/ 2283937 w 2284156"/>
                    <a:gd name="connsiteY3" fmla="*/ 412931 h 1450100"/>
                    <a:gd name="connsiteX4" fmla="*/ 2277415 w 2284156"/>
                    <a:gd name="connsiteY4" fmla="*/ 440185 h 1450100"/>
                    <a:gd name="connsiteX5" fmla="*/ 2283937 w 2284156"/>
                    <a:gd name="connsiteY5" fmla="*/ 455793 h 1450100"/>
                    <a:gd name="connsiteX6" fmla="*/ 2281038 w 2284156"/>
                    <a:gd name="connsiteY6" fmla="*/ 467906 h 1450100"/>
                    <a:gd name="connsiteX7" fmla="*/ 2283937 w 2284156"/>
                    <a:gd name="connsiteY7" fmla="*/ 474843 h 1450100"/>
                    <a:gd name="connsiteX8" fmla="*/ 2278139 w 2284156"/>
                    <a:gd name="connsiteY8" fmla="*/ 499069 h 1450100"/>
                    <a:gd name="connsiteX9" fmla="*/ 2283937 w 2284156"/>
                    <a:gd name="connsiteY9" fmla="*/ 512943 h 1450100"/>
                    <a:gd name="connsiteX10" fmla="*/ 2279444 w 2284156"/>
                    <a:gd name="connsiteY10" fmla="*/ 531719 h 1450100"/>
                    <a:gd name="connsiteX11" fmla="*/ 2283937 w 2284156"/>
                    <a:gd name="connsiteY11" fmla="*/ 542471 h 1450100"/>
                    <a:gd name="connsiteX12" fmla="*/ 2275909 w 2284156"/>
                    <a:gd name="connsiteY12" fmla="*/ 576018 h 1450100"/>
                    <a:gd name="connsiteX13" fmla="*/ 1795150 w 2284156"/>
                    <a:gd name="connsiteY13" fmla="*/ 1393495 h 1450100"/>
                    <a:gd name="connsiteX14" fmla="*/ 1615934 w 2284156"/>
                    <a:gd name="connsiteY14" fmla="*/ 1445077 h 1450100"/>
                    <a:gd name="connsiteX15" fmla="*/ 92933 w 2284156"/>
                    <a:gd name="connsiteY15" fmla="*/ 1112783 h 1450100"/>
                    <a:gd name="connsiteX16" fmla="*/ 219 w 2284156"/>
                    <a:gd name="connsiteY16" fmla="*/ 1037169 h 1450100"/>
                    <a:gd name="connsiteX17" fmla="*/ 4713 w 2284156"/>
                    <a:gd name="connsiteY17" fmla="*/ 1018394 h 1450100"/>
                    <a:gd name="connsiteX18" fmla="*/ 219 w 2284156"/>
                    <a:gd name="connsiteY18" fmla="*/ 1007641 h 1450100"/>
                    <a:gd name="connsiteX19" fmla="*/ 6017 w 2284156"/>
                    <a:gd name="connsiteY19" fmla="*/ 983415 h 1450100"/>
                    <a:gd name="connsiteX20" fmla="*/ 219 w 2284156"/>
                    <a:gd name="connsiteY20" fmla="*/ 969541 h 1450100"/>
                    <a:gd name="connsiteX21" fmla="*/ 3118 w 2284156"/>
                    <a:gd name="connsiteY21" fmla="*/ 957428 h 1450100"/>
                    <a:gd name="connsiteX22" fmla="*/ 219 w 2284156"/>
                    <a:gd name="connsiteY22" fmla="*/ 950491 h 1450100"/>
                    <a:gd name="connsiteX23" fmla="*/ 6742 w 2284156"/>
                    <a:gd name="connsiteY23" fmla="*/ 923237 h 1450100"/>
                    <a:gd name="connsiteX24" fmla="*/ 219 w 2284156"/>
                    <a:gd name="connsiteY24" fmla="*/ 907629 h 1450100"/>
                    <a:gd name="connsiteX25" fmla="*/ 8248 w 2284156"/>
                    <a:gd name="connsiteY25" fmla="*/ 874083 h 1450100"/>
                    <a:gd name="connsiteX26" fmla="*/ 489006 w 2284156"/>
                    <a:gd name="connsiteY26" fmla="*/ 56605 h 1450100"/>
                    <a:gd name="connsiteX27" fmla="*/ 613148 w 2284156"/>
                    <a:gd name="connsiteY27" fmla="*/ 133 h 145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284156" h="1450100">
                      <a:moveTo>
                        <a:pt x="613148" y="133"/>
                      </a:moveTo>
                      <a:cubicBezTo>
                        <a:pt x="631326" y="-490"/>
                        <a:pt x="650005" y="1048"/>
                        <a:pt x="668223" y="5023"/>
                      </a:cubicBezTo>
                      <a:lnTo>
                        <a:pt x="2191224" y="337318"/>
                      </a:lnTo>
                      <a:cubicBezTo>
                        <a:pt x="2245879" y="349242"/>
                        <a:pt x="2280870" y="379715"/>
                        <a:pt x="2283937" y="412931"/>
                      </a:cubicBezTo>
                      <a:lnTo>
                        <a:pt x="2277415" y="440185"/>
                      </a:lnTo>
                      <a:lnTo>
                        <a:pt x="2283937" y="455793"/>
                      </a:lnTo>
                      <a:lnTo>
                        <a:pt x="2281038" y="467906"/>
                      </a:lnTo>
                      <a:lnTo>
                        <a:pt x="2283937" y="474843"/>
                      </a:lnTo>
                      <a:lnTo>
                        <a:pt x="2278139" y="499069"/>
                      </a:lnTo>
                      <a:lnTo>
                        <a:pt x="2283937" y="512943"/>
                      </a:lnTo>
                      <a:lnTo>
                        <a:pt x="2279444" y="531719"/>
                      </a:lnTo>
                      <a:lnTo>
                        <a:pt x="2283937" y="542471"/>
                      </a:lnTo>
                      <a:cubicBezTo>
                        <a:pt x="2284960" y="553544"/>
                        <a:pt x="2282435" y="564921"/>
                        <a:pt x="2275909" y="576018"/>
                      </a:cubicBezTo>
                      <a:lnTo>
                        <a:pt x="1795150" y="1393495"/>
                      </a:lnTo>
                      <a:cubicBezTo>
                        <a:pt x="1769046" y="1437883"/>
                        <a:pt x="1688808" y="1460976"/>
                        <a:pt x="1615934" y="1445077"/>
                      </a:cubicBezTo>
                      <a:lnTo>
                        <a:pt x="92933" y="1112783"/>
                      </a:lnTo>
                      <a:cubicBezTo>
                        <a:pt x="38277" y="1100858"/>
                        <a:pt x="3286" y="1070386"/>
                        <a:pt x="219" y="1037169"/>
                      </a:cubicBezTo>
                      <a:lnTo>
                        <a:pt x="4713" y="1018394"/>
                      </a:lnTo>
                      <a:lnTo>
                        <a:pt x="219" y="1007641"/>
                      </a:lnTo>
                      <a:lnTo>
                        <a:pt x="6017" y="983415"/>
                      </a:lnTo>
                      <a:lnTo>
                        <a:pt x="219" y="969541"/>
                      </a:lnTo>
                      <a:lnTo>
                        <a:pt x="3118" y="957428"/>
                      </a:lnTo>
                      <a:lnTo>
                        <a:pt x="219" y="950491"/>
                      </a:lnTo>
                      <a:lnTo>
                        <a:pt x="6742" y="923237"/>
                      </a:lnTo>
                      <a:lnTo>
                        <a:pt x="219" y="907629"/>
                      </a:lnTo>
                      <a:cubicBezTo>
                        <a:pt x="-803" y="896557"/>
                        <a:pt x="1722" y="885179"/>
                        <a:pt x="8248" y="874083"/>
                      </a:cubicBezTo>
                      <a:lnTo>
                        <a:pt x="489006" y="56605"/>
                      </a:lnTo>
                      <a:cubicBezTo>
                        <a:pt x="508584" y="23314"/>
                        <a:pt x="558613" y="2001"/>
                        <a:pt x="613148" y="13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0">
                      <a:srgbClr val="4472C4">
                        <a:lumMod val="20000"/>
                        <a:lumOff val="80000"/>
                        <a:alpha val="70000"/>
                      </a:srgb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" lastClr="FFFFFF">
                      <a:lumMod val="9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438EB02E-545B-436B-AAA6-CF549C7A6D39}"/>
                    </a:ext>
                  </a:extLst>
                </p:cNvPr>
                <p:cNvSpPr/>
                <p:nvPr/>
              </p:nvSpPr>
              <p:spPr>
                <a:xfrm>
                  <a:off x="2622155" y="4301730"/>
                  <a:ext cx="1756931" cy="553890"/>
                </a:xfrm>
                <a:custGeom>
                  <a:avLst/>
                  <a:gdLst>
                    <a:gd name="connsiteX0" fmla="*/ 1482450 w 1756931"/>
                    <a:gd name="connsiteY0" fmla="*/ 509458 h 553890"/>
                    <a:gd name="connsiteX1" fmla="*/ 1546303 w 1756931"/>
                    <a:gd name="connsiteY1" fmla="*/ 530327 h 553890"/>
                    <a:gd name="connsiteX2" fmla="*/ 1533889 w 1756931"/>
                    <a:gd name="connsiteY2" fmla="*/ 546372 h 553890"/>
                    <a:gd name="connsiteX3" fmla="*/ 1437092 w 1756931"/>
                    <a:gd name="connsiteY3" fmla="*/ 525253 h 553890"/>
                    <a:gd name="connsiteX4" fmla="*/ 1439935 w 1756931"/>
                    <a:gd name="connsiteY4" fmla="*/ 521577 h 553890"/>
                    <a:gd name="connsiteX5" fmla="*/ 1482450 w 1756931"/>
                    <a:gd name="connsiteY5" fmla="*/ 509458 h 553890"/>
                    <a:gd name="connsiteX6" fmla="*/ 1714248 w 1756931"/>
                    <a:gd name="connsiteY6" fmla="*/ 500880 h 553890"/>
                    <a:gd name="connsiteX7" fmla="*/ 1737052 w 1756931"/>
                    <a:gd name="connsiteY7" fmla="*/ 503462 h 553890"/>
                    <a:gd name="connsiteX8" fmla="*/ 1755210 w 1756931"/>
                    <a:gd name="connsiteY8" fmla="*/ 538191 h 553890"/>
                    <a:gd name="connsiteX9" fmla="*/ 1742600 w 1756931"/>
                    <a:gd name="connsiteY9" fmla="*/ 547929 h 553890"/>
                    <a:gd name="connsiteX10" fmla="*/ 1738377 w 1756931"/>
                    <a:gd name="connsiteY10" fmla="*/ 549819 h 553890"/>
                    <a:gd name="connsiteX11" fmla="*/ 1717121 w 1756931"/>
                    <a:gd name="connsiteY11" fmla="*/ 547411 h 553890"/>
                    <a:gd name="connsiteX12" fmla="*/ 1698963 w 1756931"/>
                    <a:gd name="connsiteY12" fmla="*/ 512683 h 553890"/>
                    <a:gd name="connsiteX13" fmla="*/ 1714248 w 1756931"/>
                    <a:gd name="connsiteY13" fmla="*/ 500880 h 553890"/>
                    <a:gd name="connsiteX14" fmla="*/ 1366589 w 1756931"/>
                    <a:gd name="connsiteY14" fmla="*/ 488979 h 553890"/>
                    <a:gd name="connsiteX15" fmla="*/ 1389393 w 1756931"/>
                    <a:gd name="connsiteY15" fmla="*/ 491562 h 553890"/>
                    <a:gd name="connsiteX16" fmla="*/ 1406361 w 1756931"/>
                    <a:gd name="connsiteY16" fmla="*/ 507017 h 553890"/>
                    <a:gd name="connsiteX17" fmla="*/ 1407082 w 1756931"/>
                    <a:gd name="connsiteY17" fmla="*/ 518705 h 553890"/>
                    <a:gd name="connsiteX18" fmla="*/ 1351665 w 1756931"/>
                    <a:gd name="connsiteY18" fmla="*/ 506614 h 553890"/>
                    <a:gd name="connsiteX19" fmla="*/ 1351305 w 1756931"/>
                    <a:gd name="connsiteY19" fmla="*/ 500781 h 553890"/>
                    <a:gd name="connsiteX20" fmla="*/ 1366589 w 1756931"/>
                    <a:gd name="connsiteY20" fmla="*/ 488979 h 553890"/>
                    <a:gd name="connsiteX21" fmla="*/ 1583613 w 1756931"/>
                    <a:gd name="connsiteY21" fmla="*/ 483176 h 553890"/>
                    <a:gd name="connsiteX22" fmla="*/ 1626492 w 1756931"/>
                    <a:gd name="connsiteY22" fmla="*/ 493937 h 553890"/>
                    <a:gd name="connsiteX23" fmla="*/ 1671355 w 1756931"/>
                    <a:gd name="connsiteY23" fmla="*/ 543937 h 553890"/>
                    <a:gd name="connsiteX24" fmla="*/ 1604183 w 1756931"/>
                    <a:gd name="connsiteY24" fmla="*/ 543125 h 553890"/>
                    <a:gd name="connsiteX25" fmla="*/ 1559319 w 1756931"/>
                    <a:gd name="connsiteY25" fmla="*/ 493125 h 553890"/>
                    <a:gd name="connsiteX26" fmla="*/ 1583613 w 1756931"/>
                    <a:gd name="connsiteY26" fmla="*/ 483176 h 553890"/>
                    <a:gd name="connsiteX27" fmla="*/ 1258371 w 1756931"/>
                    <a:gd name="connsiteY27" fmla="*/ 450983 h 553890"/>
                    <a:gd name="connsiteX28" fmla="*/ 1310666 w 1756931"/>
                    <a:gd name="connsiteY28" fmla="*/ 478361 h 553890"/>
                    <a:gd name="connsiteX29" fmla="*/ 1327216 w 1756931"/>
                    <a:gd name="connsiteY29" fmla="*/ 501279 h 553890"/>
                    <a:gd name="connsiteX30" fmla="*/ 1249412 w 1756931"/>
                    <a:gd name="connsiteY30" fmla="*/ 484304 h 553890"/>
                    <a:gd name="connsiteX31" fmla="*/ 1247362 w 1756931"/>
                    <a:gd name="connsiteY31" fmla="*/ 481465 h 553890"/>
                    <a:gd name="connsiteX32" fmla="*/ 1247602 w 1756931"/>
                    <a:gd name="connsiteY32" fmla="*/ 455213 h 553890"/>
                    <a:gd name="connsiteX33" fmla="*/ 1258371 w 1756931"/>
                    <a:gd name="connsiteY33" fmla="*/ 450983 h 553890"/>
                    <a:gd name="connsiteX34" fmla="*/ 1479747 w 1756931"/>
                    <a:gd name="connsiteY34" fmla="*/ 448325 h 553890"/>
                    <a:gd name="connsiteX35" fmla="*/ 1502553 w 1756931"/>
                    <a:gd name="connsiteY35" fmla="*/ 450907 h 553890"/>
                    <a:gd name="connsiteX36" fmla="*/ 1520709 w 1756931"/>
                    <a:gd name="connsiteY36" fmla="*/ 485636 h 553890"/>
                    <a:gd name="connsiteX37" fmla="*/ 1482620 w 1756931"/>
                    <a:gd name="connsiteY37" fmla="*/ 494856 h 553890"/>
                    <a:gd name="connsiteX38" fmla="*/ 1464464 w 1756931"/>
                    <a:gd name="connsiteY38" fmla="*/ 460127 h 553890"/>
                    <a:gd name="connsiteX39" fmla="*/ 1479747 w 1756931"/>
                    <a:gd name="connsiteY39" fmla="*/ 448325 h 553890"/>
                    <a:gd name="connsiteX40" fmla="*/ 1664242 w 1756931"/>
                    <a:gd name="connsiteY40" fmla="*/ 441349 h 553890"/>
                    <a:gd name="connsiteX41" fmla="*/ 1687047 w 1756931"/>
                    <a:gd name="connsiteY41" fmla="*/ 443932 h 553890"/>
                    <a:gd name="connsiteX42" fmla="*/ 1705204 w 1756931"/>
                    <a:gd name="connsiteY42" fmla="*/ 478661 h 553890"/>
                    <a:gd name="connsiteX43" fmla="*/ 1667114 w 1756931"/>
                    <a:gd name="connsiteY43" fmla="*/ 487880 h 553890"/>
                    <a:gd name="connsiteX44" fmla="*/ 1648958 w 1756931"/>
                    <a:gd name="connsiteY44" fmla="*/ 453151 h 553890"/>
                    <a:gd name="connsiteX45" fmla="*/ 1664242 w 1756931"/>
                    <a:gd name="connsiteY45" fmla="*/ 441349 h 553890"/>
                    <a:gd name="connsiteX46" fmla="*/ 1132412 w 1756931"/>
                    <a:gd name="connsiteY46" fmla="*/ 435338 h 553890"/>
                    <a:gd name="connsiteX47" fmla="*/ 1176385 w 1756931"/>
                    <a:gd name="connsiteY47" fmla="*/ 439879 h 553890"/>
                    <a:gd name="connsiteX48" fmla="*/ 1215944 w 1756931"/>
                    <a:gd name="connsiteY48" fmla="*/ 459611 h 553890"/>
                    <a:gd name="connsiteX49" fmla="*/ 1225977 w 1756931"/>
                    <a:gd name="connsiteY49" fmla="*/ 479191 h 553890"/>
                    <a:gd name="connsiteX50" fmla="*/ 1112778 w 1756931"/>
                    <a:gd name="connsiteY50" fmla="*/ 454493 h 553890"/>
                    <a:gd name="connsiteX51" fmla="*/ 1109783 w 1756931"/>
                    <a:gd name="connsiteY51" fmla="*/ 448647 h 553890"/>
                    <a:gd name="connsiteX52" fmla="*/ 1132412 w 1756931"/>
                    <a:gd name="connsiteY52" fmla="*/ 435338 h 553890"/>
                    <a:gd name="connsiteX53" fmla="*/ 1576624 w 1756931"/>
                    <a:gd name="connsiteY53" fmla="*/ 410773 h 553890"/>
                    <a:gd name="connsiteX54" fmla="*/ 1640478 w 1756931"/>
                    <a:gd name="connsiteY54" fmla="*/ 431643 h 553890"/>
                    <a:gd name="connsiteX55" fmla="*/ 1581899 w 1756931"/>
                    <a:gd name="connsiteY55" fmla="*/ 464526 h 553890"/>
                    <a:gd name="connsiteX56" fmla="*/ 1518045 w 1756931"/>
                    <a:gd name="connsiteY56" fmla="*/ 443657 h 553890"/>
                    <a:gd name="connsiteX57" fmla="*/ 1576624 w 1756931"/>
                    <a:gd name="connsiteY57" fmla="*/ 410773 h 553890"/>
                    <a:gd name="connsiteX58" fmla="*/ 1371530 w 1756931"/>
                    <a:gd name="connsiteY58" fmla="*/ 410328 h 553890"/>
                    <a:gd name="connsiteX59" fmla="*/ 1423824 w 1756931"/>
                    <a:gd name="connsiteY59" fmla="*/ 437706 h 553890"/>
                    <a:gd name="connsiteX60" fmla="*/ 1449466 w 1756931"/>
                    <a:gd name="connsiteY60" fmla="*/ 499797 h 553890"/>
                    <a:gd name="connsiteX61" fmla="*/ 1386403 w 1756931"/>
                    <a:gd name="connsiteY61" fmla="*/ 476650 h 553890"/>
                    <a:gd name="connsiteX62" fmla="*/ 1360761 w 1756931"/>
                    <a:gd name="connsiteY62" fmla="*/ 414558 h 553890"/>
                    <a:gd name="connsiteX63" fmla="*/ 1371530 w 1756931"/>
                    <a:gd name="connsiteY63" fmla="*/ 410328 h 553890"/>
                    <a:gd name="connsiteX64" fmla="*/ 1053821 w 1756931"/>
                    <a:gd name="connsiteY64" fmla="*/ 390392 h 553890"/>
                    <a:gd name="connsiteX65" fmla="*/ 1117674 w 1756931"/>
                    <a:gd name="connsiteY65" fmla="*/ 411261 h 553890"/>
                    <a:gd name="connsiteX66" fmla="*/ 1101609 w 1756931"/>
                    <a:gd name="connsiteY66" fmla="*/ 432024 h 553890"/>
                    <a:gd name="connsiteX67" fmla="*/ 1061805 w 1756931"/>
                    <a:gd name="connsiteY67" fmla="*/ 443371 h 553890"/>
                    <a:gd name="connsiteX68" fmla="*/ 1003777 w 1756931"/>
                    <a:gd name="connsiteY68" fmla="*/ 430710 h 553890"/>
                    <a:gd name="connsiteX69" fmla="*/ 995242 w 1756931"/>
                    <a:gd name="connsiteY69" fmla="*/ 423275 h 553890"/>
                    <a:gd name="connsiteX70" fmla="*/ 1053821 w 1756931"/>
                    <a:gd name="connsiteY70" fmla="*/ 390392 h 553890"/>
                    <a:gd name="connsiteX71" fmla="*/ 1680909 w 1756931"/>
                    <a:gd name="connsiteY71" fmla="*/ 386580 h 553890"/>
                    <a:gd name="connsiteX72" fmla="*/ 1703714 w 1756931"/>
                    <a:gd name="connsiteY72" fmla="*/ 389163 h 553890"/>
                    <a:gd name="connsiteX73" fmla="*/ 1721870 w 1756931"/>
                    <a:gd name="connsiteY73" fmla="*/ 423891 h 553890"/>
                    <a:gd name="connsiteX74" fmla="*/ 1683781 w 1756931"/>
                    <a:gd name="connsiteY74" fmla="*/ 433112 h 553890"/>
                    <a:gd name="connsiteX75" fmla="*/ 1665624 w 1756931"/>
                    <a:gd name="connsiteY75" fmla="*/ 398382 h 553890"/>
                    <a:gd name="connsiteX76" fmla="*/ 1680909 w 1756931"/>
                    <a:gd name="connsiteY76" fmla="*/ 386580 h 553890"/>
                    <a:gd name="connsiteX77" fmla="*/ 1275902 w 1756931"/>
                    <a:gd name="connsiteY77" fmla="*/ 382060 h 553890"/>
                    <a:gd name="connsiteX78" fmla="*/ 1328197 w 1756931"/>
                    <a:gd name="connsiteY78" fmla="*/ 409437 h 553890"/>
                    <a:gd name="connsiteX79" fmla="*/ 1353837 w 1756931"/>
                    <a:gd name="connsiteY79" fmla="*/ 471528 h 553890"/>
                    <a:gd name="connsiteX80" fmla="*/ 1290774 w 1756931"/>
                    <a:gd name="connsiteY80" fmla="*/ 448381 h 553890"/>
                    <a:gd name="connsiteX81" fmla="*/ 1265133 w 1756931"/>
                    <a:gd name="connsiteY81" fmla="*/ 386290 h 553890"/>
                    <a:gd name="connsiteX82" fmla="*/ 1275902 w 1756931"/>
                    <a:gd name="connsiteY82" fmla="*/ 382060 h 553890"/>
                    <a:gd name="connsiteX83" fmla="*/ 1521775 w 1756931"/>
                    <a:gd name="connsiteY83" fmla="*/ 372945 h 553890"/>
                    <a:gd name="connsiteX84" fmla="*/ 1544134 w 1756931"/>
                    <a:gd name="connsiteY84" fmla="*/ 386703 h 553890"/>
                    <a:gd name="connsiteX85" fmla="*/ 1491756 w 1756931"/>
                    <a:gd name="connsiteY85" fmla="*/ 428764 h 553890"/>
                    <a:gd name="connsiteX86" fmla="*/ 1425341 w 1756931"/>
                    <a:gd name="connsiteY86" fmla="*/ 418671 h 553890"/>
                    <a:gd name="connsiteX87" fmla="*/ 1477720 w 1756931"/>
                    <a:gd name="connsiteY87" fmla="*/ 376610 h 553890"/>
                    <a:gd name="connsiteX88" fmla="*/ 1521775 w 1756931"/>
                    <a:gd name="connsiteY88" fmla="*/ 372945 h 553890"/>
                    <a:gd name="connsiteX89" fmla="*/ 937960 w 1756931"/>
                    <a:gd name="connsiteY89" fmla="*/ 369914 h 553890"/>
                    <a:gd name="connsiteX90" fmla="*/ 960765 w 1756931"/>
                    <a:gd name="connsiteY90" fmla="*/ 372496 h 553890"/>
                    <a:gd name="connsiteX91" fmla="*/ 978921 w 1756931"/>
                    <a:gd name="connsiteY91" fmla="*/ 407225 h 553890"/>
                    <a:gd name="connsiteX92" fmla="*/ 940832 w 1756931"/>
                    <a:gd name="connsiteY92" fmla="*/ 416446 h 553890"/>
                    <a:gd name="connsiteX93" fmla="*/ 922676 w 1756931"/>
                    <a:gd name="connsiteY93" fmla="*/ 381717 h 553890"/>
                    <a:gd name="connsiteX94" fmla="*/ 937960 w 1756931"/>
                    <a:gd name="connsiteY94" fmla="*/ 369914 h 553890"/>
                    <a:gd name="connsiteX95" fmla="*/ 1154984 w 1756931"/>
                    <a:gd name="connsiteY95" fmla="*/ 364111 h 553890"/>
                    <a:gd name="connsiteX96" fmla="*/ 1197862 w 1756931"/>
                    <a:gd name="connsiteY96" fmla="*/ 374872 h 553890"/>
                    <a:gd name="connsiteX97" fmla="*/ 1242726 w 1756931"/>
                    <a:gd name="connsiteY97" fmla="*/ 424872 h 553890"/>
                    <a:gd name="connsiteX98" fmla="*/ 1175554 w 1756931"/>
                    <a:gd name="connsiteY98" fmla="*/ 424060 h 553890"/>
                    <a:gd name="connsiteX99" fmla="*/ 1130689 w 1756931"/>
                    <a:gd name="connsiteY99" fmla="*/ 374060 h 553890"/>
                    <a:gd name="connsiteX100" fmla="*/ 1154984 w 1756931"/>
                    <a:gd name="connsiteY100" fmla="*/ 364111 h 553890"/>
                    <a:gd name="connsiteX101" fmla="*/ 1390397 w 1756931"/>
                    <a:gd name="connsiteY101" fmla="*/ 358004 h 553890"/>
                    <a:gd name="connsiteX102" fmla="*/ 1413202 w 1756931"/>
                    <a:gd name="connsiteY102" fmla="*/ 360588 h 553890"/>
                    <a:gd name="connsiteX103" fmla="*/ 1431358 w 1756931"/>
                    <a:gd name="connsiteY103" fmla="*/ 395317 h 553890"/>
                    <a:gd name="connsiteX104" fmla="*/ 1393269 w 1756931"/>
                    <a:gd name="connsiteY104" fmla="*/ 404536 h 553890"/>
                    <a:gd name="connsiteX105" fmla="*/ 1375113 w 1756931"/>
                    <a:gd name="connsiteY105" fmla="*/ 369807 h 553890"/>
                    <a:gd name="connsiteX106" fmla="*/ 1390397 w 1756931"/>
                    <a:gd name="connsiteY106" fmla="*/ 358004 h 553890"/>
                    <a:gd name="connsiteX107" fmla="*/ 703787 w 1756931"/>
                    <a:gd name="connsiteY107" fmla="*/ 344850 h 553890"/>
                    <a:gd name="connsiteX108" fmla="*/ 747760 w 1756931"/>
                    <a:gd name="connsiteY108" fmla="*/ 349391 h 553890"/>
                    <a:gd name="connsiteX109" fmla="*/ 787320 w 1756931"/>
                    <a:gd name="connsiteY109" fmla="*/ 369124 h 553890"/>
                    <a:gd name="connsiteX110" fmla="*/ 795603 w 1756931"/>
                    <a:gd name="connsiteY110" fmla="*/ 385290 h 553890"/>
                    <a:gd name="connsiteX111" fmla="*/ 682404 w 1756931"/>
                    <a:gd name="connsiteY111" fmla="*/ 360592 h 553890"/>
                    <a:gd name="connsiteX112" fmla="*/ 681158 w 1756931"/>
                    <a:gd name="connsiteY112" fmla="*/ 358159 h 553890"/>
                    <a:gd name="connsiteX113" fmla="*/ 703787 w 1756931"/>
                    <a:gd name="connsiteY113" fmla="*/ 344850 h 553890"/>
                    <a:gd name="connsiteX114" fmla="*/ 1316578 w 1756931"/>
                    <a:gd name="connsiteY114" fmla="*/ 334193 h 553890"/>
                    <a:gd name="connsiteX115" fmla="*/ 1339383 w 1756931"/>
                    <a:gd name="connsiteY115" fmla="*/ 336775 h 553890"/>
                    <a:gd name="connsiteX116" fmla="*/ 1357540 w 1756931"/>
                    <a:gd name="connsiteY116" fmla="*/ 371504 h 553890"/>
                    <a:gd name="connsiteX117" fmla="*/ 1319451 w 1756931"/>
                    <a:gd name="connsiteY117" fmla="*/ 380725 h 553890"/>
                    <a:gd name="connsiteX118" fmla="*/ 1301293 w 1756931"/>
                    <a:gd name="connsiteY118" fmla="*/ 345995 h 553890"/>
                    <a:gd name="connsiteX119" fmla="*/ 1316578 w 1756931"/>
                    <a:gd name="connsiteY119" fmla="*/ 334193 h 553890"/>
                    <a:gd name="connsiteX120" fmla="*/ 829743 w 1756931"/>
                    <a:gd name="connsiteY120" fmla="*/ 331917 h 553890"/>
                    <a:gd name="connsiteX121" fmla="*/ 882037 w 1756931"/>
                    <a:gd name="connsiteY121" fmla="*/ 359295 h 553890"/>
                    <a:gd name="connsiteX122" fmla="*/ 907919 w 1756931"/>
                    <a:gd name="connsiteY122" fmla="*/ 395134 h 553890"/>
                    <a:gd name="connsiteX123" fmla="*/ 907784 w 1756931"/>
                    <a:gd name="connsiteY123" fmla="*/ 409766 h 553890"/>
                    <a:gd name="connsiteX124" fmla="*/ 842682 w 1756931"/>
                    <a:gd name="connsiteY124" fmla="*/ 395562 h 553890"/>
                    <a:gd name="connsiteX125" fmla="*/ 818734 w 1756931"/>
                    <a:gd name="connsiteY125" fmla="*/ 362399 h 553890"/>
                    <a:gd name="connsiteX126" fmla="*/ 818975 w 1756931"/>
                    <a:gd name="connsiteY126" fmla="*/ 336147 h 553890"/>
                    <a:gd name="connsiteX127" fmla="*/ 829743 w 1756931"/>
                    <a:gd name="connsiteY127" fmla="*/ 331917 h 553890"/>
                    <a:gd name="connsiteX128" fmla="*/ 1051119 w 1756931"/>
                    <a:gd name="connsiteY128" fmla="*/ 329259 h 553890"/>
                    <a:gd name="connsiteX129" fmla="*/ 1073923 w 1756931"/>
                    <a:gd name="connsiteY129" fmla="*/ 331842 h 553890"/>
                    <a:gd name="connsiteX130" fmla="*/ 1092081 w 1756931"/>
                    <a:gd name="connsiteY130" fmla="*/ 366571 h 553890"/>
                    <a:gd name="connsiteX131" fmla="*/ 1053991 w 1756931"/>
                    <a:gd name="connsiteY131" fmla="*/ 375790 h 553890"/>
                    <a:gd name="connsiteX132" fmla="*/ 1035835 w 1756931"/>
                    <a:gd name="connsiteY132" fmla="*/ 341061 h 553890"/>
                    <a:gd name="connsiteX133" fmla="*/ 1051119 w 1756931"/>
                    <a:gd name="connsiteY133" fmla="*/ 329259 h 553890"/>
                    <a:gd name="connsiteX134" fmla="*/ 1228472 w 1756931"/>
                    <a:gd name="connsiteY134" fmla="*/ 327049 h 553890"/>
                    <a:gd name="connsiteX135" fmla="*/ 1251277 w 1756931"/>
                    <a:gd name="connsiteY135" fmla="*/ 329632 h 553890"/>
                    <a:gd name="connsiteX136" fmla="*/ 1269433 w 1756931"/>
                    <a:gd name="connsiteY136" fmla="*/ 364360 h 553890"/>
                    <a:gd name="connsiteX137" fmla="*/ 1231344 w 1756931"/>
                    <a:gd name="connsiteY137" fmla="*/ 373580 h 553890"/>
                    <a:gd name="connsiteX138" fmla="*/ 1213188 w 1756931"/>
                    <a:gd name="connsiteY138" fmla="*/ 338851 h 553890"/>
                    <a:gd name="connsiteX139" fmla="*/ 1228472 w 1756931"/>
                    <a:gd name="connsiteY139" fmla="*/ 327049 h 553890"/>
                    <a:gd name="connsiteX140" fmla="*/ 620434 w 1756931"/>
                    <a:gd name="connsiteY140" fmla="*/ 295144 h 553890"/>
                    <a:gd name="connsiteX141" fmla="*/ 684288 w 1756931"/>
                    <a:gd name="connsiteY141" fmla="*/ 316013 h 553890"/>
                    <a:gd name="connsiteX142" fmla="*/ 668223 w 1756931"/>
                    <a:gd name="connsiteY142" fmla="*/ 336776 h 553890"/>
                    <a:gd name="connsiteX143" fmla="*/ 627048 w 1756931"/>
                    <a:gd name="connsiteY143" fmla="*/ 348514 h 553890"/>
                    <a:gd name="connsiteX144" fmla="*/ 571447 w 1756931"/>
                    <a:gd name="connsiteY144" fmla="*/ 336383 h 553890"/>
                    <a:gd name="connsiteX145" fmla="*/ 561855 w 1756931"/>
                    <a:gd name="connsiteY145" fmla="*/ 328027 h 553890"/>
                    <a:gd name="connsiteX146" fmla="*/ 620434 w 1756931"/>
                    <a:gd name="connsiteY146" fmla="*/ 295144 h 553890"/>
                    <a:gd name="connsiteX147" fmla="*/ 1147996 w 1756931"/>
                    <a:gd name="connsiteY147" fmla="*/ 291709 h 553890"/>
                    <a:gd name="connsiteX148" fmla="*/ 1211849 w 1756931"/>
                    <a:gd name="connsiteY148" fmla="*/ 312578 h 553890"/>
                    <a:gd name="connsiteX149" fmla="*/ 1153271 w 1756931"/>
                    <a:gd name="connsiteY149" fmla="*/ 345461 h 553890"/>
                    <a:gd name="connsiteX150" fmla="*/ 1089418 w 1756931"/>
                    <a:gd name="connsiteY150" fmla="*/ 324592 h 553890"/>
                    <a:gd name="connsiteX151" fmla="*/ 1147996 w 1756931"/>
                    <a:gd name="connsiteY151" fmla="*/ 291709 h 553890"/>
                    <a:gd name="connsiteX152" fmla="*/ 942902 w 1756931"/>
                    <a:gd name="connsiteY152" fmla="*/ 291264 h 553890"/>
                    <a:gd name="connsiteX153" fmla="*/ 995197 w 1756931"/>
                    <a:gd name="connsiteY153" fmla="*/ 318641 h 553890"/>
                    <a:gd name="connsiteX154" fmla="*/ 1020837 w 1756931"/>
                    <a:gd name="connsiteY154" fmla="*/ 380732 h 553890"/>
                    <a:gd name="connsiteX155" fmla="*/ 957774 w 1756931"/>
                    <a:gd name="connsiteY155" fmla="*/ 357585 h 553890"/>
                    <a:gd name="connsiteX156" fmla="*/ 932133 w 1756931"/>
                    <a:gd name="connsiteY156" fmla="*/ 295494 h 553890"/>
                    <a:gd name="connsiteX157" fmla="*/ 942902 w 1756931"/>
                    <a:gd name="connsiteY157" fmla="*/ 291264 h 553890"/>
                    <a:gd name="connsiteX158" fmla="*/ 504574 w 1756931"/>
                    <a:gd name="connsiteY158" fmla="*/ 274666 h 553890"/>
                    <a:gd name="connsiteX159" fmla="*/ 527379 w 1756931"/>
                    <a:gd name="connsiteY159" fmla="*/ 277248 h 553890"/>
                    <a:gd name="connsiteX160" fmla="*/ 545536 w 1756931"/>
                    <a:gd name="connsiteY160" fmla="*/ 311977 h 553890"/>
                    <a:gd name="connsiteX161" fmla="*/ 507446 w 1756931"/>
                    <a:gd name="connsiteY161" fmla="*/ 321198 h 553890"/>
                    <a:gd name="connsiteX162" fmla="*/ 489290 w 1756931"/>
                    <a:gd name="connsiteY162" fmla="*/ 286469 h 553890"/>
                    <a:gd name="connsiteX163" fmla="*/ 504574 w 1756931"/>
                    <a:gd name="connsiteY163" fmla="*/ 274666 h 553890"/>
                    <a:gd name="connsiteX164" fmla="*/ 721598 w 1756931"/>
                    <a:gd name="connsiteY164" fmla="*/ 268862 h 553890"/>
                    <a:gd name="connsiteX165" fmla="*/ 764476 w 1756931"/>
                    <a:gd name="connsiteY165" fmla="*/ 279623 h 553890"/>
                    <a:gd name="connsiteX166" fmla="*/ 809340 w 1756931"/>
                    <a:gd name="connsiteY166" fmla="*/ 329622 h 553890"/>
                    <a:gd name="connsiteX167" fmla="*/ 742168 w 1756931"/>
                    <a:gd name="connsiteY167" fmla="*/ 328811 h 553890"/>
                    <a:gd name="connsiteX168" fmla="*/ 697304 w 1756931"/>
                    <a:gd name="connsiteY168" fmla="*/ 278811 h 553890"/>
                    <a:gd name="connsiteX169" fmla="*/ 721598 w 1756931"/>
                    <a:gd name="connsiteY169" fmla="*/ 268862 h 553890"/>
                    <a:gd name="connsiteX170" fmla="*/ 847274 w 1756931"/>
                    <a:gd name="connsiteY170" fmla="*/ 262993 h 553890"/>
                    <a:gd name="connsiteX171" fmla="*/ 899569 w 1756931"/>
                    <a:gd name="connsiteY171" fmla="*/ 290371 h 553890"/>
                    <a:gd name="connsiteX172" fmla="*/ 925209 w 1756931"/>
                    <a:gd name="connsiteY172" fmla="*/ 352462 h 553890"/>
                    <a:gd name="connsiteX173" fmla="*/ 862146 w 1756931"/>
                    <a:gd name="connsiteY173" fmla="*/ 329315 h 553890"/>
                    <a:gd name="connsiteX174" fmla="*/ 836505 w 1756931"/>
                    <a:gd name="connsiteY174" fmla="*/ 267223 h 553890"/>
                    <a:gd name="connsiteX175" fmla="*/ 847274 w 1756931"/>
                    <a:gd name="connsiteY175" fmla="*/ 262993 h 553890"/>
                    <a:gd name="connsiteX176" fmla="*/ 1093147 w 1756931"/>
                    <a:gd name="connsiteY176" fmla="*/ 253879 h 553890"/>
                    <a:gd name="connsiteX177" fmla="*/ 1115505 w 1756931"/>
                    <a:gd name="connsiteY177" fmla="*/ 267636 h 553890"/>
                    <a:gd name="connsiteX178" fmla="*/ 1063127 w 1756931"/>
                    <a:gd name="connsiteY178" fmla="*/ 309698 h 553890"/>
                    <a:gd name="connsiteX179" fmla="*/ 996712 w 1756931"/>
                    <a:gd name="connsiteY179" fmla="*/ 299605 h 553890"/>
                    <a:gd name="connsiteX180" fmla="*/ 1049092 w 1756931"/>
                    <a:gd name="connsiteY180" fmla="*/ 257543 h 553890"/>
                    <a:gd name="connsiteX181" fmla="*/ 1093147 w 1756931"/>
                    <a:gd name="connsiteY181" fmla="*/ 253879 h 553890"/>
                    <a:gd name="connsiteX182" fmla="*/ 396357 w 1756931"/>
                    <a:gd name="connsiteY182" fmla="*/ 236669 h 553890"/>
                    <a:gd name="connsiteX183" fmla="*/ 448652 w 1756931"/>
                    <a:gd name="connsiteY183" fmla="*/ 264047 h 553890"/>
                    <a:gd name="connsiteX184" fmla="*/ 474532 w 1756931"/>
                    <a:gd name="connsiteY184" fmla="*/ 299886 h 553890"/>
                    <a:gd name="connsiteX185" fmla="*/ 474392 w 1756931"/>
                    <a:gd name="connsiteY185" fmla="*/ 315207 h 553890"/>
                    <a:gd name="connsiteX186" fmla="*/ 409888 w 1756931"/>
                    <a:gd name="connsiteY186" fmla="*/ 301133 h 553890"/>
                    <a:gd name="connsiteX187" fmla="*/ 385348 w 1756931"/>
                    <a:gd name="connsiteY187" fmla="*/ 267151 h 553890"/>
                    <a:gd name="connsiteX188" fmla="*/ 385588 w 1756931"/>
                    <a:gd name="connsiteY188" fmla="*/ 240899 h 553890"/>
                    <a:gd name="connsiteX189" fmla="*/ 396357 w 1756931"/>
                    <a:gd name="connsiteY189" fmla="*/ 236669 h 553890"/>
                    <a:gd name="connsiteX190" fmla="*/ 783178 w 1756931"/>
                    <a:gd name="connsiteY190" fmla="*/ 236564 h 553890"/>
                    <a:gd name="connsiteX191" fmla="*/ 805982 w 1756931"/>
                    <a:gd name="connsiteY191" fmla="*/ 239147 h 553890"/>
                    <a:gd name="connsiteX192" fmla="*/ 824139 w 1756931"/>
                    <a:gd name="connsiteY192" fmla="*/ 273876 h 553890"/>
                    <a:gd name="connsiteX193" fmla="*/ 786051 w 1756931"/>
                    <a:gd name="connsiteY193" fmla="*/ 283096 h 553890"/>
                    <a:gd name="connsiteX194" fmla="*/ 767894 w 1756931"/>
                    <a:gd name="connsiteY194" fmla="*/ 248366 h 553890"/>
                    <a:gd name="connsiteX195" fmla="*/ 783178 w 1756931"/>
                    <a:gd name="connsiteY195" fmla="*/ 236564 h 553890"/>
                    <a:gd name="connsiteX196" fmla="*/ 617733 w 1756931"/>
                    <a:gd name="connsiteY196" fmla="*/ 234010 h 553890"/>
                    <a:gd name="connsiteX197" fmla="*/ 640538 w 1756931"/>
                    <a:gd name="connsiteY197" fmla="*/ 236594 h 553890"/>
                    <a:gd name="connsiteX198" fmla="*/ 658694 w 1756931"/>
                    <a:gd name="connsiteY198" fmla="*/ 271323 h 553890"/>
                    <a:gd name="connsiteX199" fmla="*/ 620605 w 1756931"/>
                    <a:gd name="connsiteY199" fmla="*/ 280542 h 553890"/>
                    <a:gd name="connsiteX200" fmla="*/ 602449 w 1756931"/>
                    <a:gd name="connsiteY200" fmla="*/ 245813 h 553890"/>
                    <a:gd name="connsiteX201" fmla="*/ 617733 w 1756931"/>
                    <a:gd name="connsiteY201" fmla="*/ 234010 h 553890"/>
                    <a:gd name="connsiteX202" fmla="*/ 714610 w 1756931"/>
                    <a:gd name="connsiteY202" fmla="*/ 196460 h 553890"/>
                    <a:gd name="connsiteX203" fmla="*/ 778463 w 1756931"/>
                    <a:gd name="connsiteY203" fmla="*/ 217329 h 553890"/>
                    <a:gd name="connsiteX204" fmla="*/ 719885 w 1756931"/>
                    <a:gd name="connsiteY204" fmla="*/ 250212 h 553890"/>
                    <a:gd name="connsiteX205" fmla="*/ 656032 w 1756931"/>
                    <a:gd name="connsiteY205" fmla="*/ 229343 h 553890"/>
                    <a:gd name="connsiteX206" fmla="*/ 714610 w 1756931"/>
                    <a:gd name="connsiteY206" fmla="*/ 196460 h 553890"/>
                    <a:gd name="connsiteX207" fmla="*/ 509515 w 1756931"/>
                    <a:gd name="connsiteY207" fmla="*/ 196015 h 553890"/>
                    <a:gd name="connsiteX208" fmla="*/ 561809 w 1756931"/>
                    <a:gd name="connsiteY208" fmla="*/ 223392 h 553890"/>
                    <a:gd name="connsiteX209" fmla="*/ 587450 w 1756931"/>
                    <a:gd name="connsiteY209" fmla="*/ 285484 h 553890"/>
                    <a:gd name="connsiteX210" fmla="*/ 524388 w 1756931"/>
                    <a:gd name="connsiteY210" fmla="*/ 262337 h 553890"/>
                    <a:gd name="connsiteX211" fmla="*/ 498746 w 1756931"/>
                    <a:gd name="connsiteY211" fmla="*/ 200246 h 553890"/>
                    <a:gd name="connsiteX212" fmla="*/ 509515 w 1756931"/>
                    <a:gd name="connsiteY212" fmla="*/ 196015 h 553890"/>
                    <a:gd name="connsiteX213" fmla="*/ 296466 w 1756931"/>
                    <a:gd name="connsiteY213" fmla="*/ 172594 h 553890"/>
                    <a:gd name="connsiteX214" fmla="*/ 337475 w 1756931"/>
                    <a:gd name="connsiteY214" fmla="*/ 215050 h 553890"/>
                    <a:gd name="connsiteX215" fmla="*/ 342253 w 1756931"/>
                    <a:gd name="connsiteY215" fmla="*/ 282056 h 553890"/>
                    <a:gd name="connsiteX216" fmla="*/ 289691 w 1756931"/>
                    <a:gd name="connsiteY216" fmla="*/ 240223 h 553890"/>
                    <a:gd name="connsiteX217" fmla="*/ 284914 w 1756931"/>
                    <a:gd name="connsiteY217" fmla="*/ 173217 h 553890"/>
                    <a:gd name="connsiteX218" fmla="*/ 296466 w 1756931"/>
                    <a:gd name="connsiteY218" fmla="*/ 172594 h 553890"/>
                    <a:gd name="connsiteX219" fmla="*/ 140546 w 1756931"/>
                    <a:gd name="connsiteY219" fmla="*/ 170360 h 553890"/>
                    <a:gd name="connsiteX220" fmla="*/ 200401 w 1756931"/>
                    <a:gd name="connsiteY220" fmla="*/ 200860 h 553890"/>
                    <a:gd name="connsiteX221" fmla="*/ 137439 w 1756931"/>
                    <a:gd name="connsiteY221" fmla="*/ 224281 h 553890"/>
                    <a:gd name="connsiteX222" fmla="*/ 77584 w 1756931"/>
                    <a:gd name="connsiteY222" fmla="*/ 193782 h 553890"/>
                    <a:gd name="connsiteX223" fmla="*/ 140546 w 1756931"/>
                    <a:gd name="connsiteY223" fmla="*/ 170360 h 553890"/>
                    <a:gd name="connsiteX224" fmla="*/ 413888 w 1756931"/>
                    <a:gd name="connsiteY224" fmla="*/ 167745 h 553890"/>
                    <a:gd name="connsiteX225" fmla="*/ 466182 w 1756931"/>
                    <a:gd name="connsiteY225" fmla="*/ 195123 h 553890"/>
                    <a:gd name="connsiteX226" fmla="*/ 491824 w 1756931"/>
                    <a:gd name="connsiteY226" fmla="*/ 257214 h 553890"/>
                    <a:gd name="connsiteX227" fmla="*/ 428760 w 1756931"/>
                    <a:gd name="connsiteY227" fmla="*/ 234066 h 553890"/>
                    <a:gd name="connsiteX228" fmla="*/ 403120 w 1756931"/>
                    <a:gd name="connsiteY228" fmla="*/ 171975 h 553890"/>
                    <a:gd name="connsiteX229" fmla="*/ 413888 w 1756931"/>
                    <a:gd name="connsiteY229" fmla="*/ 167745 h 553890"/>
                    <a:gd name="connsiteX230" fmla="*/ 659760 w 1756931"/>
                    <a:gd name="connsiteY230" fmla="*/ 158632 h 553890"/>
                    <a:gd name="connsiteX231" fmla="*/ 682120 w 1756931"/>
                    <a:gd name="connsiteY231" fmla="*/ 172389 h 553890"/>
                    <a:gd name="connsiteX232" fmla="*/ 629740 w 1756931"/>
                    <a:gd name="connsiteY232" fmla="*/ 214450 h 553890"/>
                    <a:gd name="connsiteX233" fmla="*/ 563326 w 1756931"/>
                    <a:gd name="connsiteY233" fmla="*/ 204356 h 553890"/>
                    <a:gd name="connsiteX234" fmla="*/ 615705 w 1756931"/>
                    <a:gd name="connsiteY234" fmla="*/ 162295 h 553890"/>
                    <a:gd name="connsiteX235" fmla="*/ 659760 w 1756931"/>
                    <a:gd name="connsiteY235" fmla="*/ 158632 h 553890"/>
                    <a:gd name="connsiteX236" fmla="*/ 813939 w 1756931"/>
                    <a:gd name="connsiteY236" fmla="*/ 148695 h 553890"/>
                    <a:gd name="connsiteX237" fmla="*/ 866234 w 1756931"/>
                    <a:gd name="connsiteY237" fmla="*/ 176072 h 553890"/>
                    <a:gd name="connsiteX238" fmla="*/ 891875 w 1756931"/>
                    <a:gd name="connsiteY238" fmla="*/ 238164 h 553890"/>
                    <a:gd name="connsiteX239" fmla="*/ 828812 w 1756931"/>
                    <a:gd name="connsiteY239" fmla="*/ 215017 h 553890"/>
                    <a:gd name="connsiteX240" fmla="*/ 803171 w 1756931"/>
                    <a:gd name="connsiteY240" fmla="*/ 152925 h 553890"/>
                    <a:gd name="connsiteX241" fmla="*/ 813939 w 1756931"/>
                    <a:gd name="connsiteY241" fmla="*/ 148695 h 553890"/>
                    <a:gd name="connsiteX242" fmla="*/ 473615 w 1756931"/>
                    <a:gd name="connsiteY242" fmla="*/ 134169 h 553890"/>
                    <a:gd name="connsiteX243" fmla="*/ 496421 w 1756931"/>
                    <a:gd name="connsiteY243" fmla="*/ 136751 h 553890"/>
                    <a:gd name="connsiteX244" fmla="*/ 514577 w 1756931"/>
                    <a:gd name="connsiteY244" fmla="*/ 171480 h 553890"/>
                    <a:gd name="connsiteX245" fmla="*/ 476488 w 1756931"/>
                    <a:gd name="connsiteY245" fmla="*/ 180700 h 553890"/>
                    <a:gd name="connsiteX246" fmla="*/ 458332 w 1756931"/>
                    <a:gd name="connsiteY246" fmla="*/ 145971 h 553890"/>
                    <a:gd name="connsiteX247" fmla="*/ 473615 w 1756931"/>
                    <a:gd name="connsiteY247" fmla="*/ 134169 h 553890"/>
                    <a:gd name="connsiteX248" fmla="*/ 214610 w 1756931"/>
                    <a:gd name="connsiteY248" fmla="*/ 115642 h 553890"/>
                    <a:gd name="connsiteX249" fmla="*/ 255619 w 1756931"/>
                    <a:gd name="connsiteY249" fmla="*/ 158098 h 553890"/>
                    <a:gd name="connsiteX250" fmla="*/ 260397 w 1756931"/>
                    <a:gd name="connsiteY250" fmla="*/ 225104 h 553890"/>
                    <a:gd name="connsiteX251" fmla="*/ 207835 w 1756931"/>
                    <a:gd name="connsiteY251" fmla="*/ 183272 h 553890"/>
                    <a:gd name="connsiteX252" fmla="*/ 203057 w 1756931"/>
                    <a:gd name="connsiteY252" fmla="*/ 116265 h 553890"/>
                    <a:gd name="connsiteX253" fmla="*/ 214610 w 1756931"/>
                    <a:gd name="connsiteY253" fmla="*/ 115642 h 553890"/>
                    <a:gd name="connsiteX254" fmla="*/ 334814 w 1756931"/>
                    <a:gd name="connsiteY254" fmla="*/ 112700 h 553890"/>
                    <a:gd name="connsiteX255" fmla="*/ 375824 w 1756931"/>
                    <a:gd name="connsiteY255" fmla="*/ 155156 h 553890"/>
                    <a:gd name="connsiteX256" fmla="*/ 380600 w 1756931"/>
                    <a:gd name="connsiteY256" fmla="*/ 222163 h 553890"/>
                    <a:gd name="connsiteX257" fmla="*/ 328039 w 1756931"/>
                    <a:gd name="connsiteY257" fmla="*/ 180330 h 553890"/>
                    <a:gd name="connsiteX258" fmla="*/ 323261 w 1756931"/>
                    <a:gd name="connsiteY258" fmla="*/ 113323 h 553890"/>
                    <a:gd name="connsiteX259" fmla="*/ 334814 w 1756931"/>
                    <a:gd name="connsiteY259" fmla="*/ 112700 h 553890"/>
                    <a:gd name="connsiteX260" fmla="*/ 22088 w 1756931"/>
                    <a:gd name="connsiteY260" fmla="*/ 106137 h 553890"/>
                    <a:gd name="connsiteX261" fmla="*/ 66255 w 1756931"/>
                    <a:gd name="connsiteY261" fmla="*/ 108026 h 553890"/>
                    <a:gd name="connsiteX262" fmla="*/ 120284 w 1756931"/>
                    <a:gd name="connsiteY262" fmla="*/ 147945 h 553890"/>
                    <a:gd name="connsiteX263" fmla="*/ 54330 w 1756931"/>
                    <a:gd name="connsiteY263" fmla="*/ 160702 h 553890"/>
                    <a:gd name="connsiteX264" fmla="*/ 301 w 1756931"/>
                    <a:gd name="connsiteY264" fmla="*/ 120783 h 553890"/>
                    <a:gd name="connsiteX265" fmla="*/ 22088 w 1756931"/>
                    <a:gd name="connsiteY265" fmla="*/ 106137 h 553890"/>
                    <a:gd name="connsiteX266" fmla="*/ 149203 w 1756931"/>
                    <a:gd name="connsiteY266" fmla="*/ 100876 h 553890"/>
                    <a:gd name="connsiteX267" fmla="*/ 170034 w 1756931"/>
                    <a:gd name="connsiteY267" fmla="*/ 110510 h 553890"/>
                    <a:gd name="connsiteX268" fmla="*/ 176327 w 1756931"/>
                    <a:gd name="connsiteY268" fmla="*/ 149191 h 553890"/>
                    <a:gd name="connsiteX269" fmla="*/ 137273 w 1756931"/>
                    <a:gd name="connsiteY269" fmla="*/ 145944 h 553890"/>
                    <a:gd name="connsiteX270" fmla="*/ 130980 w 1756931"/>
                    <a:gd name="connsiteY270" fmla="*/ 107263 h 553890"/>
                    <a:gd name="connsiteX271" fmla="*/ 149203 w 1756931"/>
                    <a:gd name="connsiteY271" fmla="*/ 100876 h 553890"/>
                    <a:gd name="connsiteX272" fmla="*/ 269407 w 1756931"/>
                    <a:gd name="connsiteY272" fmla="*/ 97934 h 553890"/>
                    <a:gd name="connsiteX273" fmla="*/ 290238 w 1756931"/>
                    <a:gd name="connsiteY273" fmla="*/ 107569 h 553890"/>
                    <a:gd name="connsiteX274" fmla="*/ 296531 w 1756931"/>
                    <a:gd name="connsiteY274" fmla="*/ 146249 h 553890"/>
                    <a:gd name="connsiteX275" fmla="*/ 257477 w 1756931"/>
                    <a:gd name="connsiteY275" fmla="*/ 143002 h 553890"/>
                    <a:gd name="connsiteX276" fmla="*/ 251184 w 1756931"/>
                    <a:gd name="connsiteY276" fmla="*/ 104322 h 553890"/>
                    <a:gd name="connsiteX277" fmla="*/ 269407 w 1756931"/>
                    <a:gd name="connsiteY277" fmla="*/ 97934 h 553890"/>
                    <a:gd name="connsiteX278" fmla="*/ 142554 w 1756931"/>
                    <a:gd name="connsiteY278" fmla="*/ 42141 h 553890"/>
                    <a:gd name="connsiteX279" fmla="*/ 186722 w 1756931"/>
                    <a:gd name="connsiteY279" fmla="*/ 44029 h 553890"/>
                    <a:gd name="connsiteX280" fmla="*/ 240750 w 1756931"/>
                    <a:gd name="connsiteY280" fmla="*/ 83949 h 553890"/>
                    <a:gd name="connsiteX281" fmla="*/ 174795 w 1756931"/>
                    <a:gd name="connsiteY281" fmla="*/ 96707 h 553890"/>
                    <a:gd name="connsiteX282" fmla="*/ 120767 w 1756931"/>
                    <a:gd name="connsiteY282" fmla="*/ 56787 h 553890"/>
                    <a:gd name="connsiteX283" fmla="*/ 142554 w 1756931"/>
                    <a:gd name="connsiteY283" fmla="*/ 42141 h 553890"/>
                    <a:gd name="connsiteX284" fmla="*/ 17051 w 1756931"/>
                    <a:gd name="connsiteY284" fmla="*/ 43 h 553890"/>
                    <a:gd name="connsiteX285" fmla="*/ 69864 w 1756931"/>
                    <a:gd name="connsiteY285" fmla="*/ 26408 h 553890"/>
                    <a:gd name="connsiteX286" fmla="*/ 96694 w 1756931"/>
                    <a:gd name="connsiteY286" fmla="*/ 87995 h 553890"/>
                    <a:gd name="connsiteX287" fmla="*/ 33197 w 1756931"/>
                    <a:gd name="connsiteY287" fmla="*/ 66065 h 553890"/>
                    <a:gd name="connsiteX288" fmla="*/ 6366 w 1756931"/>
                    <a:gd name="connsiteY288" fmla="*/ 4479 h 553890"/>
                    <a:gd name="connsiteX289" fmla="*/ 17051 w 1756931"/>
                    <a:gd name="connsiteY289" fmla="*/ 43 h 55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1756931" h="553890">
                      <a:moveTo>
                        <a:pt x="1482450" y="509458"/>
                      </a:moveTo>
                      <a:cubicBezTo>
                        <a:pt x="1516257" y="506141"/>
                        <a:pt x="1544846" y="515484"/>
                        <a:pt x="1546303" y="530327"/>
                      </a:cubicBezTo>
                      <a:lnTo>
                        <a:pt x="1533889" y="546372"/>
                      </a:lnTo>
                      <a:lnTo>
                        <a:pt x="1437092" y="525253"/>
                      </a:lnTo>
                      <a:lnTo>
                        <a:pt x="1439935" y="521577"/>
                      </a:lnTo>
                      <a:cubicBezTo>
                        <a:pt x="1450536" y="515627"/>
                        <a:pt x="1465545" y="511117"/>
                        <a:pt x="1482450" y="509458"/>
                      </a:cubicBezTo>
                      <a:close/>
                      <a:moveTo>
                        <a:pt x="1714248" y="500880"/>
                      </a:moveTo>
                      <a:cubicBezTo>
                        <a:pt x="1721141" y="499211"/>
                        <a:pt x="1729287" y="499940"/>
                        <a:pt x="1737052" y="503462"/>
                      </a:cubicBezTo>
                      <a:cubicBezTo>
                        <a:pt x="1752585" y="510506"/>
                        <a:pt x="1760714" y="526055"/>
                        <a:pt x="1755210" y="538191"/>
                      </a:cubicBezTo>
                      <a:lnTo>
                        <a:pt x="1742600" y="547929"/>
                      </a:lnTo>
                      <a:lnTo>
                        <a:pt x="1738377" y="549819"/>
                      </a:lnTo>
                      <a:lnTo>
                        <a:pt x="1717121" y="547411"/>
                      </a:lnTo>
                      <a:cubicBezTo>
                        <a:pt x="1701589" y="540367"/>
                        <a:pt x="1693460" y="524818"/>
                        <a:pt x="1698963" y="512683"/>
                      </a:cubicBezTo>
                      <a:cubicBezTo>
                        <a:pt x="1701716" y="506615"/>
                        <a:pt x="1707355" y="502548"/>
                        <a:pt x="1714248" y="500880"/>
                      </a:cubicBezTo>
                      <a:close/>
                      <a:moveTo>
                        <a:pt x="1366589" y="488979"/>
                      </a:moveTo>
                      <a:cubicBezTo>
                        <a:pt x="1373481" y="487311"/>
                        <a:pt x="1381628" y="488040"/>
                        <a:pt x="1389393" y="491562"/>
                      </a:cubicBezTo>
                      <a:cubicBezTo>
                        <a:pt x="1397160" y="495084"/>
                        <a:pt x="1403075" y="500732"/>
                        <a:pt x="1406361" y="507017"/>
                      </a:cubicBezTo>
                      <a:lnTo>
                        <a:pt x="1407082" y="518705"/>
                      </a:lnTo>
                      <a:lnTo>
                        <a:pt x="1351665" y="506614"/>
                      </a:lnTo>
                      <a:lnTo>
                        <a:pt x="1351305" y="500781"/>
                      </a:lnTo>
                      <a:cubicBezTo>
                        <a:pt x="1354057" y="494713"/>
                        <a:pt x="1359696" y="490647"/>
                        <a:pt x="1366589" y="488979"/>
                      </a:cubicBezTo>
                      <a:close/>
                      <a:moveTo>
                        <a:pt x="1583613" y="483176"/>
                      </a:moveTo>
                      <a:cubicBezTo>
                        <a:pt x="1595769" y="483323"/>
                        <a:pt x="1611022" y="486922"/>
                        <a:pt x="1626492" y="493937"/>
                      </a:cubicBezTo>
                      <a:cubicBezTo>
                        <a:pt x="1657429" y="507969"/>
                        <a:pt x="1677515" y="530355"/>
                        <a:pt x="1671355" y="543937"/>
                      </a:cubicBezTo>
                      <a:cubicBezTo>
                        <a:pt x="1665195" y="557520"/>
                        <a:pt x="1635120" y="557156"/>
                        <a:pt x="1604183" y="543125"/>
                      </a:cubicBezTo>
                      <a:cubicBezTo>
                        <a:pt x="1573245" y="529094"/>
                        <a:pt x="1553159" y="506707"/>
                        <a:pt x="1559319" y="493125"/>
                      </a:cubicBezTo>
                      <a:cubicBezTo>
                        <a:pt x="1562399" y="486334"/>
                        <a:pt x="1571457" y="483029"/>
                        <a:pt x="1583613" y="483176"/>
                      </a:cubicBezTo>
                      <a:close/>
                      <a:moveTo>
                        <a:pt x="1258371" y="450983"/>
                      </a:moveTo>
                      <a:cubicBezTo>
                        <a:pt x="1271820" y="450465"/>
                        <a:pt x="1292294" y="460707"/>
                        <a:pt x="1310666" y="478361"/>
                      </a:cubicBezTo>
                      <a:lnTo>
                        <a:pt x="1327216" y="501279"/>
                      </a:lnTo>
                      <a:lnTo>
                        <a:pt x="1249412" y="484304"/>
                      </a:lnTo>
                      <a:lnTo>
                        <a:pt x="1247362" y="481465"/>
                      </a:lnTo>
                      <a:cubicBezTo>
                        <a:pt x="1242722" y="470229"/>
                        <a:pt x="1242435" y="460590"/>
                        <a:pt x="1247602" y="455213"/>
                      </a:cubicBezTo>
                      <a:cubicBezTo>
                        <a:pt x="1250186" y="452525"/>
                        <a:pt x="1253888" y="451156"/>
                        <a:pt x="1258371" y="450983"/>
                      </a:cubicBezTo>
                      <a:close/>
                      <a:moveTo>
                        <a:pt x="1479747" y="448325"/>
                      </a:moveTo>
                      <a:cubicBezTo>
                        <a:pt x="1486641" y="446656"/>
                        <a:pt x="1494787" y="447385"/>
                        <a:pt x="1502553" y="450907"/>
                      </a:cubicBezTo>
                      <a:cubicBezTo>
                        <a:pt x="1518085" y="457951"/>
                        <a:pt x="1526214" y="473500"/>
                        <a:pt x="1520709" y="485636"/>
                      </a:cubicBezTo>
                      <a:cubicBezTo>
                        <a:pt x="1515206" y="497773"/>
                        <a:pt x="1498152" y="501901"/>
                        <a:pt x="1482620" y="494856"/>
                      </a:cubicBezTo>
                      <a:cubicBezTo>
                        <a:pt x="1467088" y="487812"/>
                        <a:pt x="1458960" y="472263"/>
                        <a:pt x="1464464" y="460127"/>
                      </a:cubicBezTo>
                      <a:cubicBezTo>
                        <a:pt x="1467216" y="454059"/>
                        <a:pt x="1472855" y="449993"/>
                        <a:pt x="1479747" y="448325"/>
                      </a:cubicBezTo>
                      <a:close/>
                      <a:moveTo>
                        <a:pt x="1664242" y="441349"/>
                      </a:moveTo>
                      <a:cubicBezTo>
                        <a:pt x="1671135" y="439681"/>
                        <a:pt x="1679281" y="440410"/>
                        <a:pt x="1687047" y="443932"/>
                      </a:cubicBezTo>
                      <a:cubicBezTo>
                        <a:pt x="1702579" y="450976"/>
                        <a:pt x="1710707" y="466524"/>
                        <a:pt x="1705204" y="478661"/>
                      </a:cubicBezTo>
                      <a:cubicBezTo>
                        <a:pt x="1699699" y="490797"/>
                        <a:pt x="1682646" y="494925"/>
                        <a:pt x="1667114" y="487880"/>
                      </a:cubicBezTo>
                      <a:cubicBezTo>
                        <a:pt x="1651582" y="480836"/>
                        <a:pt x="1643454" y="465287"/>
                        <a:pt x="1648958" y="453151"/>
                      </a:cubicBezTo>
                      <a:cubicBezTo>
                        <a:pt x="1651710" y="447083"/>
                        <a:pt x="1657349" y="443017"/>
                        <a:pt x="1664242" y="441349"/>
                      </a:cubicBezTo>
                      <a:close/>
                      <a:moveTo>
                        <a:pt x="1132412" y="435338"/>
                      </a:moveTo>
                      <a:cubicBezTo>
                        <a:pt x="1144464" y="433751"/>
                        <a:pt x="1160075" y="435139"/>
                        <a:pt x="1176385" y="439879"/>
                      </a:cubicBezTo>
                      <a:cubicBezTo>
                        <a:pt x="1192696" y="444619"/>
                        <a:pt x="1206619" y="451812"/>
                        <a:pt x="1215944" y="459611"/>
                      </a:cubicBezTo>
                      <a:lnTo>
                        <a:pt x="1225977" y="479191"/>
                      </a:lnTo>
                      <a:lnTo>
                        <a:pt x="1112778" y="454493"/>
                      </a:lnTo>
                      <a:lnTo>
                        <a:pt x="1109783" y="448647"/>
                      </a:lnTo>
                      <a:cubicBezTo>
                        <a:pt x="1111864" y="441486"/>
                        <a:pt x="1120359" y="436924"/>
                        <a:pt x="1132412" y="435338"/>
                      </a:cubicBezTo>
                      <a:close/>
                      <a:moveTo>
                        <a:pt x="1576624" y="410773"/>
                      </a:moveTo>
                      <a:cubicBezTo>
                        <a:pt x="1610433" y="407456"/>
                        <a:pt x="1639021" y="416800"/>
                        <a:pt x="1640478" y="431643"/>
                      </a:cubicBezTo>
                      <a:cubicBezTo>
                        <a:pt x="1641934" y="446486"/>
                        <a:pt x="1615708" y="461208"/>
                        <a:pt x="1581899" y="464526"/>
                      </a:cubicBezTo>
                      <a:cubicBezTo>
                        <a:pt x="1548091" y="467843"/>
                        <a:pt x="1519502" y="458500"/>
                        <a:pt x="1518045" y="443657"/>
                      </a:cubicBezTo>
                      <a:cubicBezTo>
                        <a:pt x="1516589" y="428814"/>
                        <a:pt x="1542815" y="414091"/>
                        <a:pt x="1576624" y="410773"/>
                      </a:cubicBezTo>
                      <a:close/>
                      <a:moveTo>
                        <a:pt x="1371530" y="410328"/>
                      </a:moveTo>
                      <a:cubicBezTo>
                        <a:pt x="1384978" y="409810"/>
                        <a:pt x="1405454" y="420053"/>
                        <a:pt x="1423824" y="437706"/>
                      </a:cubicBezTo>
                      <a:cubicBezTo>
                        <a:pt x="1448319" y="461243"/>
                        <a:pt x="1459799" y="489043"/>
                        <a:pt x="1449466" y="499797"/>
                      </a:cubicBezTo>
                      <a:cubicBezTo>
                        <a:pt x="1439131" y="510551"/>
                        <a:pt x="1410896" y="500188"/>
                        <a:pt x="1386403" y="476650"/>
                      </a:cubicBezTo>
                      <a:cubicBezTo>
                        <a:pt x="1361907" y="453112"/>
                        <a:pt x="1350428" y="425313"/>
                        <a:pt x="1360761" y="414558"/>
                      </a:cubicBezTo>
                      <a:cubicBezTo>
                        <a:pt x="1363345" y="411870"/>
                        <a:pt x="1367047" y="410501"/>
                        <a:pt x="1371530" y="410328"/>
                      </a:cubicBezTo>
                      <a:close/>
                      <a:moveTo>
                        <a:pt x="1053821" y="390392"/>
                      </a:moveTo>
                      <a:cubicBezTo>
                        <a:pt x="1087629" y="387074"/>
                        <a:pt x="1116217" y="396419"/>
                        <a:pt x="1117674" y="411261"/>
                      </a:cubicBezTo>
                      <a:cubicBezTo>
                        <a:pt x="1118402" y="418682"/>
                        <a:pt x="1112210" y="426074"/>
                        <a:pt x="1101609" y="432024"/>
                      </a:cubicBezTo>
                      <a:lnTo>
                        <a:pt x="1061805" y="443371"/>
                      </a:lnTo>
                      <a:lnTo>
                        <a:pt x="1003777" y="430710"/>
                      </a:lnTo>
                      <a:lnTo>
                        <a:pt x="995242" y="423275"/>
                      </a:lnTo>
                      <a:cubicBezTo>
                        <a:pt x="993785" y="408432"/>
                        <a:pt x="1020012" y="393709"/>
                        <a:pt x="1053821" y="390392"/>
                      </a:cubicBezTo>
                      <a:close/>
                      <a:moveTo>
                        <a:pt x="1680909" y="386580"/>
                      </a:moveTo>
                      <a:cubicBezTo>
                        <a:pt x="1687801" y="384911"/>
                        <a:pt x="1695947" y="385640"/>
                        <a:pt x="1703714" y="389163"/>
                      </a:cubicBezTo>
                      <a:cubicBezTo>
                        <a:pt x="1719247" y="396206"/>
                        <a:pt x="1727374" y="411756"/>
                        <a:pt x="1721870" y="423891"/>
                      </a:cubicBezTo>
                      <a:cubicBezTo>
                        <a:pt x="1716366" y="436027"/>
                        <a:pt x="1699314" y="440156"/>
                        <a:pt x="1683781" y="433112"/>
                      </a:cubicBezTo>
                      <a:cubicBezTo>
                        <a:pt x="1668249" y="426068"/>
                        <a:pt x="1660121" y="410519"/>
                        <a:pt x="1665624" y="398382"/>
                      </a:cubicBezTo>
                      <a:cubicBezTo>
                        <a:pt x="1668377" y="392314"/>
                        <a:pt x="1674016" y="388249"/>
                        <a:pt x="1680909" y="386580"/>
                      </a:cubicBezTo>
                      <a:close/>
                      <a:moveTo>
                        <a:pt x="1275902" y="382060"/>
                      </a:moveTo>
                      <a:cubicBezTo>
                        <a:pt x="1289350" y="381541"/>
                        <a:pt x="1309825" y="391783"/>
                        <a:pt x="1328197" y="409437"/>
                      </a:cubicBezTo>
                      <a:cubicBezTo>
                        <a:pt x="1352691" y="432975"/>
                        <a:pt x="1364171" y="460773"/>
                        <a:pt x="1353837" y="471528"/>
                      </a:cubicBezTo>
                      <a:cubicBezTo>
                        <a:pt x="1343504" y="482282"/>
                        <a:pt x="1315269" y="471918"/>
                        <a:pt x="1290774" y="448381"/>
                      </a:cubicBezTo>
                      <a:cubicBezTo>
                        <a:pt x="1266280" y="424843"/>
                        <a:pt x="1254800" y="397043"/>
                        <a:pt x="1265133" y="386290"/>
                      </a:cubicBezTo>
                      <a:cubicBezTo>
                        <a:pt x="1267717" y="383601"/>
                        <a:pt x="1271419" y="382233"/>
                        <a:pt x="1275902" y="382060"/>
                      </a:cubicBezTo>
                      <a:close/>
                      <a:moveTo>
                        <a:pt x="1521775" y="372945"/>
                      </a:moveTo>
                      <a:cubicBezTo>
                        <a:pt x="1533794" y="374772"/>
                        <a:pt x="1542197" y="379502"/>
                        <a:pt x="1544134" y="386703"/>
                      </a:cubicBezTo>
                      <a:cubicBezTo>
                        <a:pt x="1548010" y="401105"/>
                        <a:pt x="1524559" y="419936"/>
                        <a:pt x="1491756" y="428764"/>
                      </a:cubicBezTo>
                      <a:cubicBezTo>
                        <a:pt x="1458951" y="437592"/>
                        <a:pt x="1429216" y="433073"/>
                        <a:pt x="1425341" y="418671"/>
                      </a:cubicBezTo>
                      <a:cubicBezTo>
                        <a:pt x="1421466" y="404270"/>
                        <a:pt x="1444916" y="385438"/>
                        <a:pt x="1477720" y="376610"/>
                      </a:cubicBezTo>
                      <a:cubicBezTo>
                        <a:pt x="1494122" y="372195"/>
                        <a:pt x="1509757" y="371118"/>
                        <a:pt x="1521775" y="372945"/>
                      </a:cubicBezTo>
                      <a:close/>
                      <a:moveTo>
                        <a:pt x="937960" y="369914"/>
                      </a:moveTo>
                      <a:cubicBezTo>
                        <a:pt x="944852" y="368245"/>
                        <a:pt x="952998" y="368974"/>
                        <a:pt x="960765" y="372496"/>
                      </a:cubicBezTo>
                      <a:cubicBezTo>
                        <a:pt x="976297" y="379540"/>
                        <a:pt x="984425" y="395089"/>
                        <a:pt x="978921" y="407225"/>
                      </a:cubicBezTo>
                      <a:cubicBezTo>
                        <a:pt x="973417" y="419361"/>
                        <a:pt x="956365" y="423490"/>
                        <a:pt x="940832" y="416446"/>
                      </a:cubicBezTo>
                      <a:cubicBezTo>
                        <a:pt x="925300" y="409402"/>
                        <a:pt x="917172" y="393853"/>
                        <a:pt x="922676" y="381717"/>
                      </a:cubicBezTo>
                      <a:cubicBezTo>
                        <a:pt x="925428" y="375649"/>
                        <a:pt x="931067" y="371583"/>
                        <a:pt x="937960" y="369914"/>
                      </a:cubicBezTo>
                      <a:close/>
                      <a:moveTo>
                        <a:pt x="1154984" y="364111"/>
                      </a:moveTo>
                      <a:cubicBezTo>
                        <a:pt x="1167140" y="364258"/>
                        <a:pt x="1182393" y="367856"/>
                        <a:pt x="1197862" y="374872"/>
                      </a:cubicBezTo>
                      <a:cubicBezTo>
                        <a:pt x="1228799" y="388904"/>
                        <a:pt x="1248886" y="411289"/>
                        <a:pt x="1242726" y="424872"/>
                      </a:cubicBezTo>
                      <a:cubicBezTo>
                        <a:pt x="1236566" y="438454"/>
                        <a:pt x="1206492" y="438091"/>
                        <a:pt x="1175554" y="424060"/>
                      </a:cubicBezTo>
                      <a:cubicBezTo>
                        <a:pt x="1144616" y="410029"/>
                        <a:pt x="1124530" y="387643"/>
                        <a:pt x="1130689" y="374060"/>
                      </a:cubicBezTo>
                      <a:cubicBezTo>
                        <a:pt x="1133770" y="367269"/>
                        <a:pt x="1142829" y="363964"/>
                        <a:pt x="1154984" y="364111"/>
                      </a:cubicBezTo>
                      <a:close/>
                      <a:moveTo>
                        <a:pt x="1390397" y="358004"/>
                      </a:moveTo>
                      <a:cubicBezTo>
                        <a:pt x="1397290" y="356337"/>
                        <a:pt x="1405436" y="357066"/>
                        <a:pt x="1413202" y="360588"/>
                      </a:cubicBezTo>
                      <a:cubicBezTo>
                        <a:pt x="1428734" y="367632"/>
                        <a:pt x="1436862" y="383180"/>
                        <a:pt x="1431358" y="395317"/>
                      </a:cubicBezTo>
                      <a:cubicBezTo>
                        <a:pt x="1425854" y="407452"/>
                        <a:pt x="1408801" y="411581"/>
                        <a:pt x="1393269" y="404536"/>
                      </a:cubicBezTo>
                      <a:cubicBezTo>
                        <a:pt x="1377737" y="397492"/>
                        <a:pt x="1369609" y="381944"/>
                        <a:pt x="1375113" y="369807"/>
                      </a:cubicBezTo>
                      <a:cubicBezTo>
                        <a:pt x="1377865" y="363739"/>
                        <a:pt x="1383504" y="359673"/>
                        <a:pt x="1390397" y="358004"/>
                      </a:cubicBezTo>
                      <a:close/>
                      <a:moveTo>
                        <a:pt x="703787" y="344850"/>
                      </a:moveTo>
                      <a:cubicBezTo>
                        <a:pt x="715839" y="343263"/>
                        <a:pt x="731449" y="344651"/>
                        <a:pt x="747760" y="349391"/>
                      </a:cubicBezTo>
                      <a:cubicBezTo>
                        <a:pt x="764071" y="354131"/>
                        <a:pt x="777994" y="361325"/>
                        <a:pt x="787320" y="369124"/>
                      </a:cubicBezTo>
                      <a:lnTo>
                        <a:pt x="795603" y="385290"/>
                      </a:lnTo>
                      <a:lnTo>
                        <a:pt x="682404" y="360592"/>
                      </a:lnTo>
                      <a:lnTo>
                        <a:pt x="681158" y="358159"/>
                      </a:lnTo>
                      <a:cubicBezTo>
                        <a:pt x="683239" y="351000"/>
                        <a:pt x="691734" y="346437"/>
                        <a:pt x="703787" y="344850"/>
                      </a:cubicBezTo>
                      <a:close/>
                      <a:moveTo>
                        <a:pt x="1316578" y="334193"/>
                      </a:moveTo>
                      <a:cubicBezTo>
                        <a:pt x="1323471" y="332524"/>
                        <a:pt x="1331617" y="333253"/>
                        <a:pt x="1339383" y="336775"/>
                      </a:cubicBezTo>
                      <a:cubicBezTo>
                        <a:pt x="1354915" y="343819"/>
                        <a:pt x="1363043" y="359369"/>
                        <a:pt x="1357540" y="371504"/>
                      </a:cubicBezTo>
                      <a:cubicBezTo>
                        <a:pt x="1352035" y="383640"/>
                        <a:pt x="1334983" y="387769"/>
                        <a:pt x="1319451" y="380725"/>
                      </a:cubicBezTo>
                      <a:cubicBezTo>
                        <a:pt x="1303918" y="373681"/>
                        <a:pt x="1295789" y="358132"/>
                        <a:pt x="1301293" y="345995"/>
                      </a:cubicBezTo>
                      <a:cubicBezTo>
                        <a:pt x="1304046" y="339928"/>
                        <a:pt x="1309685" y="335861"/>
                        <a:pt x="1316578" y="334193"/>
                      </a:cubicBezTo>
                      <a:close/>
                      <a:moveTo>
                        <a:pt x="829743" y="331917"/>
                      </a:moveTo>
                      <a:cubicBezTo>
                        <a:pt x="843192" y="331399"/>
                        <a:pt x="863666" y="341641"/>
                        <a:pt x="882037" y="359295"/>
                      </a:cubicBezTo>
                      <a:cubicBezTo>
                        <a:pt x="894285" y="371064"/>
                        <a:pt x="903279" y="383898"/>
                        <a:pt x="907919" y="395134"/>
                      </a:cubicBezTo>
                      <a:lnTo>
                        <a:pt x="907784" y="409766"/>
                      </a:lnTo>
                      <a:lnTo>
                        <a:pt x="842682" y="395562"/>
                      </a:lnTo>
                      <a:lnTo>
                        <a:pt x="818734" y="362399"/>
                      </a:lnTo>
                      <a:cubicBezTo>
                        <a:pt x="814094" y="351163"/>
                        <a:pt x="813808" y="341525"/>
                        <a:pt x="818975" y="336147"/>
                      </a:cubicBezTo>
                      <a:cubicBezTo>
                        <a:pt x="821557" y="333459"/>
                        <a:pt x="825261" y="332090"/>
                        <a:pt x="829743" y="331917"/>
                      </a:cubicBezTo>
                      <a:close/>
                      <a:moveTo>
                        <a:pt x="1051119" y="329259"/>
                      </a:moveTo>
                      <a:cubicBezTo>
                        <a:pt x="1058012" y="327590"/>
                        <a:pt x="1066158" y="328319"/>
                        <a:pt x="1073923" y="331842"/>
                      </a:cubicBezTo>
                      <a:cubicBezTo>
                        <a:pt x="1089456" y="338886"/>
                        <a:pt x="1097585" y="354435"/>
                        <a:pt x="1092081" y="366571"/>
                      </a:cubicBezTo>
                      <a:cubicBezTo>
                        <a:pt x="1086577" y="378706"/>
                        <a:pt x="1069523" y="382834"/>
                        <a:pt x="1053991" y="375790"/>
                      </a:cubicBezTo>
                      <a:cubicBezTo>
                        <a:pt x="1038459" y="368746"/>
                        <a:pt x="1030330" y="353197"/>
                        <a:pt x="1035835" y="341061"/>
                      </a:cubicBezTo>
                      <a:cubicBezTo>
                        <a:pt x="1038587" y="334993"/>
                        <a:pt x="1044226" y="330927"/>
                        <a:pt x="1051119" y="329259"/>
                      </a:cubicBezTo>
                      <a:close/>
                      <a:moveTo>
                        <a:pt x="1228472" y="327049"/>
                      </a:moveTo>
                      <a:cubicBezTo>
                        <a:pt x="1235364" y="325380"/>
                        <a:pt x="1243511" y="326110"/>
                        <a:pt x="1251277" y="329632"/>
                      </a:cubicBezTo>
                      <a:cubicBezTo>
                        <a:pt x="1266809" y="336676"/>
                        <a:pt x="1274937" y="352224"/>
                        <a:pt x="1269433" y="364360"/>
                      </a:cubicBezTo>
                      <a:cubicBezTo>
                        <a:pt x="1263929" y="376497"/>
                        <a:pt x="1246877" y="380625"/>
                        <a:pt x="1231344" y="373580"/>
                      </a:cubicBezTo>
                      <a:cubicBezTo>
                        <a:pt x="1215812" y="366536"/>
                        <a:pt x="1207684" y="350987"/>
                        <a:pt x="1213188" y="338851"/>
                      </a:cubicBezTo>
                      <a:cubicBezTo>
                        <a:pt x="1215940" y="332783"/>
                        <a:pt x="1221579" y="328717"/>
                        <a:pt x="1228472" y="327049"/>
                      </a:cubicBezTo>
                      <a:close/>
                      <a:moveTo>
                        <a:pt x="620434" y="295144"/>
                      </a:moveTo>
                      <a:cubicBezTo>
                        <a:pt x="654243" y="291826"/>
                        <a:pt x="682831" y="301171"/>
                        <a:pt x="684288" y="316013"/>
                      </a:cubicBezTo>
                      <a:cubicBezTo>
                        <a:pt x="685016" y="323434"/>
                        <a:pt x="678823" y="330826"/>
                        <a:pt x="668223" y="336776"/>
                      </a:cubicBezTo>
                      <a:lnTo>
                        <a:pt x="627048" y="348514"/>
                      </a:lnTo>
                      <a:lnTo>
                        <a:pt x="571447" y="336383"/>
                      </a:lnTo>
                      <a:lnTo>
                        <a:pt x="561855" y="328027"/>
                      </a:lnTo>
                      <a:cubicBezTo>
                        <a:pt x="560399" y="313184"/>
                        <a:pt x="586625" y="298461"/>
                        <a:pt x="620434" y="295144"/>
                      </a:cubicBezTo>
                      <a:close/>
                      <a:moveTo>
                        <a:pt x="1147996" y="291709"/>
                      </a:moveTo>
                      <a:cubicBezTo>
                        <a:pt x="1181805" y="288392"/>
                        <a:pt x="1210393" y="297735"/>
                        <a:pt x="1211849" y="312578"/>
                      </a:cubicBezTo>
                      <a:cubicBezTo>
                        <a:pt x="1213306" y="327421"/>
                        <a:pt x="1187079" y="342144"/>
                        <a:pt x="1153271" y="345461"/>
                      </a:cubicBezTo>
                      <a:cubicBezTo>
                        <a:pt x="1119462" y="348779"/>
                        <a:pt x="1090874" y="339434"/>
                        <a:pt x="1089418" y="324592"/>
                      </a:cubicBezTo>
                      <a:cubicBezTo>
                        <a:pt x="1087961" y="309749"/>
                        <a:pt x="1114188" y="295027"/>
                        <a:pt x="1147996" y="291709"/>
                      </a:cubicBezTo>
                      <a:close/>
                      <a:moveTo>
                        <a:pt x="942902" y="291264"/>
                      </a:moveTo>
                      <a:cubicBezTo>
                        <a:pt x="956351" y="290745"/>
                        <a:pt x="976825" y="300987"/>
                        <a:pt x="995197" y="318641"/>
                      </a:cubicBezTo>
                      <a:cubicBezTo>
                        <a:pt x="1019692" y="342178"/>
                        <a:pt x="1031170" y="369977"/>
                        <a:pt x="1020837" y="380732"/>
                      </a:cubicBezTo>
                      <a:cubicBezTo>
                        <a:pt x="1010504" y="391486"/>
                        <a:pt x="982269" y="381122"/>
                        <a:pt x="957774" y="357585"/>
                      </a:cubicBezTo>
                      <a:cubicBezTo>
                        <a:pt x="933279" y="334047"/>
                        <a:pt x="921800" y="306247"/>
                        <a:pt x="932133" y="295494"/>
                      </a:cubicBezTo>
                      <a:cubicBezTo>
                        <a:pt x="934717" y="292805"/>
                        <a:pt x="938419" y="291437"/>
                        <a:pt x="942902" y="291264"/>
                      </a:cubicBezTo>
                      <a:close/>
                      <a:moveTo>
                        <a:pt x="504574" y="274666"/>
                      </a:moveTo>
                      <a:cubicBezTo>
                        <a:pt x="511467" y="272997"/>
                        <a:pt x="519613" y="273726"/>
                        <a:pt x="527379" y="277248"/>
                      </a:cubicBezTo>
                      <a:cubicBezTo>
                        <a:pt x="542911" y="284292"/>
                        <a:pt x="551040" y="299841"/>
                        <a:pt x="545536" y="311977"/>
                      </a:cubicBezTo>
                      <a:cubicBezTo>
                        <a:pt x="540032" y="324113"/>
                        <a:pt x="522979" y="328242"/>
                        <a:pt x="507446" y="321198"/>
                      </a:cubicBezTo>
                      <a:cubicBezTo>
                        <a:pt x="491914" y="314154"/>
                        <a:pt x="483785" y="298605"/>
                        <a:pt x="489290" y="286469"/>
                      </a:cubicBezTo>
                      <a:cubicBezTo>
                        <a:pt x="492042" y="280401"/>
                        <a:pt x="497681" y="276335"/>
                        <a:pt x="504574" y="274666"/>
                      </a:cubicBezTo>
                      <a:close/>
                      <a:moveTo>
                        <a:pt x="721598" y="268862"/>
                      </a:moveTo>
                      <a:cubicBezTo>
                        <a:pt x="733754" y="269009"/>
                        <a:pt x="749007" y="272607"/>
                        <a:pt x="764476" y="279623"/>
                      </a:cubicBezTo>
                      <a:cubicBezTo>
                        <a:pt x="795414" y="293655"/>
                        <a:pt x="815500" y="316040"/>
                        <a:pt x="809340" y="329622"/>
                      </a:cubicBezTo>
                      <a:cubicBezTo>
                        <a:pt x="803180" y="343205"/>
                        <a:pt x="773106" y="342842"/>
                        <a:pt x="742168" y="328811"/>
                      </a:cubicBezTo>
                      <a:cubicBezTo>
                        <a:pt x="711229" y="314780"/>
                        <a:pt x="691143" y="292393"/>
                        <a:pt x="697304" y="278811"/>
                      </a:cubicBezTo>
                      <a:cubicBezTo>
                        <a:pt x="700384" y="272020"/>
                        <a:pt x="709443" y="268715"/>
                        <a:pt x="721598" y="268862"/>
                      </a:cubicBezTo>
                      <a:close/>
                      <a:moveTo>
                        <a:pt x="847274" y="262993"/>
                      </a:moveTo>
                      <a:cubicBezTo>
                        <a:pt x="860723" y="262475"/>
                        <a:pt x="881197" y="272718"/>
                        <a:pt x="899569" y="290371"/>
                      </a:cubicBezTo>
                      <a:cubicBezTo>
                        <a:pt x="924064" y="313909"/>
                        <a:pt x="935542" y="341708"/>
                        <a:pt x="925209" y="352462"/>
                      </a:cubicBezTo>
                      <a:cubicBezTo>
                        <a:pt x="914876" y="363216"/>
                        <a:pt x="886641" y="352853"/>
                        <a:pt x="862146" y="329315"/>
                      </a:cubicBezTo>
                      <a:cubicBezTo>
                        <a:pt x="837651" y="305777"/>
                        <a:pt x="826172" y="277977"/>
                        <a:pt x="836505" y="267223"/>
                      </a:cubicBezTo>
                      <a:cubicBezTo>
                        <a:pt x="839089" y="264534"/>
                        <a:pt x="842791" y="263166"/>
                        <a:pt x="847274" y="262993"/>
                      </a:cubicBezTo>
                      <a:close/>
                      <a:moveTo>
                        <a:pt x="1093147" y="253879"/>
                      </a:moveTo>
                      <a:cubicBezTo>
                        <a:pt x="1105166" y="255706"/>
                        <a:pt x="1113567" y="260437"/>
                        <a:pt x="1115505" y="267636"/>
                      </a:cubicBezTo>
                      <a:cubicBezTo>
                        <a:pt x="1119381" y="282038"/>
                        <a:pt x="1095930" y="300870"/>
                        <a:pt x="1063127" y="309698"/>
                      </a:cubicBezTo>
                      <a:cubicBezTo>
                        <a:pt x="1030322" y="318526"/>
                        <a:pt x="1000587" y="314006"/>
                        <a:pt x="996712" y="299605"/>
                      </a:cubicBezTo>
                      <a:cubicBezTo>
                        <a:pt x="992837" y="285203"/>
                        <a:pt x="1016287" y="266372"/>
                        <a:pt x="1049092" y="257543"/>
                      </a:cubicBezTo>
                      <a:cubicBezTo>
                        <a:pt x="1065493" y="253129"/>
                        <a:pt x="1081128" y="252053"/>
                        <a:pt x="1093147" y="253879"/>
                      </a:cubicBezTo>
                      <a:close/>
                      <a:moveTo>
                        <a:pt x="396357" y="236669"/>
                      </a:moveTo>
                      <a:cubicBezTo>
                        <a:pt x="409805" y="236151"/>
                        <a:pt x="430280" y="246393"/>
                        <a:pt x="448652" y="264047"/>
                      </a:cubicBezTo>
                      <a:cubicBezTo>
                        <a:pt x="460899" y="275816"/>
                        <a:pt x="469892" y="288650"/>
                        <a:pt x="474532" y="299886"/>
                      </a:cubicBezTo>
                      <a:lnTo>
                        <a:pt x="474392" y="315207"/>
                      </a:lnTo>
                      <a:lnTo>
                        <a:pt x="409888" y="301133"/>
                      </a:lnTo>
                      <a:lnTo>
                        <a:pt x="385348" y="267151"/>
                      </a:lnTo>
                      <a:cubicBezTo>
                        <a:pt x="380708" y="255915"/>
                        <a:pt x="380422" y="246277"/>
                        <a:pt x="385588" y="240899"/>
                      </a:cubicBezTo>
                      <a:cubicBezTo>
                        <a:pt x="388172" y="238211"/>
                        <a:pt x="391874" y="236842"/>
                        <a:pt x="396357" y="236669"/>
                      </a:cubicBezTo>
                      <a:close/>
                      <a:moveTo>
                        <a:pt x="783178" y="236564"/>
                      </a:moveTo>
                      <a:cubicBezTo>
                        <a:pt x="790070" y="234896"/>
                        <a:pt x="798217" y="235625"/>
                        <a:pt x="805982" y="239147"/>
                      </a:cubicBezTo>
                      <a:cubicBezTo>
                        <a:pt x="821515" y="246191"/>
                        <a:pt x="829644" y="261740"/>
                        <a:pt x="824139" y="273876"/>
                      </a:cubicBezTo>
                      <a:cubicBezTo>
                        <a:pt x="818636" y="286011"/>
                        <a:pt x="801583" y="290140"/>
                        <a:pt x="786051" y="283096"/>
                      </a:cubicBezTo>
                      <a:cubicBezTo>
                        <a:pt x="770518" y="276052"/>
                        <a:pt x="762389" y="260503"/>
                        <a:pt x="767894" y="248366"/>
                      </a:cubicBezTo>
                      <a:cubicBezTo>
                        <a:pt x="770646" y="242298"/>
                        <a:pt x="776285" y="238232"/>
                        <a:pt x="783178" y="236564"/>
                      </a:cubicBezTo>
                      <a:close/>
                      <a:moveTo>
                        <a:pt x="617733" y="234010"/>
                      </a:moveTo>
                      <a:cubicBezTo>
                        <a:pt x="624626" y="232343"/>
                        <a:pt x="632772" y="233072"/>
                        <a:pt x="640538" y="236594"/>
                      </a:cubicBezTo>
                      <a:cubicBezTo>
                        <a:pt x="656070" y="243638"/>
                        <a:pt x="664198" y="259186"/>
                        <a:pt x="658694" y="271323"/>
                      </a:cubicBezTo>
                      <a:cubicBezTo>
                        <a:pt x="653190" y="283459"/>
                        <a:pt x="636137" y="287587"/>
                        <a:pt x="620605" y="280542"/>
                      </a:cubicBezTo>
                      <a:cubicBezTo>
                        <a:pt x="605073" y="273498"/>
                        <a:pt x="596945" y="257950"/>
                        <a:pt x="602449" y="245813"/>
                      </a:cubicBezTo>
                      <a:cubicBezTo>
                        <a:pt x="605201" y="239745"/>
                        <a:pt x="610840" y="235679"/>
                        <a:pt x="617733" y="234010"/>
                      </a:cubicBezTo>
                      <a:close/>
                      <a:moveTo>
                        <a:pt x="714610" y="196460"/>
                      </a:moveTo>
                      <a:cubicBezTo>
                        <a:pt x="748419" y="193142"/>
                        <a:pt x="777007" y="202486"/>
                        <a:pt x="778463" y="217329"/>
                      </a:cubicBezTo>
                      <a:cubicBezTo>
                        <a:pt x="779920" y="232172"/>
                        <a:pt x="753693" y="246894"/>
                        <a:pt x="719885" y="250212"/>
                      </a:cubicBezTo>
                      <a:cubicBezTo>
                        <a:pt x="686076" y="253530"/>
                        <a:pt x="657488" y="244185"/>
                        <a:pt x="656032" y="229343"/>
                      </a:cubicBezTo>
                      <a:cubicBezTo>
                        <a:pt x="654575" y="214500"/>
                        <a:pt x="680802" y="199778"/>
                        <a:pt x="714610" y="196460"/>
                      </a:cubicBezTo>
                      <a:close/>
                      <a:moveTo>
                        <a:pt x="509515" y="196015"/>
                      </a:moveTo>
                      <a:cubicBezTo>
                        <a:pt x="522964" y="195497"/>
                        <a:pt x="543438" y="205740"/>
                        <a:pt x="561809" y="223392"/>
                      </a:cubicBezTo>
                      <a:cubicBezTo>
                        <a:pt x="586304" y="246931"/>
                        <a:pt x="597784" y="274730"/>
                        <a:pt x="587450" y="285484"/>
                      </a:cubicBezTo>
                      <a:cubicBezTo>
                        <a:pt x="577116" y="296237"/>
                        <a:pt x="548882" y="285874"/>
                        <a:pt x="524388" y="262337"/>
                      </a:cubicBezTo>
                      <a:cubicBezTo>
                        <a:pt x="499892" y="238799"/>
                        <a:pt x="488413" y="210999"/>
                        <a:pt x="498746" y="200246"/>
                      </a:cubicBezTo>
                      <a:cubicBezTo>
                        <a:pt x="501330" y="197557"/>
                        <a:pt x="505032" y="196188"/>
                        <a:pt x="509515" y="196015"/>
                      </a:cubicBezTo>
                      <a:close/>
                      <a:moveTo>
                        <a:pt x="296466" y="172594"/>
                      </a:moveTo>
                      <a:cubicBezTo>
                        <a:pt x="309393" y="176338"/>
                        <a:pt x="325600" y="192508"/>
                        <a:pt x="337475" y="215050"/>
                      </a:cubicBezTo>
                      <a:cubicBezTo>
                        <a:pt x="353309" y="245105"/>
                        <a:pt x="355447" y="275104"/>
                        <a:pt x="342253" y="282056"/>
                      </a:cubicBezTo>
                      <a:cubicBezTo>
                        <a:pt x="329058" y="289008"/>
                        <a:pt x="305525" y="270279"/>
                        <a:pt x="289691" y="240223"/>
                      </a:cubicBezTo>
                      <a:cubicBezTo>
                        <a:pt x="273857" y="210168"/>
                        <a:pt x="271718" y="180168"/>
                        <a:pt x="284914" y="173217"/>
                      </a:cubicBezTo>
                      <a:cubicBezTo>
                        <a:pt x="288212" y="171478"/>
                        <a:pt x="292157" y="171346"/>
                        <a:pt x="296466" y="172594"/>
                      </a:cubicBezTo>
                      <a:close/>
                      <a:moveTo>
                        <a:pt x="140546" y="170360"/>
                      </a:moveTo>
                      <a:cubicBezTo>
                        <a:pt x="174461" y="172315"/>
                        <a:pt x="201259" y="185971"/>
                        <a:pt x="200401" y="200860"/>
                      </a:cubicBezTo>
                      <a:cubicBezTo>
                        <a:pt x="199543" y="215749"/>
                        <a:pt x="171354" y="226235"/>
                        <a:pt x="137439" y="224281"/>
                      </a:cubicBezTo>
                      <a:cubicBezTo>
                        <a:pt x="103525" y="222327"/>
                        <a:pt x="76727" y="208671"/>
                        <a:pt x="77584" y="193782"/>
                      </a:cubicBezTo>
                      <a:cubicBezTo>
                        <a:pt x="78442" y="178893"/>
                        <a:pt x="106631" y="168407"/>
                        <a:pt x="140546" y="170360"/>
                      </a:cubicBezTo>
                      <a:close/>
                      <a:moveTo>
                        <a:pt x="413888" y="167745"/>
                      </a:moveTo>
                      <a:cubicBezTo>
                        <a:pt x="427336" y="167227"/>
                        <a:pt x="447812" y="177470"/>
                        <a:pt x="466182" y="195123"/>
                      </a:cubicBezTo>
                      <a:cubicBezTo>
                        <a:pt x="490677" y="218660"/>
                        <a:pt x="502157" y="246460"/>
                        <a:pt x="491824" y="257214"/>
                      </a:cubicBezTo>
                      <a:cubicBezTo>
                        <a:pt x="481489" y="267968"/>
                        <a:pt x="453255" y="257605"/>
                        <a:pt x="428760" y="234066"/>
                      </a:cubicBezTo>
                      <a:cubicBezTo>
                        <a:pt x="404265" y="210528"/>
                        <a:pt x="392786" y="182729"/>
                        <a:pt x="403120" y="171975"/>
                      </a:cubicBezTo>
                      <a:cubicBezTo>
                        <a:pt x="405702" y="169287"/>
                        <a:pt x="409405" y="167918"/>
                        <a:pt x="413888" y="167745"/>
                      </a:cubicBezTo>
                      <a:close/>
                      <a:moveTo>
                        <a:pt x="659760" y="158632"/>
                      </a:moveTo>
                      <a:cubicBezTo>
                        <a:pt x="671779" y="160458"/>
                        <a:pt x="680182" y="165189"/>
                        <a:pt x="682120" y="172389"/>
                      </a:cubicBezTo>
                      <a:cubicBezTo>
                        <a:pt x="685995" y="186790"/>
                        <a:pt x="662544" y="205622"/>
                        <a:pt x="629740" y="214450"/>
                      </a:cubicBezTo>
                      <a:cubicBezTo>
                        <a:pt x="596937" y="223278"/>
                        <a:pt x="567202" y="218758"/>
                        <a:pt x="563326" y="204356"/>
                      </a:cubicBezTo>
                      <a:cubicBezTo>
                        <a:pt x="559450" y="189955"/>
                        <a:pt x="582901" y="171124"/>
                        <a:pt x="615705" y="162295"/>
                      </a:cubicBezTo>
                      <a:cubicBezTo>
                        <a:pt x="632107" y="157882"/>
                        <a:pt x="647742" y="156805"/>
                        <a:pt x="659760" y="158632"/>
                      </a:cubicBezTo>
                      <a:close/>
                      <a:moveTo>
                        <a:pt x="813939" y="148695"/>
                      </a:moveTo>
                      <a:cubicBezTo>
                        <a:pt x="827388" y="148176"/>
                        <a:pt x="847863" y="158420"/>
                        <a:pt x="866234" y="176072"/>
                      </a:cubicBezTo>
                      <a:cubicBezTo>
                        <a:pt x="890729" y="199610"/>
                        <a:pt x="902209" y="227410"/>
                        <a:pt x="891875" y="238164"/>
                      </a:cubicBezTo>
                      <a:cubicBezTo>
                        <a:pt x="881542" y="248918"/>
                        <a:pt x="853306" y="238555"/>
                        <a:pt x="828812" y="215017"/>
                      </a:cubicBezTo>
                      <a:cubicBezTo>
                        <a:pt x="804317" y="191478"/>
                        <a:pt x="792838" y="163679"/>
                        <a:pt x="803171" y="152925"/>
                      </a:cubicBezTo>
                      <a:cubicBezTo>
                        <a:pt x="805755" y="150237"/>
                        <a:pt x="809457" y="148868"/>
                        <a:pt x="813939" y="148695"/>
                      </a:cubicBezTo>
                      <a:close/>
                      <a:moveTo>
                        <a:pt x="473615" y="134169"/>
                      </a:moveTo>
                      <a:cubicBezTo>
                        <a:pt x="480509" y="132500"/>
                        <a:pt x="488655" y="133230"/>
                        <a:pt x="496421" y="136751"/>
                      </a:cubicBezTo>
                      <a:cubicBezTo>
                        <a:pt x="511953" y="143795"/>
                        <a:pt x="520081" y="159344"/>
                        <a:pt x="514577" y="171480"/>
                      </a:cubicBezTo>
                      <a:cubicBezTo>
                        <a:pt x="509073" y="183617"/>
                        <a:pt x="492020" y="187745"/>
                        <a:pt x="476488" y="180700"/>
                      </a:cubicBezTo>
                      <a:cubicBezTo>
                        <a:pt x="460956" y="173656"/>
                        <a:pt x="452828" y="158107"/>
                        <a:pt x="458332" y="145971"/>
                      </a:cubicBezTo>
                      <a:cubicBezTo>
                        <a:pt x="461084" y="139903"/>
                        <a:pt x="466723" y="135837"/>
                        <a:pt x="473615" y="134169"/>
                      </a:cubicBezTo>
                      <a:close/>
                      <a:moveTo>
                        <a:pt x="214610" y="115642"/>
                      </a:moveTo>
                      <a:cubicBezTo>
                        <a:pt x="227538" y="119385"/>
                        <a:pt x="243744" y="135555"/>
                        <a:pt x="255619" y="158098"/>
                      </a:cubicBezTo>
                      <a:cubicBezTo>
                        <a:pt x="271453" y="188152"/>
                        <a:pt x="273592" y="218152"/>
                        <a:pt x="260397" y="225104"/>
                      </a:cubicBezTo>
                      <a:cubicBezTo>
                        <a:pt x="247202" y="232056"/>
                        <a:pt x="223668" y="213327"/>
                        <a:pt x="207835" y="183272"/>
                      </a:cubicBezTo>
                      <a:cubicBezTo>
                        <a:pt x="192001" y="153215"/>
                        <a:pt x="189863" y="123216"/>
                        <a:pt x="203057" y="116265"/>
                      </a:cubicBezTo>
                      <a:cubicBezTo>
                        <a:pt x="206357" y="114526"/>
                        <a:pt x="210301" y="114394"/>
                        <a:pt x="214610" y="115642"/>
                      </a:cubicBezTo>
                      <a:close/>
                      <a:moveTo>
                        <a:pt x="334814" y="112700"/>
                      </a:moveTo>
                      <a:cubicBezTo>
                        <a:pt x="347741" y="116444"/>
                        <a:pt x="363948" y="132615"/>
                        <a:pt x="375824" y="155156"/>
                      </a:cubicBezTo>
                      <a:cubicBezTo>
                        <a:pt x="391657" y="185211"/>
                        <a:pt x="393795" y="215211"/>
                        <a:pt x="380600" y="222163"/>
                      </a:cubicBezTo>
                      <a:cubicBezTo>
                        <a:pt x="367406" y="229114"/>
                        <a:pt x="343873" y="210386"/>
                        <a:pt x="328039" y="180330"/>
                      </a:cubicBezTo>
                      <a:cubicBezTo>
                        <a:pt x="312205" y="150275"/>
                        <a:pt x="310066" y="120274"/>
                        <a:pt x="323261" y="113323"/>
                      </a:cubicBezTo>
                      <a:cubicBezTo>
                        <a:pt x="326560" y="111585"/>
                        <a:pt x="330505" y="111452"/>
                        <a:pt x="334814" y="112700"/>
                      </a:cubicBezTo>
                      <a:close/>
                      <a:moveTo>
                        <a:pt x="22088" y="106137"/>
                      </a:moveTo>
                      <a:cubicBezTo>
                        <a:pt x="34024" y="103828"/>
                        <a:pt x="49689" y="104276"/>
                        <a:pt x="66255" y="108026"/>
                      </a:cubicBezTo>
                      <a:cubicBezTo>
                        <a:pt x="99388" y="115526"/>
                        <a:pt x="123577" y="133399"/>
                        <a:pt x="120284" y="147945"/>
                      </a:cubicBezTo>
                      <a:cubicBezTo>
                        <a:pt x="116992" y="162491"/>
                        <a:pt x="87463" y="168203"/>
                        <a:pt x="54330" y="160702"/>
                      </a:cubicBezTo>
                      <a:cubicBezTo>
                        <a:pt x="21197" y="153202"/>
                        <a:pt x="-2992" y="135329"/>
                        <a:pt x="301" y="120783"/>
                      </a:cubicBezTo>
                      <a:cubicBezTo>
                        <a:pt x="1947" y="113509"/>
                        <a:pt x="10153" y="108445"/>
                        <a:pt x="22088" y="106137"/>
                      </a:cubicBezTo>
                      <a:close/>
                      <a:moveTo>
                        <a:pt x="149203" y="100876"/>
                      </a:moveTo>
                      <a:cubicBezTo>
                        <a:pt x="156270" y="101463"/>
                        <a:pt x="163773" y="104721"/>
                        <a:pt x="170034" y="110510"/>
                      </a:cubicBezTo>
                      <a:cubicBezTo>
                        <a:pt x="182557" y="122089"/>
                        <a:pt x="185375" y="139406"/>
                        <a:pt x="176327" y="149191"/>
                      </a:cubicBezTo>
                      <a:cubicBezTo>
                        <a:pt x="167281" y="158975"/>
                        <a:pt x="149796" y="157522"/>
                        <a:pt x="137273" y="145944"/>
                      </a:cubicBezTo>
                      <a:cubicBezTo>
                        <a:pt x="124750" y="134365"/>
                        <a:pt x="121934" y="117048"/>
                        <a:pt x="130980" y="107263"/>
                      </a:cubicBezTo>
                      <a:cubicBezTo>
                        <a:pt x="135503" y="102371"/>
                        <a:pt x="142136" y="100288"/>
                        <a:pt x="149203" y="100876"/>
                      </a:cubicBezTo>
                      <a:close/>
                      <a:moveTo>
                        <a:pt x="269407" y="97934"/>
                      </a:moveTo>
                      <a:cubicBezTo>
                        <a:pt x="276475" y="98522"/>
                        <a:pt x="283977" y="101780"/>
                        <a:pt x="290238" y="107569"/>
                      </a:cubicBezTo>
                      <a:cubicBezTo>
                        <a:pt x="302761" y="119147"/>
                        <a:pt x="305578" y="136465"/>
                        <a:pt x="296531" y="146249"/>
                      </a:cubicBezTo>
                      <a:cubicBezTo>
                        <a:pt x="287484" y="156035"/>
                        <a:pt x="270000" y="154581"/>
                        <a:pt x="257477" y="143002"/>
                      </a:cubicBezTo>
                      <a:cubicBezTo>
                        <a:pt x="244955" y="131424"/>
                        <a:pt x="242137" y="114107"/>
                        <a:pt x="251184" y="104322"/>
                      </a:cubicBezTo>
                      <a:cubicBezTo>
                        <a:pt x="255708" y="99430"/>
                        <a:pt x="262340" y="97347"/>
                        <a:pt x="269407" y="97934"/>
                      </a:cubicBezTo>
                      <a:close/>
                      <a:moveTo>
                        <a:pt x="142554" y="42141"/>
                      </a:moveTo>
                      <a:cubicBezTo>
                        <a:pt x="154489" y="39832"/>
                        <a:pt x="170155" y="40279"/>
                        <a:pt x="186722" y="44029"/>
                      </a:cubicBezTo>
                      <a:cubicBezTo>
                        <a:pt x="219853" y="51530"/>
                        <a:pt x="244043" y="69403"/>
                        <a:pt x="240750" y="83949"/>
                      </a:cubicBezTo>
                      <a:cubicBezTo>
                        <a:pt x="237457" y="98495"/>
                        <a:pt x="207929" y="104207"/>
                        <a:pt x="174795" y="96707"/>
                      </a:cubicBezTo>
                      <a:cubicBezTo>
                        <a:pt x="141663" y="89206"/>
                        <a:pt x="117474" y="71333"/>
                        <a:pt x="120767" y="56787"/>
                      </a:cubicBezTo>
                      <a:cubicBezTo>
                        <a:pt x="122413" y="49514"/>
                        <a:pt x="130619" y="44449"/>
                        <a:pt x="142554" y="42141"/>
                      </a:cubicBezTo>
                      <a:close/>
                      <a:moveTo>
                        <a:pt x="17051" y="43"/>
                      </a:moveTo>
                      <a:cubicBezTo>
                        <a:pt x="30488" y="-734"/>
                        <a:pt x="51156" y="9112"/>
                        <a:pt x="69864" y="26408"/>
                      </a:cubicBezTo>
                      <a:cubicBezTo>
                        <a:pt x="94806" y="49471"/>
                        <a:pt x="106819" y="77043"/>
                        <a:pt x="96694" y="87995"/>
                      </a:cubicBezTo>
                      <a:cubicBezTo>
                        <a:pt x="86569" y="98944"/>
                        <a:pt x="58141" y="89127"/>
                        <a:pt x="33197" y="66065"/>
                      </a:cubicBezTo>
                      <a:cubicBezTo>
                        <a:pt x="8254" y="43004"/>
                        <a:pt x="-3758" y="15430"/>
                        <a:pt x="6366" y="4479"/>
                      </a:cubicBezTo>
                      <a:cubicBezTo>
                        <a:pt x="8897" y="1742"/>
                        <a:pt x="12573" y="302"/>
                        <a:pt x="17051" y="4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ACBDFF66-7281-48B4-AB84-09842F310E54}"/>
                    </a:ext>
                  </a:extLst>
                </p:cNvPr>
                <p:cNvSpPr/>
                <p:nvPr/>
              </p:nvSpPr>
              <p:spPr>
                <a:xfrm>
                  <a:off x="4192987" y="3810228"/>
                  <a:ext cx="706181" cy="1067980"/>
                </a:xfrm>
                <a:custGeom>
                  <a:avLst/>
                  <a:gdLst>
                    <a:gd name="connsiteX0" fmla="*/ 147654 w 706181"/>
                    <a:gd name="connsiteY0" fmla="*/ 1033891 h 1067980"/>
                    <a:gd name="connsiteX1" fmla="*/ 158109 w 706181"/>
                    <a:gd name="connsiteY1" fmla="*/ 1053078 h 1067980"/>
                    <a:gd name="connsiteX2" fmla="*/ 157458 w 706181"/>
                    <a:gd name="connsiteY2" fmla="*/ 1055237 h 1067980"/>
                    <a:gd name="connsiteX3" fmla="*/ 145325 w 706181"/>
                    <a:gd name="connsiteY3" fmla="*/ 1060666 h 1067980"/>
                    <a:gd name="connsiteX4" fmla="*/ 98149 w 706181"/>
                    <a:gd name="connsiteY4" fmla="*/ 1067980 h 1067980"/>
                    <a:gd name="connsiteX5" fmla="*/ 99449 w 706181"/>
                    <a:gd name="connsiteY5" fmla="*/ 1063672 h 1067980"/>
                    <a:gd name="connsiteX6" fmla="*/ 147654 w 706181"/>
                    <a:gd name="connsiteY6" fmla="*/ 1033891 h 1067980"/>
                    <a:gd name="connsiteX7" fmla="*/ 59689 w 706181"/>
                    <a:gd name="connsiteY7" fmla="*/ 1031029 h 1067980"/>
                    <a:gd name="connsiteX8" fmla="*/ 85261 w 706181"/>
                    <a:gd name="connsiteY8" fmla="*/ 1036967 h 1067980"/>
                    <a:gd name="connsiteX9" fmla="*/ 82450 w 706181"/>
                    <a:gd name="connsiteY9" fmla="*/ 1056339 h 1067980"/>
                    <a:gd name="connsiteX10" fmla="*/ 68414 w 706181"/>
                    <a:gd name="connsiteY10" fmla="*/ 1066534 h 1067980"/>
                    <a:gd name="connsiteX11" fmla="*/ 38178 w 706181"/>
                    <a:gd name="connsiteY11" fmla="*/ 1063849 h 1067980"/>
                    <a:gd name="connsiteX12" fmla="*/ 0 w 706181"/>
                    <a:gd name="connsiteY12" fmla="*/ 1055519 h 1067980"/>
                    <a:gd name="connsiteX13" fmla="*/ 20714 w 706181"/>
                    <a:gd name="connsiteY13" fmla="*/ 1042004 h 1067980"/>
                    <a:gd name="connsiteX14" fmla="*/ 59689 w 706181"/>
                    <a:gd name="connsiteY14" fmla="*/ 1031029 h 1067980"/>
                    <a:gd name="connsiteX15" fmla="*/ 213028 w 706181"/>
                    <a:gd name="connsiteY15" fmla="*/ 988265 h 1067980"/>
                    <a:gd name="connsiteX16" fmla="*/ 223615 w 706181"/>
                    <a:gd name="connsiteY16" fmla="*/ 1001689 h 1067980"/>
                    <a:gd name="connsiteX17" fmla="*/ 217394 w 706181"/>
                    <a:gd name="connsiteY17" fmla="*/ 1012267 h 1067980"/>
                    <a:gd name="connsiteX18" fmla="*/ 188627 w 706181"/>
                    <a:gd name="connsiteY18" fmla="*/ 1041289 h 1067980"/>
                    <a:gd name="connsiteX19" fmla="*/ 171196 w 706181"/>
                    <a:gd name="connsiteY19" fmla="*/ 1049089 h 1067980"/>
                    <a:gd name="connsiteX20" fmla="*/ 172970 w 706181"/>
                    <a:gd name="connsiteY20" fmla="*/ 1024461 h 1067980"/>
                    <a:gd name="connsiteX21" fmla="*/ 213028 w 706181"/>
                    <a:gd name="connsiteY21" fmla="*/ 988265 h 1067980"/>
                    <a:gd name="connsiteX22" fmla="*/ 141311 w 706181"/>
                    <a:gd name="connsiteY22" fmla="*/ 985689 h 1067980"/>
                    <a:gd name="connsiteX23" fmla="*/ 158604 w 706181"/>
                    <a:gd name="connsiteY23" fmla="*/ 993624 h 1067980"/>
                    <a:gd name="connsiteX24" fmla="*/ 148660 w 706181"/>
                    <a:gd name="connsiteY24" fmla="*/ 1021129 h 1067980"/>
                    <a:gd name="connsiteX25" fmla="*/ 109954 w 706181"/>
                    <a:gd name="connsiteY25" fmla="*/ 1016652 h 1067980"/>
                    <a:gd name="connsiteX26" fmla="*/ 106911 w 706181"/>
                    <a:gd name="connsiteY26" fmla="*/ 1001973 h 1067980"/>
                    <a:gd name="connsiteX27" fmla="*/ 119898 w 706181"/>
                    <a:gd name="connsiteY27" fmla="*/ 989147 h 1067980"/>
                    <a:gd name="connsiteX28" fmla="*/ 141311 w 706181"/>
                    <a:gd name="connsiteY28" fmla="*/ 985689 h 1067980"/>
                    <a:gd name="connsiteX29" fmla="*/ 181043 w 706181"/>
                    <a:gd name="connsiteY29" fmla="*/ 938320 h 1067980"/>
                    <a:gd name="connsiteX30" fmla="*/ 247027 w 706181"/>
                    <a:gd name="connsiteY30" fmla="*/ 950506 h 1067980"/>
                    <a:gd name="connsiteX31" fmla="*/ 197218 w 706181"/>
                    <a:gd name="connsiteY31" fmla="*/ 978779 h 1067980"/>
                    <a:gd name="connsiteX32" fmla="*/ 131232 w 706181"/>
                    <a:gd name="connsiteY32" fmla="*/ 966592 h 1067980"/>
                    <a:gd name="connsiteX33" fmla="*/ 132634 w 706181"/>
                    <a:gd name="connsiteY33" fmla="*/ 958086 h 1067980"/>
                    <a:gd name="connsiteX34" fmla="*/ 181043 w 706181"/>
                    <a:gd name="connsiteY34" fmla="*/ 938320 h 1067980"/>
                    <a:gd name="connsiteX35" fmla="*/ 106359 w 706181"/>
                    <a:gd name="connsiteY35" fmla="*/ 931769 h 1067980"/>
                    <a:gd name="connsiteX36" fmla="*/ 107304 w 706181"/>
                    <a:gd name="connsiteY36" fmla="*/ 982479 h 1067980"/>
                    <a:gd name="connsiteX37" fmla="*/ 59099 w 706181"/>
                    <a:gd name="connsiteY37" fmla="*/ 1012259 h 1067980"/>
                    <a:gd name="connsiteX38" fmla="*/ 48643 w 706181"/>
                    <a:gd name="connsiteY38" fmla="*/ 993072 h 1067980"/>
                    <a:gd name="connsiteX39" fmla="*/ 58154 w 706181"/>
                    <a:gd name="connsiteY39" fmla="*/ 961549 h 1067980"/>
                    <a:gd name="connsiteX40" fmla="*/ 106359 w 706181"/>
                    <a:gd name="connsiteY40" fmla="*/ 931769 h 1067980"/>
                    <a:gd name="connsiteX41" fmla="*/ 159338 w 706181"/>
                    <a:gd name="connsiteY41" fmla="*/ 898011 h 1067980"/>
                    <a:gd name="connsiteX42" fmla="*/ 176630 w 706181"/>
                    <a:gd name="connsiteY42" fmla="*/ 905946 h 1067980"/>
                    <a:gd name="connsiteX43" fmla="*/ 166687 w 706181"/>
                    <a:gd name="connsiteY43" fmla="*/ 933451 h 1067980"/>
                    <a:gd name="connsiteX44" fmla="*/ 127982 w 706181"/>
                    <a:gd name="connsiteY44" fmla="*/ 928974 h 1067980"/>
                    <a:gd name="connsiteX45" fmla="*/ 124937 w 706181"/>
                    <a:gd name="connsiteY45" fmla="*/ 914295 h 1067980"/>
                    <a:gd name="connsiteX46" fmla="*/ 137926 w 706181"/>
                    <a:gd name="connsiteY46" fmla="*/ 901469 h 1067980"/>
                    <a:gd name="connsiteX47" fmla="*/ 159338 w 706181"/>
                    <a:gd name="connsiteY47" fmla="*/ 898011 h 1067980"/>
                    <a:gd name="connsiteX48" fmla="*/ 250644 w 706181"/>
                    <a:gd name="connsiteY48" fmla="*/ 892378 h 1067980"/>
                    <a:gd name="connsiteX49" fmla="*/ 287781 w 706181"/>
                    <a:gd name="connsiteY49" fmla="*/ 892582 h 1067980"/>
                    <a:gd name="connsiteX50" fmla="*/ 264116 w 706181"/>
                    <a:gd name="connsiteY50" fmla="*/ 932821 h 1067980"/>
                    <a:gd name="connsiteX51" fmla="*/ 223510 w 706181"/>
                    <a:gd name="connsiteY51" fmla="*/ 932598 h 1067980"/>
                    <a:gd name="connsiteX52" fmla="*/ 200834 w 706181"/>
                    <a:gd name="connsiteY52" fmla="*/ 920649 h 1067980"/>
                    <a:gd name="connsiteX53" fmla="*/ 202236 w 706181"/>
                    <a:gd name="connsiteY53" fmla="*/ 912144 h 1067980"/>
                    <a:gd name="connsiteX54" fmla="*/ 250644 w 706181"/>
                    <a:gd name="connsiteY54" fmla="*/ 892378 h 1067980"/>
                    <a:gd name="connsiteX55" fmla="*/ 199069 w 706181"/>
                    <a:gd name="connsiteY55" fmla="*/ 850641 h 1067980"/>
                    <a:gd name="connsiteX56" fmla="*/ 265055 w 706181"/>
                    <a:gd name="connsiteY56" fmla="*/ 862829 h 1067980"/>
                    <a:gd name="connsiteX57" fmla="*/ 215244 w 706181"/>
                    <a:gd name="connsiteY57" fmla="*/ 891101 h 1067980"/>
                    <a:gd name="connsiteX58" fmla="*/ 149259 w 706181"/>
                    <a:gd name="connsiteY58" fmla="*/ 878914 h 1067980"/>
                    <a:gd name="connsiteX59" fmla="*/ 150661 w 706181"/>
                    <a:gd name="connsiteY59" fmla="*/ 870408 h 1067980"/>
                    <a:gd name="connsiteX60" fmla="*/ 199069 w 706181"/>
                    <a:gd name="connsiteY60" fmla="*/ 850641 h 1067980"/>
                    <a:gd name="connsiteX61" fmla="*/ 330486 w 706181"/>
                    <a:gd name="connsiteY61" fmla="*/ 819967 h 1067980"/>
                    <a:gd name="connsiteX62" fmla="*/ 302202 w 706181"/>
                    <a:gd name="connsiteY62" fmla="*/ 868061 h 1067980"/>
                    <a:gd name="connsiteX63" fmla="*/ 284139 w 706181"/>
                    <a:gd name="connsiteY63" fmla="*/ 863594 h 1067980"/>
                    <a:gd name="connsiteX64" fmla="*/ 281898 w 706181"/>
                    <a:gd name="connsiteY64" fmla="*/ 854813 h 1067980"/>
                    <a:gd name="connsiteX65" fmla="*/ 317606 w 706181"/>
                    <a:gd name="connsiteY65" fmla="*/ 823359 h 1067980"/>
                    <a:gd name="connsiteX66" fmla="*/ 292979 w 706181"/>
                    <a:gd name="connsiteY66" fmla="*/ 784218 h 1067980"/>
                    <a:gd name="connsiteX67" fmla="*/ 318464 w 706181"/>
                    <a:gd name="connsiteY67" fmla="*/ 790520 h 1067980"/>
                    <a:gd name="connsiteX68" fmla="*/ 284997 w 706181"/>
                    <a:gd name="connsiteY68" fmla="*/ 830755 h 1067980"/>
                    <a:gd name="connsiteX69" fmla="*/ 220167 w 706181"/>
                    <a:gd name="connsiteY69" fmla="*/ 834814 h 1067980"/>
                    <a:gd name="connsiteX70" fmla="*/ 217925 w 706181"/>
                    <a:gd name="connsiteY70" fmla="*/ 826034 h 1067980"/>
                    <a:gd name="connsiteX71" fmla="*/ 253633 w 706181"/>
                    <a:gd name="connsiteY71" fmla="*/ 794581 h 1067980"/>
                    <a:gd name="connsiteX72" fmla="*/ 292979 w 706181"/>
                    <a:gd name="connsiteY72" fmla="*/ 784218 h 1067980"/>
                    <a:gd name="connsiteX73" fmla="*/ 362098 w 706181"/>
                    <a:gd name="connsiteY73" fmla="*/ 760796 h 1067980"/>
                    <a:gd name="connsiteX74" fmla="*/ 364961 w 706181"/>
                    <a:gd name="connsiteY74" fmla="*/ 761346 h 1067980"/>
                    <a:gd name="connsiteX75" fmla="*/ 344512 w 706181"/>
                    <a:gd name="connsiteY75" fmla="*/ 796118 h 1067980"/>
                    <a:gd name="connsiteX76" fmla="*/ 337649 w 706181"/>
                    <a:gd name="connsiteY76" fmla="*/ 785367 h 1067980"/>
                    <a:gd name="connsiteX77" fmla="*/ 344122 w 706181"/>
                    <a:gd name="connsiteY77" fmla="*/ 769466 h 1067980"/>
                    <a:gd name="connsiteX78" fmla="*/ 362098 w 706181"/>
                    <a:gd name="connsiteY78" fmla="*/ 760796 h 1067980"/>
                    <a:gd name="connsiteX79" fmla="*/ 220105 w 706181"/>
                    <a:gd name="connsiteY79" fmla="*/ 750398 h 1067980"/>
                    <a:gd name="connsiteX80" fmla="*/ 239053 w 706181"/>
                    <a:gd name="connsiteY80" fmla="*/ 754037 h 1067980"/>
                    <a:gd name="connsiteX81" fmla="*/ 241400 w 706181"/>
                    <a:gd name="connsiteY81" fmla="*/ 783755 h 1067980"/>
                    <a:gd name="connsiteX82" fmla="*/ 204475 w 706181"/>
                    <a:gd name="connsiteY82" fmla="*/ 788786 h 1067980"/>
                    <a:gd name="connsiteX83" fmla="*/ 195655 w 706181"/>
                    <a:gd name="connsiteY83" fmla="*/ 774970 h 1067980"/>
                    <a:gd name="connsiteX84" fmla="*/ 202129 w 706181"/>
                    <a:gd name="connsiteY84" fmla="*/ 759068 h 1067980"/>
                    <a:gd name="connsiteX85" fmla="*/ 220105 w 706181"/>
                    <a:gd name="connsiteY85" fmla="*/ 750398 h 1067980"/>
                    <a:gd name="connsiteX86" fmla="*/ 337085 w 706181"/>
                    <a:gd name="connsiteY86" fmla="*/ 721613 h 1067980"/>
                    <a:gd name="connsiteX87" fmla="*/ 362569 w 706181"/>
                    <a:gd name="connsiteY87" fmla="*/ 727916 h 1067980"/>
                    <a:gd name="connsiteX88" fmla="*/ 329104 w 706181"/>
                    <a:gd name="connsiteY88" fmla="*/ 768150 h 1067980"/>
                    <a:gd name="connsiteX89" fmla="*/ 264273 w 706181"/>
                    <a:gd name="connsiteY89" fmla="*/ 772210 h 1067980"/>
                    <a:gd name="connsiteX90" fmla="*/ 262030 w 706181"/>
                    <a:gd name="connsiteY90" fmla="*/ 763429 h 1067980"/>
                    <a:gd name="connsiteX91" fmla="*/ 297738 w 706181"/>
                    <a:gd name="connsiteY91" fmla="*/ 731976 h 1067980"/>
                    <a:gd name="connsiteX92" fmla="*/ 337085 w 706181"/>
                    <a:gd name="connsiteY92" fmla="*/ 721613 h 1067980"/>
                    <a:gd name="connsiteX93" fmla="*/ 342231 w 706181"/>
                    <a:gd name="connsiteY93" fmla="*/ 669412 h 1067980"/>
                    <a:gd name="connsiteX94" fmla="*/ 361179 w 706181"/>
                    <a:gd name="connsiteY94" fmla="*/ 673051 h 1067980"/>
                    <a:gd name="connsiteX95" fmla="*/ 363525 w 706181"/>
                    <a:gd name="connsiteY95" fmla="*/ 702768 h 1067980"/>
                    <a:gd name="connsiteX96" fmla="*/ 326601 w 706181"/>
                    <a:gd name="connsiteY96" fmla="*/ 707799 h 1067980"/>
                    <a:gd name="connsiteX97" fmla="*/ 317780 w 706181"/>
                    <a:gd name="connsiteY97" fmla="*/ 693983 h 1067980"/>
                    <a:gd name="connsiteX98" fmla="*/ 324255 w 706181"/>
                    <a:gd name="connsiteY98" fmla="*/ 678082 h 1067980"/>
                    <a:gd name="connsiteX99" fmla="*/ 342231 w 706181"/>
                    <a:gd name="connsiteY99" fmla="*/ 669412 h 1067980"/>
                    <a:gd name="connsiteX100" fmla="*/ 409082 w 706181"/>
                    <a:gd name="connsiteY100" fmla="*/ 664962 h 1067980"/>
                    <a:gd name="connsiteX101" fmla="*/ 418657 w 706181"/>
                    <a:gd name="connsiteY101" fmla="*/ 670043 h 1067980"/>
                    <a:gd name="connsiteX102" fmla="*/ 381269 w 706181"/>
                    <a:gd name="connsiteY102" fmla="*/ 733617 h 1067980"/>
                    <a:gd name="connsiteX103" fmla="*/ 377694 w 706181"/>
                    <a:gd name="connsiteY103" fmla="*/ 706301 h 1067980"/>
                    <a:gd name="connsiteX104" fmla="*/ 409082 w 706181"/>
                    <a:gd name="connsiteY104" fmla="*/ 664962 h 1067980"/>
                    <a:gd name="connsiteX105" fmla="*/ 269050 w 706181"/>
                    <a:gd name="connsiteY105" fmla="*/ 632999 h 1067980"/>
                    <a:gd name="connsiteX106" fmla="*/ 300847 w 706181"/>
                    <a:gd name="connsiteY106" fmla="*/ 680726 h 1067980"/>
                    <a:gd name="connsiteX107" fmla="*/ 279491 w 706181"/>
                    <a:gd name="connsiteY107" fmla="*/ 726433 h 1067980"/>
                    <a:gd name="connsiteX108" fmla="*/ 247694 w 706181"/>
                    <a:gd name="connsiteY108" fmla="*/ 678707 h 1067980"/>
                    <a:gd name="connsiteX109" fmla="*/ 251788 w 706181"/>
                    <a:gd name="connsiteY109" fmla="*/ 645969 h 1067980"/>
                    <a:gd name="connsiteX110" fmla="*/ 269050 w 706181"/>
                    <a:gd name="connsiteY110" fmla="*/ 632999 h 1067980"/>
                    <a:gd name="connsiteX111" fmla="*/ 444044 w 706181"/>
                    <a:gd name="connsiteY111" fmla="*/ 577640 h 1067980"/>
                    <a:gd name="connsiteX112" fmla="*/ 431583 w 706181"/>
                    <a:gd name="connsiteY112" fmla="*/ 626063 h 1067980"/>
                    <a:gd name="connsiteX113" fmla="*/ 375169 w 706181"/>
                    <a:gd name="connsiteY113" fmla="*/ 646857 h 1067980"/>
                    <a:gd name="connsiteX114" fmla="*/ 369717 w 706181"/>
                    <a:gd name="connsiteY114" fmla="*/ 626953 h 1067980"/>
                    <a:gd name="connsiteX115" fmla="*/ 387631 w 706181"/>
                    <a:gd name="connsiteY115" fmla="*/ 598434 h 1067980"/>
                    <a:gd name="connsiteX116" fmla="*/ 444044 w 706181"/>
                    <a:gd name="connsiteY116" fmla="*/ 577640 h 1067980"/>
                    <a:gd name="connsiteX117" fmla="*/ 329489 w 706181"/>
                    <a:gd name="connsiteY117" fmla="*/ 573768 h 1067980"/>
                    <a:gd name="connsiteX118" fmla="*/ 351285 w 706181"/>
                    <a:gd name="connsiteY118" fmla="*/ 623838 h 1067980"/>
                    <a:gd name="connsiteX119" fmla="*/ 319897 w 706181"/>
                    <a:gd name="connsiteY119" fmla="*/ 665176 h 1067980"/>
                    <a:gd name="connsiteX120" fmla="*/ 298102 w 706181"/>
                    <a:gd name="connsiteY120" fmla="*/ 615106 h 1067980"/>
                    <a:gd name="connsiteX121" fmla="*/ 329489 w 706181"/>
                    <a:gd name="connsiteY121" fmla="*/ 573768 h 1067980"/>
                    <a:gd name="connsiteX122" fmla="*/ 373462 w 706181"/>
                    <a:gd name="connsiteY122" fmla="*/ 550275 h 1067980"/>
                    <a:gd name="connsiteX123" fmla="*/ 392410 w 706181"/>
                    <a:gd name="connsiteY123" fmla="*/ 553915 h 1067980"/>
                    <a:gd name="connsiteX124" fmla="*/ 394757 w 706181"/>
                    <a:gd name="connsiteY124" fmla="*/ 583631 h 1067980"/>
                    <a:gd name="connsiteX125" fmla="*/ 357832 w 706181"/>
                    <a:gd name="connsiteY125" fmla="*/ 588663 h 1067980"/>
                    <a:gd name="connsiteX126" fmla="*/ 349012 w 706181"/>
                    <a:gd name="connsiteY126" fmla="*/ 574847 h 1067980"/>
                    <a:gd name="connsiteX127" fmla="*/ 355486 w 706181"/>
                    <a:gd name="connsiteY127" fmla="*/ 558947 h 1067980"/>
                    <a:gd name="connsiteX128" fmla="*/ 373462 w 706181"/>
                    <a:gd name="connsiteY128" fmla="*/ 550275 h 1067980"/>
                    <a:gd name="connsiteX129" fmla="*/ 502493 w 706181"/>
                    <a:gd name="connsiteY129" fmla="*/ 527489 h 1067980"/>
                    <a:gd name="connsiteX130" fmla="*/ 473138 w 706181"/>
                    <a:gd name="connsiteY130" fmla="*/ 577403 h 1067980"/>
                    <a:gd name="connsiteX131" fmla="*/ 452063 w 706181"/>
                    <a:gd name="connsiteY131" fmla="*/ 572190 h 1067980"/>
                    <a:gd name="connsiteX132" fmla="*/ 449821 w 706181"/>
                    <a:gd name="connsiteY132" fmla="*/ 563410 h 1067980"/>
                    <a:gd name="connsiteX133" fmla="*/ 485529 w 706181"/>
                    <a:gd name="connsiteY133" fmla="*/ 531957 h 1067980"/>
                    <a:gd name="connsiteX134" fmla="*/ 460903 w 706181"/>
                    <a:gd name="connsiteY134" fmla="*/ 492815 h 1067980"/>
                    <a:gd name="connsiteX135" fmla="*/ 486387 w 706181"/>
                    <a:gd name="connsiteY135" fmla="*/ 499118 h 1067980"/>
                    <a:gd name="connsiteX136" fmla="*/ 452922 w 706181"/>
                    <a:gd name="connsiteY136" fmla="*/ 539353 h 1067980"/>
                    <a:gd name="connsiteX137" fmla="*/ 388090 w 706181"/>
                    <a:gd name="connsiteY137" fmla="*/ 543412 h 1067980"/>
                    <a:gd name="connsiteX138" fmla="*/ 385848 w 706181"/>
                    <a:gd name="connsiteY138" fmla="*/ 534631 h 1067980"/>
                    <a:gd name="connsiteX139" fmla="*/ 421557 w 706181"/>
                    <a:gd name="connsiteY139" fmla="*/ 503177 h 1067980"/>
                    <a:gd name="connsiteX140" fmla="*/ 460903 w 706181"/>
                    <a:gd name="connsiteY140" fmla="*/ 492815 h 1067980"/>
                    <a:gd name="connsiteX141" fmla="*/ 343971 w 706181"/>
                    <a:gd name="connsiteY141" fmla="*/ 490254 h 1067980"/>
                    <a:gd name="connsiteX142" fmla="*/ 369456 w 706181"/>
                    <a:gd name="connsiteY142" fmla="*/ 496557 h 1067980"/>
                    <a:gd name="connsiteX143" fmla="*/ 335990 w 706181"/>
                    <a:gd name="connsiteY143" fmla="*/ 536791 h 1067980"/>
                    <a:gd name="connsiteX144" fmla="*/ 271159 w 706181"/>
                    <a:gd name="connsiteY144" fmla="*/ 540850 h 1067980"/>
                    <a:gd name="connsiteX145" fmla="*/ 268917 w 706181"/>
                    <a:gd name="connsiteY145" fmla="*/ 532070 h 1067980"/>
                    <a:gd name="connsiteX146" fmla="*/ 304624 w 706181"/>
                    <a:gd name="connsiteY146" fmla="*/ 500616 h 1067980"/>
                    <a:gd name="connsiteX147" fmla="*/ 343971 w 706181"/>
                    <a:gd name="connsiteY147" fmla="*/ 490254 h 1067980"/>
                    <a:gd name="connsiteX148" fmla="*/ 530022 w 706181"/>
                    <a:gd name="connsiteY148" fmla="*/ 469394 h 1067980"/>
                    <a:gd name="connsiteX149" fmla="*/ 535985 w 706181"/>
                    <a:gd name="connsiteY149" fmla="*/ 470539 h 1067980"/>
                    <a:gd name="connsiteX150" fmla="*/ 514232 w 706181"/>
                    <a:gd name="connsiteY150" fmla="*/ 507529 h 1067980"/>
                    <a:gd name="connsiteX151" fmla="*/ 505573 w 706181"/>
                    <a:gd name="connsiteY151" fmla="*/ 493965 h 1067980"/>
                    <a:gd name="connsiteX152" fmla="*/ 512046 w 706181"/>
                    <a:gd name="connsiteY152" fmla="*/ 478064 h 1067980"/>
                    <a:gd name="connsiteX153" fmla="*/ 530022 w 706181"/>
                    <a:gd name="connsiteY153" fmla="*/ 469394 h 1067980"/>
                    <a:gd name="connsiteX154" fmla="*/ 505008 w 706181"/>
                    <a:gd name="connsiteY154" fmla="*/ 430210 h 1067980"/>
                    <a:gd name="connsiteX155" fmla="*/ 530493 w 706181"/>
                    <a:gd name="connsiteY155" fmla="*/ 436513 h 1067980"/>
                    <a:gd name="connsiteX156" fmla="*/ 497027 w 706181"/>
                    <a:gd name="connsiteY156" fmla="*/ 476747 h 1067980"/>
                    <a:gd name="connsiteX157" fmla="*/ 432197 w 706181"/>
                    <a:gd name="connsiteY157" fmla="*/ 480807 h 1067980"/>
                    <a:gd name="connsiteX158" fmla="*/ 429955 w 706181"/>
                    <a:gd name="connsiteY158" fmla="*/ 472026 h 1067980"/>
                    <a:gd name="connsiteX159" fmla="*/ 465662 w 706181"/>
                    <a:gd name="connsiteY159" fmla="*/ 440572 h 1067980"/>
                    <a:gd name="connsiteX160" fmla="*/ 505008 w 706181"/>
                    <a:gd name="connsiteY160" fmla="*/ 430210 h 1067980"/>
                    <a:gd name="connsiteX161" fmla="*/ 510155 w 706181"/>
                    <a:gd name="connsiteY161" fmla="*/ 378009 h 1067980"/>
                    <a:gd name="connsiteX162" fmla="*/ 529103 w 706181"/>
                    <a:gd name="connsiteY162" fmla="*/ 381647 h 1067980"/>
                    <a:gd name="connsiteX163" fmla="*/ 531448 w 706181"/>
                    <a:gd name="connsiteY163" fmla="*/ 411366 h 1067980"/>
                    <a:gd name="connsiteX164" fmla="*/ 494524 w 706181"/>
                    <a:gd name="connsiteY164" fmla="*/ 416397 h 1067980"/>
                    <a:gd name="connsiteX165" fmla="*/ 485704 w 706181"/>
                    <a:gd name="connsiteY165" fmla="*/ 402580 h 1067980"/>
                    <a:gd name="connsiteX166" fmla="*/ 492178 w 706181"/>
                    <a:gd name="connsiteY166" fmla="*/ 386680 h 1067980"/>
                    <a:gd name="connsiteX167" fmla="*/ 510155 w 706181"/>
                    <a:gd name="connsiteY167" fmla="*/ 378009 h 1067980"/>
                    <a:gd name="connsiteX168" fmla="*/ 577005 w 706181"/>
                    <a:gd name="connsiteY168" fmla="*/ 373560 h 1067980"/>
                    <a:gd name="connsiteX169" fmla="*/ 586978 w 706181"/>
                    <a:gd name="connsiteY169" fmla="*/ 378851 h 1067980"/>
                    <a:gd name="connsiteX170" fmla="*/ 588531 w 706181"/>
                    <a:gd name="connsiteY170" fmla="*/ 381190 h 1067980"/>
                    <a:gd name="connsiteX171" fmla="*/ 549820 w 706181"/>
                    <a:gd name="connsiteY171" fmla="*/ 447014 h 1067980"/>
                    <a:gd name="connsiteX172" fmla="*/ 545617 w 706181"/>
                    <a:gd name="connsiteY172" fmla="*/ 414898 h 1067980"/>
                    <a:gd name="connsiteX173" fmla="*/ 577005 w 706181"/>
                    <a:gd name="connsiteY173" fmla="*/ 373560 h 1067980"/>
                    <a:gd name="connsiteX174" fmla="*/ 436972 w 706181"/>
                    <a:gd name="connsiteY174" fmla="*/ 341597 h 1067980"/>
                    <a:gd name="connsiteX175" fmla="*/ 468770 w 706181"/>
                    <a:gd name="connsiteY175" fmla="*/ 389323 h 1067980"/>
                    <a:gd name="connsiteX176" fmla="*/ 447416 w 706181"/>
                    <a:gd name="connsiteY176" fmla="*/ 435031 h 1067980"/>
                    <a:gd name="connsiteX177" fmla="*/ 415618 w 706181"/>
                    <a:gd name="connsiteY177" fmla="*/ 387303 h 1067980"/>
                    <a:gd name="connsiteX178" fmla="*/ 419711 w 706181"/>
                    <a:gd name="connsiteY178" fmla="*/ 354565 h 1067980"/>
                    <a:gd name="connsiteX179" fmla="*/ 436972 w 706181"/>
                    <a:gd name="connsiteY179" fmla="*/ 341597 h 1067980"/>
                    <a:gd name="connsiteX180" fmla="*/ 611970 w 706181"/>
                    <a:gd name="connsiteY180" fmla="*/ 286238 h 1067980"/>
                    <a:gd name="connsiteX181" fmla="*/ 599508 w 706181"/>
                    <a:gd name="connsiteY181" fmla="*/ 334660 h 1067980"/>
                    <a:gd name="connsiteX182" fmla="*/ 543094 w 706181"/>
                    <a:gd name="connsiteY182" fmla="*/ 355455 h 1067980"/>
                    <a:gd name="connsiteX183" fmla="*/ 537641 w 706181"/>
                    <a:gd name="connsiteY183" fmla="*/ 335550 h 1067980"/>
                    <a:gd name="connsiteX184" fmla="*/ 555556 w 706181"/>
                    <a:gd name="connsiteY184" fmla="*/ 307032 h 1067980"/>
                    <a:gd name="connsiteX185" fmla="*/ 611970 w 706181"/>
                    <a:gd name="connsiteY185" fmla="*/ 286238 h 1067980"/>
                    <a:gd name="connsiteX186" fmla="*/ 497414 w 706181"/>
                    <a:gd name="connsiteY186" fmla="*/ 282366 h 1067980"/>
                    <a:gd name="connsiteX187" fmla="*/ 519209 w 706181"/>
                    <a:gd name="connsiteY187" fmla="*/ 332436 h 1067980"/>
                    <a:gd name="connsiteX188" fmla="*/ 487821 w 706181"/>
                    <a:gd name="connsiteY188" fmla="*/ 373774 h 1067980"/>
                    <a:gd name="connsiteX189" fmla="*/ 466026 w 706181"/>
                    <a:gd name="connsiteY189" fmla="*/ 323704 h 1067980"/>
                    <a:gd name="connsiteX190" fmla="*/ 497414 w 706181"/>
                    <a:gd name="connsiteY190" fmla="*/ 282366 h 1067980"/>
                    <a:gd name="connsiteX191" fmla="*/ 660241 w 706181"/>
                    <a:gd name="connsiteY191" fmla="*/ 259255 h 1067980"/>
                    <a:gd name="connsiteX192" fmla="*/ 642308 w 706181"/>
                    <a:gd name="connsiteY192" fmla="*/ 289749 h 1067980"/>
                    <a:gd name="connsiteX193" fmla="*/ 640078 w 706181"/>
                    <a:gd name="connsiteY193" fmla="*/ 281012 h 1067980"/>
                    <a:gd name="connsiteX194" fmla="*/ 650985 w 706181"/>
                    <a:gd name="connsiteY194" fmla="*/ 265030 h 1067980"/>
                    <a:gd name="connsiteX195" fmla="*/ 538823 w 706181"/>
                    <a:gd name="connsiteY195" fmla="*/ 249143 h 1067980"/>
                    <a:gd name="connsiteX196" fmla="*/ 557771 w 706181"/>
                    <a:gd name="connsiteY196" fmla="*/ 252782 h 1067980"/>
                    <a:gd name="connsiteX197" fmla="*/ 560117 w 706181"/>
                    <a:gd name="connsiteY197" fmla="*/ 282500 h 1067980"/>
                    <a:gd name="connsiteX198" fmla="*/ 523193 w 706181"/>
                    <a:gd name="connsiteY198" fmla="*/ 287531 h 1067980"/>
                    <a:gd name="connsiteX199" fmla="*/ 514373 w 706181"/>
                    <a:gd name="connsiteY199" fmla="*/ 273714 h 1067980"/>
                    <a:gd name="connsiteX200" fmla="*/ 520848 w 706181"/>
                    <a:gd name="connsiteY200" fmla="*/ 257813 h 1067980"/>
                    <a:gd name="connsiteX201" fmla="*/ 538823 w 706181"/>
                    <a:gd name="connsiteY201" fmla="*/ 249143 h 1067980"/>
                    <a:gd name="connsiteX202" fmla="*/ 651159 w 706181"/>
                    <a:gd name="connsiteY202" fmla="*/ 210417 h 1067980"/>
                    <a:gd name="connsiteX203" fmla="*/ 676644 w 706181"/>
                    <a:gd name="connsiteY203" fmla="*/ 216720 h 1067980"/>
                    <a:gd name="connsiteX204" fmla="*/ 643178 w 706181"/>
                    <a:gd name="connsiteY204" fmla="*/ 256954 h 1067980"/>
                    <a:gd name="connsiteX205" fmla="*/ 578348 w 706181"/>
                    <a:gd name="connsiteY205" fmla="*/ 261014 h 1067980"/>
                    <a:gd name="connsiteX206" fmla="*/ 576106 w 706181"/>
                    <a:gd name="connsiteY206" fmla="*/ 252233 h 1067980"/>
                    <a:gd name="connsiteX207" fmla="*/ 611813 w 706181"/>
                    <a:gd name="connsiteY207" fmla="*/ 220779 h 1067980"/>
                    <a:gd name="connsiteX208" fmla="*/ 651159 w 706181"/>
                    <a:gd name="connsiteY208" fmla="*/ 210417 h 1067980"/>
                    <a:gd name="connsiteX209" fmla="*/ 561080 w 706181"/>
                    <a:gd name="connsiteY209" fmla="*/ 187049 h 1067980"/>
                    <a:gd name="connsiteX210" fmla="*/ 580027 w 706181"/>
                    <a:gd name="connsiteY210" fmla="*/ 190687 h 1067980"/>
                    <a:gd name="connsiteX211" fmla="*/ 582375 w 706181"/>
                    <a:gd name="connsiteY211" fmla="*/ 220405 h 1067980"/>
                    <a:gd name="connsiteX212" fmla="*/ 545450 w 706181"/>
                    <a:gd name="connsiteY212" fmla="*/ 225437 h 1067980"/>
                    <a:gd name="connsiteX213" fmla="*/ 536630 w 706181"/>
                    <a:gd name="connsiteY213" fmla="*/ 211620 h 1067980"/>
                    <a:gd name="connsiteX214" fmla="*/ 543103 w 706181"/>
                    <a:gd name="connsiteY214" fmla="*/ 195719 h 1067980"/>
                    <a:gd name="connsiteX215" fmla="*/ 561080 w 706181"/>
                    <a:gd name="connsiteY215" fmla="*/ 187049 h 1067980"/>
                    <a:gd name="connsiteX216" fmla="*/ 695264 w 706181"/>
                    <a:gd name="connsiteY216" fmla="*/ 147811 h 1067980"/>
                    <a:gd name="connsiteX217" fmla="*/ 701935 w 706181"/>
                    <a:gd name="connsiteY217" fmla="*/ 149461 h 1067980"/>
                    <a:gd name="connsiteX218" fmla="*/ 701688 w 706181"/>
                    <a:gd name="connsiteY218" fmla="*/ 150491 h 1067980"/>
                    <a:gd name="connsiteX219" fmla="*/ 706181 w 706181"/>
                    <a:gd name="connsiteY219" fmla="*/ 161243 h 1067980"/>
                    <a:gd name="connsiteX220" fmla="*/ 700448 w 706181"/>
                    <a:gd name="connsiteY220" fmla="*/ 185199 h 1067980"/>
                    <a:gd name="connsiteX221" fmla="*/ 687283 w 706181"/>
                    <a:gd name="connsiteY221" fmla="*/ 194348 h 1067980"/>
                    <a:gd name="connsiteX222" fmla="*/ 622451 w 706181"/>
                    <a:gd name="connsiteY222" fmla="*/ 198408 h 1067980"/>
                    <a:gd name="connsiteX223" fmla="*/ 620209 w 706181"/>
                    <a:gd name="connsiteY223" fmla="*/ 189627 h 1067980"/>
                    <a:gd name="connsiteX224" fmla="*/ 655918 w 706181"/>
                    <a:gd name="connsiteY224" fmla="*/ 158174 h 1067980"/>
                    <a:gd name="connsiteX225" fmla="*/ 695264 w 706181"/>
                    <a:gd name="connsiteY225" fmla="*/ 147811 h 1067980"/>
                    <a:gd name="connsiteX226" fmla="*/ 597061 w 706181"/>
                    <a:gd name="connsiteY226" fmla="*/ 139186 h 1067980"/>
                    <a:gd name="connsiteX227" fmla="*/ 616009 w 706181"/>
                    <a:gd name="connsiteY227" fmla="*/ 142825 h 1067980"/>
                    <a:gd name="connsiteX228" fmla="*/ 618355 w 706181"/>
                    <a:gd name="connsiteY228" fmla="*/ 172542 h 1067980"/>
                    <a:gd name="connsiteX229" fmla="*/ 581431 w 706181"/>
                    <a:gd name="connsiteY229" fmla="*/ 177573 h 1067980"/>
                    <a:gd name="connsiteX230" fmla="*/ 572610 w 706181"/>
                    <a:gd name="connsiteY230" fmla="*/ 163757 h 1067980"/>
                    <a:gd name="connsiteX231" fmla="*/ 579085 w 706181"/>
                    <a:gd name="connsiteY231" fmla="*/ 147856 h 1067980"/>
                    <a:gd name="connsiteX232" fmla="*/ 597061 w 706181"/>
                    <a:gd name="connsiteY232" fmla="*/ 139186 h 1067980"/>
                    <a:gd name="connsiteX233" fmla="*/ 700410 w 706181"/>
                    <a:gd name="connsiteY233" fmla="*/ 95610 h 1067980"/>
                    <a:gd name="connsiteX234" fmla="*/ 705471 w 706181"/>
                    <a:gd name="connsiteY234" fmla="*/ 96582 h 1067980"/>
                    <a:gd name="connsiteX235" fmla="*/ 700383 w 706181"/>
                    <a:gd name="connsiteY235" fmla="*/ 117841 h 1067980"/>
                    <a:gd name="connsiteX236" fmla="*/ 706181 w 706181"/>
                    <a:gd name="connsiteY236" fmla="*/ 131715 h 1067980"/>
                    <a:gd name="connsiteX237" fmla="*/ 704899 w 706181"/>
                    <a:gd name="connsiteY237" fmla="*/ 137072 h 1067980"/>
                    <a:gd name="connsiteX238" fmla="*/ 703729 w 706181"/>
                    <a:gd name="connsiteY238" fmla="*/ 137637 h 1067980"/>
                    <a:gd name="connsiteX239" fmla="*/ 684781 w 706181"/>
                    <a:gd name="connsiteY239" fmla="*/ 133998 h 1067980"/>
                    <a:gd name="connsiteX240" fmla="*/ 675961 w 706181"/>
                    <a:gd name="connsiteY240" fmla="*/ 120182 h 1067980"/>
                    <a:gd name="connsiteX241" fmla="*/ 682434 w 706181"/>
                    <a:gd name="connsiteY241" fmla="*/ 104280 h 1067980"/>
                    <a:gd name="connsiteX242" fmla="*/ 700410 w 706181"/>
                    <a:gd name="connsiteY242" fmla="*/ 95610 h 1067980"/>
                    <a:gd name="connsiteX243" fmla="*/ 627230 w 706181"/>
                    <a:gd name="connsiteY243" fmla="*/ 59198 h 1067980"/>
                    <a:gd name="connsiteX244" fmla="*/ 659027 w 706181"/>
                    <a:gd name="connsiteY244" fmla="*/ 106924 h 1067980"/>
                    <a:gd name="connsiteX245" fmla="*/ 637672 w 706181"/>
                    <a:gd name="connsiteY245" fmla="*/ 152632 h 1067980"/>
                    <a:gd name="connsiteX246" fmla="*/ 605876 w 706181"/>
                    <a:gd name="connsiteY246" fmla="*/ 104905 h 1067980"/>
                    <a:gd name="connsiteX247" fmla="*/ 609967 w 706181"/>
                    <a:gd name="connsiteY247" fmla="*/ 72167 h 1067980"/>
                    <a:gd name="connsiteX248" fmla="*/ 627230 w 706181"/>
                    <a:gd name="connsiteY248" fmla="*/ 59198 h 1067980"/>
                    <a:gd name="connsiteX249" fmla="*/ 687480 w 706181"/>
                    <a:gd name="connsiteY249" fmla="*/ 0 h 1067980"/>
                    <a:gd name="connsiteX250" fmla="*/ 706181 w 706181"/>
                    <a:gd name="connsiteY250" fmla="*/ 31703 h 1067980"/>
                    <a:gd name="connsiteX251" fmla="*/ 699659 w 706181"/>
                    <a:gd name="connsiteY251" fmla="*/ 58957 h 1067980"/>
                    <a:gd name="connsiteX252" fmla="*/ 703200 w 706181"/>
                    <a:gd name="connsiteY252" fmla="*/ 67430 h 1067980"/>
                    <a:gd name="connsiteX253" fmla="*/ 698284 w 706181"/>
                    <a:gd name="connsiteY253" fmla="*/ 81076 h 1067980"/>
                    <a:gd name="connsiteX254" fmla="*/ 678077 w 706181"/>
                    <a:gd name="connsiteY254" fmla="*/ 91376 h 1067980"/>
                    <a:gd name="connsiteX255" fmla="*/ 656281 w 706181"/>
                    <a:gd name="connsiteY255" fmla="*/ 41305 h 1067980"/>
                    <a:gd name="connsiteX256" fmla="*/ 676942 w 706181"/>
                    <a:gd name="connsiteY256" fmla="*/ 1859 h 1067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</a:cxnLst>
                  <a:rect l="l" t="t" r="r" b="b"/>
                  <a:pathLst>
                    <a:path w="706181" h="1067980">
                      <a:moveTo>
                        <a:pt x="147654" y="1033891"/>
                      </a:moveTo>
                      <a:cubicBezTo>
                        <a:pt x="154440" y="1036781"/>
                        <a:pt x="157938" y="1043901"/>
                        <a:pt x="158109" y="1053078"/>
                      </a:cubicBezTo>
                      <a:lnTo>
                        <a:pt x="157458" y="1055237"/>
                      </a:lnTo>
                      <a:lnTo>
                        <a:pt x="145325" y="1060666"/>
                      </a:lnTo>
                      <a:lnTo>
                        <a:pt x="98149" y="1067980"/>
                      </a:lnTo>
                      <a:lnTo>
                        <a:pt x="99449" y="1063672"/>
                      </a:lnTo>
                      <a:cubicBezTo>
                        <a:pt x="112499" y="1041445"/>
                        <a:pt x="134082" y="1028112"/>
                        <a:pt x="147654" y="1033891"/>
                      </a:cubicBezTo>
                      <a:close/>
                      <a:moveTo>
                        <a:pt x="59689" y="1031029"/>
                      </a:moveTo>
                      <a:cubicBezTo>
                        <a:pt x="71369" y="1030117"/>
                        <a:pt x="80816" y="1032025"/>
                        <a:pt x="85261" y="1036967"/>
                      </a:cubicBezTo>
                      <a:cubicBezTo>
                        <a:pt x="89705" y="1041909"/>
                        <a:pt x="88305" y="1048950"/>
                        <a:pt x="82450" y="1056339"/>
                      </a:cubicBezTo>
                      <a:lnTo>
                        <a:pt x="68414" y="1066534"/>
                      </a:lnTo>
                      <a:lnTo>
                        <a:pt x="38178" y="1063849"/>
                      </a:lnTo>
                      <a:lnTo>
                        <a:pt x="0" y="1055519"/>
                      </a:lnTo>
                      <a:lnTo>
                        <a:pt x="20714" y="1042004"/>
                      </a:lnTo>
                      <a:cubicBezTo>
                        <a:pt x="34094" y="1035671"/>
                        <a:pt x="48008" y="1031941"/>
                        <a:pt x="59689" y="1031029"/>
                      </a:cubicBezTo>
                      <a:close/>
                      <a:moveTo>
                        <a:pt x="213028" y="988265"/>
                      </a:moveTo>
                      <a:lnTo>
                        <a:pt x="223615" y="1001689"/>
                      </a:lnTo>
                      <a:lnTo>
                        <a:pt x="217394" y="1012267"/>
                      </a:lnTo>
                      <a:cubicBezTo>
                        <a:pt x="210868" y="1023364"/>
                        <a:pt x="200959" y="1033130"/>
                        <a:pt x="188627" y="1041289"/>
                      </a:cubicBezTo>
                      <a:lnTo>
                        <a:pt x="171196" y="1049089"/>
                      </a:lnTo>
                      <a:lnTo>
                        <a:pt x="172970" y="1024461"/>
                      </a:lnTo>
                      <a:cubicBezTo>
                        <a:pt x="180764" y="1000373"/>
                        <a:pt x="198699" y="984168"/>
                        <a:pt x="213028" y="988265"/>
                      </a:cubicBezTo>
                      <a:close/>
                      <a:moveTo>
                        <a:pt x="141311" y="985689"/>
                      </a:moveTo>
                      <a:cubicBezTo>
                        <a:pt x="148315" y="986498"/>
                        <a:pt x="154632" y="989207"/>
                        <a:pt x="158604" y="993624"/>
                      </a:cubicBezTo>
                      <a:cubicBezTo>
                        <a:pt x="166545" y="1002455"/>
                        <a:pt x="162094" y="1014769"/>
                        <a:pt x="148660" y="1021129"/>
                      </a:cubicBezTo>
                      <a:cubicBezTo>
                        <a:pt x="135225" y="1027489"/>
                        <a:pt x="117897" y="1025484"/>
                        <a:pt x="109954" y="1016652"/>
                      </a:cubicBezTo>
                      <a:cubicBezTo>
                        <a:pt x="105984" y="1012237"/>
                        <a:pt x="105111" y="1006950"/>
                        <a:pt x="106911" y="1001973"/>
                      </a:cubicBezTo>
                      <a:cubicBezTo>
                        <a:pt x="108709" y="996996"/>
                        <a:pt x="113181" y="992327"/>
                        <a:pt x="119898" y="989147"/>
                      </a:cubicBezTo>
                      <a:cubicBezTo>
                        <a:pt x="126616" y="985967"/>
                        <a:pt x="134306" y="984878"/>
                        <a:pt x="141311" y="985689"/>
                      </a:cubicBezTo>
                      <a:close/>
                      <a:moveTo>
                        <a:pt x="181043" y="938320"/>
                      </a:moveTo>
                      <a:cubicBezTo>
                        <a:pt x="213017" y="933878"/>
                        <a:pt x="242560" y="939334"/>
                        <a:pt x="247027" y="950506"/>
                      </a:cubicBezTo>
                      <a:cubicBezTo>
                        <a:pt x="251494" y="961679"/>
                        <a:pt x="229193" y="974337"/>
                        <a:pt x="197218" y="978779"/>
                      </a:cubicBezTo>
                      <a:cubicBezTo>
                        <a:pt x="165240" y="983220"/>
                        <a:pt x="135698" y="977764"/>
                        <a:pt x="131232" y="966592"/>
                      </a:cubicBezTo>
                      <a:cubicBezTo>
                        <a:pt x="130115" y="963798"/>
                        <a:pt x="130672" y="960913"/>
                        <a:pt x="132634" y="958086"/>
                      </a:cubicBezTo>
                      <a:cubicBezTo>
                        <a:pt x="138520" y="949604"/>
                        <a:pt x="157059" y="941651"/>
                        <a:pt x="181043" y="938320"/>
                      </a:cubicBezTo>
                      <a:close/>
                      <a:moveTo>
                        <a:pt x="106359" y="931769"/>
                      </a:moveTo>
                      <a:cubicBezTo>
                        <a:pt x="119931" y="937548"/>
                        <a:pt x="120354" y="960251"/>
                        <a:pt x="107304" y="982479"/>
                      </a:cubicBezTo>
                      <a:cubicBezTo>
                        <a:pt x="94253" y="1004705"/>
                        <a:pt x="72671" y="1018038"/>
                        <a:pt x="59099" y="1012259"/>
                      </a:cubicBezTo>
                      <a:cubicBezTo>
                        <a:pt x="52313" y="1009370"/>
                        <a:pt x="48814" y="1002248"/>
                        <a:pt x="48643" y="993072"/>
                      </a:cubicBezTo>
                      <a:cubicBezTo>
                        <a:pt x="48472" y="983896"/>
                        <a:pt x="51629" y="972663"/>
                        <a:pt x="58154" y="961549"/>
                      </a:cubicBezTo>
                      <a:cubicBezTo>
                        <a:pt x="71205" y="939323"/>
                        <a:pt x="92787" y="925990"/>
                        <a:pt x="106359" y="931769"/>
                      </a:cubicBezTo>
                      <a:close/>
                      <a:moveTo>
                        <a:pt x="159338" y="898011"/>
                      </a:moveTo>
                      <a:cubicBezTo>
                        <a:pt x="166342" y="898821"/>
                        <a:pt x="172660" y="901530"/>
                        <a:pt x="176630" y="905946"/>
                      </a:cubicBezTo>
                      <a:cubicBezTo>
                        <a:pt x="184574" y="914778"/>
                        <a:pt x="180122" y="927091"/>
                        <a:pt x="166687" y="933451"/>
                      </a:cubicBezTo>
                      <a:cubicBezTo>
                        <a:pt x="153253" y="939810"/>
                        <a:pt x="135925" y="937806"/>
                        <a:pt x="127982" y="928974"/>
                      </a:cubicBezTo>
                      <a:cubicBezTo>
                        <a:pt x="124011" y="924558"/>
                        <a:pt x="123138" y="919272"/>
                        <a:pt x="124937" y="914295"/>
                      </a:cubicBezTo>
                      <a:cubicBezTo>
                        <a:pt x="126737" y="909317"/>
                        <a:pt x="131209" y="904649"/>
                        <a:pt x="137926" y="901469"/>
                      </a:cubicBezTo>
                      <a:cubicBezTo>
                        <a:pt x="144643" y="898290"/>
                        <a:pt x="152334" y="897201"/>
                        <a:pt x="159338" y="898011"/>
                      </a:cubicBezTo>
                      <a:close/>
                      <a:moveTo>
                        <a:pt x="250644" y="892378"/>
                      </a:moveTo>
                      <a:lnTo>
                        <a:pt x="287781" y="892582"/>
                      </a:lnTo>
                      <a:lnTo>
                        <a:pt x="264116" y="932821"/>
                      </a:lnTo>
                      <a:lnTo>
                        <a:pt x="223510" y="932598"/>
                      </a:lnTo>
                      <a:cubicBezTo>
                        <a:pt x="211569" y="930393"/>
                        <a:pt x="203067" y="926236"/>
                        <a:pt x="200834" y="920649"/>
                      </a:cubicBezTo>
                      <a:cubicBezTo>
                        <a:pt x="199716" y="917857"/>
                        <a:pt x="200274" y="914971"/>
                        <a:pt x="202236" y="912144"/>
                      </a:cubicBezTo>
                      <a:cubicBezTo>
                        <a:pt x="208123" y="903663"/>
                        <a:pt x="226662" y="895709"/>
                        <a:pt x="250644" y="892378"/>
                      </a:cubicBezTo>
                      <a:close/>
                      <a:moveTo>
                        <a:pt x="199069" y="850641"/>
                      </a:moveTo>
                      <a:cubicBezTo>
                        <a:pt x="231045" y="846200"/>
                        <a:pt x="260588" y="851657"/>
                        <a:pt x="265055" y="862829"/>
                      </a:cubicBezTo>
                      <a:cubicBezTo>
                        <a:pt x="269521" y="874000"/>
                        <a:pt x="247221" y="886659"/>
                        <a:pt x="215244" y="891101"/>
                      </a:cubicBezTo>
                      <a:cubicBezTo>
                        <a:pt x="183269" y="895542"/>
                        <a:pt x="153725" y="890086"/>
                        <a:pt x="149259" y="878914"/>
                      </a:cubicBezTo>
                      <a:cubicBezTo>
                        <a:pt x="148142" y="876121"/>
                        <a:pt x="148698" y="873235"/>
                        <a:pt x="150661" y="870408"/>
                      </a:cubicBezTo>
                      <a:cubicBezTo>
                        <a:pt x="156547" y="861927"/>
                        <a:pt x="175088" y="853973"/>
                        <a:pt x="199069" y="850641"/>
                      </a:cubicBezTo>
                      <a:close/>
                      <a:moveTo>
                        <a:pt x="330486" y="819967"/>
                      </a:moveTo>
                      <a:lnTo>
                        <a:pt x="302202" y="868061"/>
                      </a:lnTo>
                      <a:lnTo>
                        <a:pt x="284139" y="863594"/>
                      </a:lnTo>
                      <a:cubicBezTo>
                        <a:pt x="281975" y="861096"/>
                        <a:pt x="281287" y="858097"/>
                        <a:pt x="281898" y="854813"/>
                      </a:cubicBezTo>
                      <a:cubicBezTo>
                        <a:pt x="283731" y="844959"/>
                        <a:pt x="297248" y="832533"/>
                        <a:pt x="317606" y="823359"/>
                      </a:cubicBezTo>
                      <a:close/>
                      <a:moveTo>
                        <a:pt x="292979" y="784218"/>
                      </a:moveTo>
                      <a:cubicBezTo>
                        <a:pt x="304711" y="783483"/>
                        <a:pt x="314133" y="785526"/>
                        <a:pt x="318464" y="790520"/>
                      </a:cubicBezTo>
                      <a:cubicBezTo>
                        <a:pt x="327125" y="800510"/>
                        <a:pt x="312142" y="818524"/>
                        <a:pt x="284997" y="830755"/>
                      </a:cubicBezTo>
                      <a:cubicBezTo>
                        <a:pt x="257853" y="842986"/>
                        <a:pt x="228828" y="844803"/>
                        <a:pt x="220167" y="834814"/>
                      </a:cubicBezTo>
                      <a:cubicBezTo>
                        <a:pt x="218002" y="832318"/>
                        <a:pt x="217314" y="829318"/>
                        <a:pt x="217925" y="826034"/>
                      </a:cubicBezTo>
                      <a:cubicBezTo>
                        <a:pt x="219758" y="816180"/>
                        <a:pt x="233276" y="803753"/>
                        <a:pt x="253633" y="794581"/>
                      </a:cubicBezTo>
                      <a:cubicBezTo>
                        <a:pt x="267205" y="788465"/>
                        <a:pt x="281247" y="784952"/>
                        <a:pt x="292979" y="784218"/>
                      </a:cubicBezTo>
                      <a:close/>
                      <a:moveTo>
                        <a:pt x="362098" y="760796"/>
                      </a:moveTo>
                      <a:lnTo>
                        <a:pt x="364961" y="761346"/>
                      </a:lnTo>
                      <a:lnTo>
                        <a:pt x="344512" y="796118"/>
                      </a:lnTo>
                      <a:lnTo>
                        <a:pt x="337649" y="785367"/>
                      </a:lnTo>
                      <a:cubicBezTo>
                        <a:pt x="337224" y="779989"/>
                        <a:pt x="339348" y="774264"/>
                        <a:pt x="344122" y="769466"/>
                      </a:cubicBezTo>
                      <a:cubicBezTo>
                        <a:pt x="348896" y="764668"/>
                        <a:pt x="355416" y="761706"/>
                        <a:pt x="362098" y="760796"/>
                      </a:cubicBezTo>
                      <a:close/>
                      <a:moveTo>
                        <a:pt x="220105" y="750398"/>
                      </a:moveTo>
                      <a:cubicBezTo>
                        <a:pt x="226787" y="749488"/>
                        <a:pt x="233631" y="750629"/>
                        <a:pt x="239053" y="754037"/>
                      </a:cubicBezTo>
                      <a:cubicBezTo>
                        <a:pt x="249898" y="760854"/>
                        <a:pt x="250949" y="774159"/>
                        <a:pt x="241400" y="783755"/>
                      </a:cubicBezTo>
                      <a:cubicBezTo>
                        <a:pt x="231851" y="793351"/>
                        <a:pt x="215320" y="795603"/>
                        <a:pt x="204475" y="788786"/>
                      </a:cubicBezTo>
                      <a:cubicBezTo>
                        <a:pt x="199053" y="785378"/>
                        <a:pt x="196080" y="780347"/>
                        <a:pt x="195655" y="774970"/>
                      </a:cubicBezTo>
                      <a:cubicBezTo>
                        <a:pt x="195230" y="769591"/>
                        <a:pt x="197356" y="763867"/>
                        <a:pt x="202129" y="759068"/>
                      </a:cubicBezTo>
                      <a:cubicBezTo>
                        <a:pt x="206903" y="754270"/>
                        <a:pt x="213423" y="751308"/>
                        <a:pt x="220105" y="750398"/>
                      </a:cubicBezTo>
                      <a:close/>
                      <a:moveTo>
                        <a:pt x="337085" y="721613"/>
                      </a:moveTo>
                      <a:cubicBezTo>
                        <a:pt x="348817" y="720878"/>
                        <a:pt x="358239" y="722921"/>
                        <a:pt x="362569" y="727916"/>
                      </a:cubicBezTo>
                      <a:cubicBezTo>
                        <a:pt x="371229" y="737905"/>
                        <a:pt x="356247" y="755919"/>
                        <a:pt x="329104" y="768150"/>
                      </a:cubicBezTo>
                      <a:cubicBezTo>
                        <a:pt x="301960" y="780382"/>
                        <a:pt x="272933" y="782199"/>
                        <a:pt x="264273" y="772210"/>
                      </a:cubicBezTo>
                      <a:cubicBezTo>
                        <a:pt x="262107" y="769712"/>
                        <a:pt x="261419" y="766714"/>
                        <a:pt x="262030" y="763429"/>
                      </a:cubicBezTo>
                      <a:cubicBezTo>
                        <a:pt x="263864" y="753575"/>
                        <a:pt x="277381" y="741149"/>
                        <a:pt x="297738" y="731976"/>
                      </a:cubicBezTo>
                      <a:cubicBezTo>
                        <a:pt x="311310" y="725860"/>
                        <a:pt x="325353" y="722348"/>
                        <a:pt x="337085" y="721613"/>
                      </a:cubicBezTo>
                      <a:close/>
                      <a:moveTo>
                        <a:pt x="342231" y="669412"/>
                      </a:moveTo>
                      <a:cubicBezTo>
                        <a:pt x="348913" y="668501"/>
                        <a:pt x="355757" y="669642"/>
                        <a:pt x="361179" y="673051"/>
                      </a:cubicBezTo>
                      <a:cubicBezTo>
                        <a:pt x="372023" y="679867"/>
                        <a:pt x="373074" y="693172"/>
                        <a:pt x="363525" y="702768"/>
                      </a:cubicBezTo>
                      <a:cubicBezTo>
                        <a:pt x="353977" y="712364"/>
                        <a:pt x="337446" y="714616"/>
                        <a:pt x="326601" y="707799"/>
                      </a:cubicBezTo>
                      <a:cubicBezTo>
                        <a:pt x="321179" y="704391"/>
                        <a:pt x="318205" y="699361"/>
                        <a:pt x="317780" y="693983"/>
                      </a:cubicBezTo>
                      <a:cubicBezTo>
                        <a:pt x="317357" y="688605"/>
                        <a:pt x="319481" y="682880"/>
                        <a:pt x="324255" y="678082"/>
                      </a:cubicBezTo>
                      <a:cubicBezTo>
                        <a:pt x="329029" y="673284"/>
                        <a:pt x="335549" y="670322"/>
                        <a:pt x="342231" y="669412"/>
                      </a:cubicBezTo>
                      <a:close/>
                      <a:moveTo>
                        <a:pt x="409082" y="664962"/>
                      </a:moveTo>
                      <a:lnTo>
                        <a:pt x="418657" y="670043"/>
                      </a:lnTo>
                      <a:lnTo>
                        <a:pt x="381269" y="733617"/>
                      </a:lnTo>
                      <a:lnTo>
                        <a:pt x="377694" y="706301"/>
                      </a:lnTo>
                      <a:cubicBezTo>
                        <a:pt x="380342" y="681059"/>
                        <a:pt x="394397" y="662552"/>
                        <a:pt x="409082" y="664962"/>
                      </a:cubicBezTo>
                      <a:close/>
                      <a:moveTo>
                        <a:pt x="269050" y="632999"/>
                      </a:moveTo>
                      <a:cubicBezTo>
                        <a:pt x="283726" y="633557"/>
                        <a:pt x="297963" y="654925"/>
                        <a:pt x="300847" y="680726"/>
                      </a:cubicBezTo>
                      <a:cubicBezTo>
                        <a:pt x="303731" y="706527"/>
                        <a:pt x="294169" y="726991"/>
                        <a:pt x="279491" y="726433"/>
                      </a:cubicBezTo>
                      <a:cubicBezTo>
                        <a:pt x="264815" y="725876"/>
                        <a:pt x="250579" y="704508"/>
                        <a:pt x="247694" y="678707"/>
                      </a:cubicBezTo>
                      <a:cubicBezTo>
                        <a:pt x="246253" y="665806"/>
                        <a:pt x="247923" y="654240"/>
                        <a:pt x="251788" y="645969"/>
                      </a:cubicBezTo>
                      <a:cubicBezTo>
                        <a:pt x="255652" y="637697"/>
                        <a:pt x="261712" y="632721"/>
                        <a:pt x="269050" y="632999"/>
                      </a:cubicBezTo>
                      <a:close/>
                      <a:moveTo>
                        <a:pt x="444044" y="577640"/>
                      </a:moveTo>
                      <a:cubicBezTo>
                        <a:pt x="456181" y="585269"/>
                        <a:pt x="450603" y="606949"/>
                        <a:pt x="431583" y="626063"/>
                      </a:cubicBezTo>
                      <a:cubicBezTo>
                        <a:pt x="412564" y="645177"/>
                        <a:pt x="387305" y="654487"/>
                        <a:pt x="375169" y="646857"/>
                      </a:cubicBezTo>
                      <a:cubicBezTo>
                        <a:pt x="369101" y="643043"/>
                        <a:pt x="367462" y="635715"/>
                        <a:pt x="369717" y="626953"/>
                      </a:cubicBezTo>
                      <a:cubicBezTo>
                        <a:pt x="371972" y="618190"/>
                        <a:pt x="378121" y="607991"/>
                        <a:pt x="387631" y="598434"/>
                      </a:cubicBezTo>
                      <a:cubicBezTo>
                        <a:pt x="406651" y="579321"/>
                        <a:pt x="431908" y="570011"/>
                        <a:pt x="444044" y="577640"/>
                      </a:cubicBezTo>
                      <a:close/>
                      <a:moveTo>
                        <a:pt x="329489" y="573768"/>
                      </a:moveTo>
                      <a:cubicBezTo>
                        <a:pt x="344175" y="576179"/>
                        <a:pt x="353933" y="598597"/>
                        <a:pt x="351285" y="623838"/>
                      </a:cubicBezTo>
                      <a:cubicBezTo>
                        <a:pt x="348636" y="649080"/>
                        <a:pt x="334582" y="667588"/>
                        <a:pt x="319897" y="665176"/>
                      </a:cubicBezTo>
                      <a:cubicBezTo>
                        <a:pt x="305211" y="662765"/>
                        <a:pt x="295453" y="640347"/>
                        <a:pt x="298102" y="615106"/>
                      </a:cubicBezTo>
                      <a:cubicBezTo>
                        <a:pt x="300750" y="589864"/>
                        <a:pt x="314803" y="571356"/>
                        <a:pt x="329489" y="573768"/>
                      </a:cubicBezTo>
                      <a:close/>
                      <a:moveTo>
                        <a:pt x="373462" y="550275"/>
                      </a:moveTo>
                      <a:cubicBezTo>
                        <a:pt x="380144" y="549365"/>
                        <a:pt x="386988" y="550506"/>
                        <a:pt x="392410" y="553915"/>
                      </a:cubicBezTo>
                      <a:cubicBezTo>
                        <a:pt x="403254" y="560730"/>
                        <a:pt x="404306" y="574036"/>
                        <a:pt x="394757" y="583631"/>
                      </a:cubicBezTo>
                      <a:cubicBezTo>
                        <a:pt x="385209" y="593228"/>
                        <a:pt x="368677" y="595481"/>
                        <a:pt x="357832" y="588663"/>
                      </a:cubicBezTo>
                      <a:cubicBezTo>
                        <a:pt x="352410" y="585255"/>
                        <a:pt x="349436" y="580225"/>
                        <a:pt x="349012" y="574847"/>
                      </a:cubicBezTo>
                      <a:cubicBezTo>
                        <a:pt x="348588" y="569470"/>
                        <a:pt x="350712" y="563744"/>
                        <a:pt x="355486" y="558947"/>
                      </a:cubicBezTo>
                      <a:cubicBezTo>
                        <a:pt x="360260" y="554148"/>
                        <a:pt x="366780" y="551186"/>
                        <a:pt x="373462" y="550275"/>
                      </a:cubicBezTo>
                      <a:close/>
                      <a:moveTo>
                        <a:pt x="502493" y="527489"/>
                      </a:moveTo>
                      <a:lnTo>
                        <a:pt x="473138" y="577403"/>
                      </a:lnTo>
                      <a:lnTo>
                        <a:pt x="452063" y="572190"/>
                      </a:lnTo>
                      <a:cubicBezTo>
                        <a:pt x="449898" y="569694"/>
                        <a:pt x="449211" y="566694"/>
                        <a:pt x="449821" y="563410"/>
                      </a:cubicBezTo>
                      <a:cubicBezTo>
                        <a:pt x="451654" y="553556"/>
                        <a:pt x="465171" y="541130"/>
                        <a:pt x="485529" y="531957"/>
                      </a:cubicBezTo>
                      <a:close/>
                      <a:moveTo>
                        <a:pt x="460903" y="492815"/>
                      </a:moveTo>
                      <a:cubicBezTo>
                        <a:pt x="472635" y="492081"/>
                        <a:pt x="482056" y="494124"/>
                        <a:pt x="486387" y="499118"/>
                      </a:cubicBezTo>
                      <a:cubicBezTo>
                        <a:pt x="495048" y="509107"/>
                        <a:pt x="480066" y="527121"/>
                        <a:pt x="452922" y="539353"/>
                      </a:cubicBezTo>
                      <a:cubicBezTo>
                        <a:pt x="425778" y="551584"/>
                        <a:pt x="396751" y="553401"/>
                        <a:pt x="388090" y="543412"/>
                      </a:cubicBezTo>
                      <a:cubicBezTo>
                        <a:pt x="385924" y="540914"/>
                        <a:pt x="385238" y="537916"/>
                        <a:pt x="385848" y="534631"/>
                      </a:cubicBezTo>
                      <a:cubicBezTo>
                        <a:pt x="387682" y="524777"/>
                        <a:pt x="401199" y="512352"/>
                        <a:pt x="421557" y="503177"/>
                      </a:cubicBezTo>
                      <a:cubicBezTo>
                        <a:pt x="435129" y="497061"/>
                        <a:pt x="449171" y="493550"/>
                        <a:pt x="460903" y="492815"/>
                      </a:cubicBezTo>
                      <a:close/>
                      <a:moveTo>
                        <a:pt x="343971" y="490254"/>
                      </a:moveTo>
                      <a:cubicBezTo>
                        <a:pt x="355703" y="489519"/>
                        <a:pt x="365125" y="491562"/>
                        <a:pt x="369456" y="496557"/>
                      </a:cubicBezTo>
                      <a:cubicBezTo>
                        <a:pt x="378117" y="506545"/>
                        <a:pt x="363134" y="524560"/>
                        <a:pt x="335990" y="536791"/>
                      </a:cubicBezTo>
                      <a:cubicBezTo>
                        <a:pt x="308845" y="549022"/>
                        <a:pt x="279820" y="550839"/>
                        <a:pt x="271159" y="540850"/>
                      </a:cubicBezTo>
                      <a:cubicBezTo>
                        <a:pt x="268994" y="538353"/>
                        <a:pt x="268306" y="535354"/>
                        <a:pt x="268917" y="532070"/>
                      </a:cubicBezTo>
                      <a:cubicBezTo>
                        <a:pt x="270749" y="522216"/>
                        <a:pt x="284268" y="509790"/>
                        <a:pt x="304624" y="500616"/>
                      </a:cubicBezTo>
                      <a:cubicBezTo>
                        <a:pt x="318196" y="494500"/>
                        <a:pt x="332239" y="490988"/>
                        <a:pt x="343971" y="490254"/>
                      </a:cubicBezTo>
                      <a:close/>
                      <a:moveTo>
                        <a:pt x="530022" y="469394"/>
                      </a:moveTo>
                      <a:lnTo>
                        <a:pt x="535985" y="470539"/>
                      </a:lnTo>
                      <a:lnTo>
                        <a:pt x="514232" y="507529"/>
                      </a:lnTo>
                      <a:lnTo>
                        <a:pt x="505573" y="493965"/>
                      </a:lnTo>
                      <a:cubicBezTo>
                        <a:pt x="505147" y="488588"/>
                        <a:pt x="507272" y="482863"/>
                        <a:pt x="512046" y="478064"/>
                      </a:cubicBezTo>
                      <a:cubicBezTo>
                        <a:pt x="516820" y="473266"/>
                        <a:pt x="523340" y="470304"/>
                        <a:pt x="530022" y="469394"/>
                      </a:cubicBezTo>
                      <a:close/>
                      <a:moveTo>
                        <a:pt x="505008" y="430210"/>
                      </a:moveTo>
                      <a:cubicBezTo>
                        <a:pt x="516740" y="429475"/>
                        <a:pt x="526162" y="431518"/>
                        <a:pt x="530493" y="436513"/>
                      </a:cubicBezTo>
                      <a:cubicBezTo>
                        <a:pt x="539154" y="446502"/>
                        <a:pt x="524170" y="464515"/>
                        <a:pt x="497027" y="476747"/>
                      </a:cubicBezTo>
                      <a:cubicBezTo>
                        <a:pt x="469883" y="488979"/>
                        <a:pt x="440857" y="490795"/>
                        <a:pt x="432197" y="480807"/>
                      </a:cubicBezTo>
                      <a:cubicBezTo>
                        <a:pt x="430031" y="478309"/>
                        <a:pt x="429344" y="475311"/>
                        <a:pt x="429955" y="472026"/>
                      </a:cubicBezTo>
                      <a:cubicBezTo>
                        <a:pt x="431787" y="462172"/>
                        <a:pt x="445304" y="449746"/>
                        <a:pt x="465662" y="440572"/>
                      </a:cubicBezTo>
                      <a:cubicBezTo>
                        <a:pt x="479234" y="434456"/>
                        <a:pt x="493276" y="430944"/>
                        <a:pt x="505008" y="430210"/>
                      </a:cubicBezTo>
                      <a:close/>
                      <a:moveTo>
                        <a:pt x="510155" y="378009"/>
                      </a:moveTo>
                      <a:cubicBezTo>
                        <a:pt x="516837" y="377098"/>
                        <a:pt x="523681" y="378239"/>
                        <a:pt x="529103" y="381647"/>
                      </a:cubicBezTo>
                      <a:cubicBezTo>
                        <a:pt x="539946" y="388464"/>
                        <a:pt x="540997" y="401770"/>
                        <a:pt x="531448" y="411366"/>
                      </a:cubicBezTo>
                      <a:cubicBezTo>
                        <a:pt x="521900" y="420961"/>
                        <a:pt x="505368" y="423214"/>
                        <a:pt x="494524" y="416397"/>
                      </a:cubicBezTo>
                      <a:cubicBezTo>
                        <a:pt x="489102" y="412988"/>
                        <a:pt x="486128" y="407958"/>
                        <a:pt x="485704" y="402580"/>
                      </a:cubicBezTo>
                      <a:cubicBezTo>
                        <a:pt x="485279" y="397202"/>
                        <a:pt x="487404" y="391477"/>
                        <a:pt x="492178" y="386680"/>
                      </a:cubicBezTo>
                      <a:cubicBezTo>
                        <a:pt x="496953" y="381882"/>
                        <a:pt x="503473" y="378919"/>
                        <a:pt x="510155" y="378009"/>
                      </a:cubicBezTo>
                      <a:close/>
                      <a:moveTo>
                        <a:pt x="577005" y="373560"/>
                      </a:moveTo>
                      <a:cubicBezTo>
                        <a:pt x="580676" y="374163"/>
                        <a:pt x="584040" y="376016"/>
                        <a:pt x="586978" y="378851"/>
                      </a:cubicBezTo>
                      <a:lnTo>
                        <a:pt x="588531" y="381190"/>
                      </a:lnTo>
                      <a:lnTo>
                        <a:pt x="549820" y="447014"/>
                      </a:lnTo>
                      <a:lnTo>
                        <a:pt x="545617" y="414898"/>
                      </a:lnTo>
                      <a:cubicBezTo>
                        <a:pt x="548266" y="389656"/>
                        <a:pt x="562320" y="371149"/>
                        <a:pt x="577005" y="373560"/>
                      </a:cubicBezTo>
                      <a:close/>
                      <a:moveTo>
                        <a:pt x="436972" y="341597"/>
                      </a:moveTo>
                      <a:cubicBezTo>
                        <a:pt x="451650" y="342154"/>
                        <a:pt x="465887" y="363522"/>
                        <a:pt x="468770" y="389323"/>
                      </a:cubicBezTo>
                      <a:cubicBezTo>
                        <a:pt x="471654" y="415125"/>
                        <a:pt x="462092" y="435589"/>
                        <a:pt x="447416" y="435031"/>
                      </a:cubicBezTo>
                      <a:cubicBezTo>
                        <a:pt x="432738" y="434473"/>
                        <a:pt x="418503" y="413106"/>
                        <a:pt x="415618" y="387303"/>
                      </a:cubicBezTo>
                      <a:cubicBezTo>
                        <a:pt x="414176" y="374403"/>
                        <a:pt x="415847" y="362837"/>
                        <a:pt x="419711" y="354565"/>
                      </a:cubicBezTo>
                      <a:cubicBezTo>
                        <a:pt x="423576" y="346294"/>
                        <a:pt x="429636" y="341319"/>
                        <a:pt x="436972" y="341597"/>
                      </a:cubicBezTo>
                      <a:close/>
                      <a:moveTo>
                        <a:pt x="611970" y="286238"/>
                      </a:moveTo>
                      <a:cubicBezTo>
                        <a:pt x="624106" y="293867"/>
                        <a:pt x="618527" y="315546"/>
                        <a:pt x="599508" y="334660"/>
                      </a:cubicBezTo>
                      <a:cubicBezTo>
                        <a:pt x="580489" y="353774"/>
                        <a:pt x="555231" y="363084"/>
                        <a:pt x="543094" y="355455"/>
                      </a:cubicBezTo>
                      <a:cubicBezTo>
                        <a:pt x="537026" y="351640"/>
                        <a:pt x="535386" y="344313"/>
                        <a:pt x="537641" y="335550"/>
                      </a:cubicBezTo>
                      <a:cubicBezTo>
                        <a:pt x="539897" y="326787"/>
                        <a:pt x="546046" y="316589"/>
                        <a:pt x="555556" y="307032"/>
                      </a:cubicBezTo>
                      <a:cubicBezTo>
                        <a:pt x="574576" y="287919"/>
                        <a:pt x="599832" y="278608"/>
                        <a:pt x="611970" y="286238"/>
                      </a:cubicBezTo>
                      <a:close/>
                      <a:moveTo>
                        <a:pt x="497414" y="282366"/>
                      </a:moveTo>
                      <a:cubicBezTo>
                        <a:pt x="512100" y="284777"/>
                        <a:pt x="521858" y="307195"/>
                        <a:pt x="519209" y="332436"/>
                      </a:cubicBezTo>
                      <a:cubicBezTo>
                        <a:pt x="516561" y="357678"/>
                        <a:pt x="502506" y="376185"/>
                        <a:pt x="487821" y="373774"/>
                      </a:cubicBezTo>
                      <a:cubicBezTo>
                        <a:pt x="473135" y="371363"/>
                        <a:pt x="463378" y="348945"/>
                        <a:pt x="466026" y="323704"/>
                      </a:cubicBezTo>
                      <a:cubicBezTo>
                        <a:pt x="468676" y="298462"/>
                        <a:pt x="482728" y="279954"/>
                        <a:pt x="497414" y="282366"/>
                      </a:cubicBezTo>
                      <a:close/>
                      <a:moveTo>
                        <a:pt x="660241" y="259255"/>
                      </a:moveTo>
                      <a:lnTo>
                        <a:pt x="642308" y="289749"/>
                      </a:lnTo>
                      <a:lnTo>
                        <a:pt x="640078" y="281012"/>
                      </a:lnTo>
                      <a:cubicBezTo>
                        <a:pt x="640994" y="276085"/>
                        <a:pt x="644832" y="270515"/>
                        <a:pt x="650985" y="265030"/>
                      </a:cubicBezTo>
                      <a:close/>
                      <a:moveTo>
                        <a:pt x="538823" y="249143"/>
                      </a:moveTo>
                      <a:cubicBezTo>
                        <a:pt x="545505" y="248233"/>
                        <a:pt x="552349" y="249374"/>
                        <a:pt x="557771" y="252782"/>
                      </a:cubicBezTo>
                      <a:cubicBezTo>
                        <a:pt x="568616" y="259599"/>
                        <a:pt x="569667" y="272903"/>
                        <a:pt x="560117" y="282500"/>
                      </a:cubicBezTo>
                      <a:cubicBezTo>
                        <a:pt x="550569" y="292095"/>
                        <a:pt x="534038" y="294347"/>
                        <a:pt x="523193" y="287531"/>
                      </a:cubicBezTo>
                      <a:cubicBezTo>
                        <a:pt x="517771" y="284122"/>
                        <a:pt x="514797" y="279092"/>
                        <a:pt x="514373" y="273714"/>
                      </a:cubicBezTo>
                      <a:cubicBezTo>
                        <a:pt x="513948" y="268337"/>
                        <a:pt x="516074" y="262611"/>
                        <a:pt x="520848" y="257813"/>
                      </a:cubicBezTo>
                      <a:cubicBezTo>
                        <a:pt x="525622" y="253016"/>
                        <a:pt x="532141" y="250054"/>
                        <a:pt x="538823" y="249143"/>
                      </a:cubicBezTo>
                      <a:close/>
                      <a:moveTo>
                        <a:pt x="651159" y="210417"/>
                      </a:moveTo>
                      <a:cubicBezTo>
                        <a:pt x="662891" y="209682"/>
                        <a:pt x="672313" y="211725"/>
                        <a:pt x="676644" y="216720"/>
                      </a:cubicBezTo>
                      <a:cubicBezTo>
                        <a:pt x="685305" y="226709"/>
                        <a:pt x="670321" y="244722"/>
                        <a:pt x="643178" y="256954"/>
                      </a:cubicBezTo>
                      <a:cubicBezTo>
                        <a:pt x="616034" y="269185"/>
                        <a:pt x="587008" y="271002"/>
                        <a:pt x="578348" y="261014"/>
                      </a:cubicBezTo>
                      <a:cubicBezTo>
                        <a:pt x="576182" y="258516"/>
                        <a:pt x="575495" y="255518"/>
                        <a:pt x="576106" y="252233"/>
                      </a:cubicBezTo>
                      <a:cubicBezTo>
                        <a:pt x="577938" y="242379"/>
                        <a:pt x="591455" y="229953"/>
                        <a:pt x="611813" y="220779"/>
                      </a:cubicBezTo>
                      <a:cubicBezTo>
                        <a:pt x="625385" y="214664"/>
                        <a:pt x="639427" y="211151"/>
                        <a:pt x="651159" y="210417"/>
                      </a:cubicBezTo>
                      <a:close/>
                      <a:moveTo>
                        <a:pt x="561080" y="187049"/>
                      </a:moveTo>
                      <a:cubicBezTo>
                        <a:pt x="567762" y="186138"/>
                        <a:pt x="574606" y="187279"/>
                        <a:pt x="580027" y="190687"/>
                      </a:cubicBezTo>
                      <a:cubicBezTo>
                        <a:pt x="590871" y="197504"/>
                        <a:pt x="591923" y="210809"/>
                        <a:pt x="582375" y="220405"/>
                      </a:cubicBezTo>
                      <a:cubicBezTo>
                        <a:pt x="572827" y="230001"/>
                        <a:pt x="556295" y="232254"/>
                        <a:pt x="545450" y="225437"/>
                      </a:cubicBezTo>
                      <a:cubicBezTo>
                        <a:pt x="540029" y="222028"/>
                        <a:pt x="537054" y="216998"/>
                        <a:pt x="536630" y="211620"/>
                      </a:cubicBezTo>
                      <a:cubicBezTo>
                        <a:pt x="536205" y="206242"/>
                        <a:pt x="538329" y="200517"/>
                        <a:pt x="543103" y="195719"/>
                      </a:cubicBezTo>
                      <a:cubicBezTo>
                        <a:pt x="547877" y="190921"/>
                        <a:pt x="554398" y="187959"/>
                        <a:pt x="561080" y="187049"/>
                      </a:cubicBezTo>
                      <a:close/>
                      <a:moveTo>
                        <a:pt x="695264" y="147811"/>
                      </a:moveTo>
                      <a:lnTo>
                        <a:pt x="701935" y="149461"/>
                      </a:lnTo>
                      <a:lnTo>
                        <a:pt x="701688" y="150491"/>
                      </a:lnTo>
                      <a:lnTo>
                        <a:pt x="706181" y="161243"/>
                      </a:lnTo>
                      <a:lnTo>
                        <a:pt x="700448" y="185199"/>
                      </a:lnTo>
                      <a:lnTo>
                        <a:pt x="687283" y="194348"/>
                      </a:lnTo>
                      <a:cubicBezTo>
                        <a:pt x="660139" y="206580"/>
                        <a:pt x="631113" y="208397"/>
                        <a:pt x="622451" y="198408"/>
                      </a:cubicBezTo>
                      <a:cubicBezTo>
                        <a:pt x="620287" y="195910"/>
                        <a:pt x="619599" y="192912"/>
                        <a:pt x="620209" y="189627"/>
                      </a:cubicBezTo>
                      <a:cubicBezTo>
                        <a:pt x="622043" y="179774"/>
                        <a:pt x="635561" y="167347"/>
                        <a:pt x="655918" y="158174"/>
                      </a:cubicBezTo>
                      <a:cubicBezTo>
                        <a:pt x="669489" y="152058"/>
                        <a:pt x="683532" y="148546"/>
                        <a:pt x="695264" y="147811"/>
                      </a:cubicBezTo>
                      <a:close/>
                      <a:moveTo>
                        <a:pt x="597061" y="139186"/>
                      </a:moveTo>
                      <a:cubicBezTo>
                        <a:pt x="603743" y="138275"/>
                        <a:pt x="610587" y="139416"/>
                        <a:pt x="616009" y="142825"/>
                      </a:cubicBezTo>
                      <a:cubicBezTo>
                        <a:pt x="626853" y="149641"/>
                        <a:pt x="627904" y="162947"/>
                        <a:pt x="618355" y="172542"/>
                      </a:cubicBezTo>
                      <a:cubicBezTo>
                        <a:pt x="608807" y="182138"/>
                        <a:pt x="592276" y="184390"/>
                        <a:pt x="581431" y="177573"/>
                      </a:cubicBezTo>
                      <a:cubicBezTo>
                        <a:pt x="576009" y="174165"/>
                        <a:pt x="573035" y="169135"/>
                        <a:pt x="572610" y="163757"/>
                      </a:cubicBezTo>
                      <a:cubicBezTo>
                        <a:pt x="572187" y="158379"/>
                        <a:pt x="574311" y="152654"/>
                        <a:pt x="579085" y="147856"/>
                      </a:cubicBezTo>
                      <a:cubicBezTo>
                        <a:pt x="583860" y="143058"/>
                        <a:pt x="590379" y="140096"/>
                        <a:pt x="597061" y="139186"/>
                      </a:cubicBezTo>
                      <a:close/>
                      <a:moveTo>
                        <a:pt x="700410" y="95610"/>
                      </a:moveTo>
                      <a:lnTo>
                        <a:pt x="705471" y="96582"/>
                      </a:lnTo>
                      <a:lnTo>
                        <a:pt x="700383" y="117841"/>
                      </a:lnTo>
                      <a:lnTo>
                        <a:pt x="706181" y="131715"/>
                      </a:lnTo>
                      <a:lnTo>
                        <a:pt x="704899" y="137072"/>
                      </a:lnTo>
                      <a:lnTo>
                        <a:pt x="703729" y="137637"/>
                      </a:lnTo>
                      <a:cubicBezTo>
                        <a:pt x="697047" y="138547"/>
                        <a:pt x="690203" y="137406"/>
                        <a:pt x="684781" y="133998"/>
                      </a:cubicBezTo>
                      <a:cubicBezTo>
                        <a:pt x="679359" y="130589"/>
                        <a:pt x="676385" y="125559"/>
                        <a:pt x="675961" y="120182"/>
                      </a:cubicBezTo>
                      <a:cubicBezTo>
                        <a:pt x="675536" y="114803"/>
                        <a:pt x="677660" y="109078"/>
                        <a:pt x="682434" y="104280"/>
                      </a:cubicBezTo>
                      <a:cubicBezTo>
                        <a:pt x="687208" y="99482"/>
                        <a:pt x="693728" y="96520"/>
                        <a:pt x="700410" y="95610"/>
                      </a:cubicBezTo>
                      <a:close/>
                      <a:moveTo>
                        <a:pt x="627230" y="59198"/>
                      </a:moveTo>
                      <a:cubicBezTo>
                        <a:pt x="641908" y="59755"/>
                        <a:pt x="656143" y="81123"/>
                        <a:pt x="659027" y="106924"/>
                      </a:cubicBezTo>
                      <a:cubicBezTo>
                        <a:pt x="661911" y="132726"/>
                        <a:pt x="652350" y="153190"/>
                        <a:pt x="637672" y="152632"/>
                      </a:cubicBezTo>
                      <a:cubicBezTo>
                        <a:pt x="622996" y="152074"/>
                        <a:pt x="608759" y="130707"/>
                        <a:pt x="605876" y="104905"/>
                      </a:cubicBezTo>
                      <a:cubicBezTo>
                        <a:pt x="604433" y="92004"/>
                        <a:pt x="606102" y="80438"/>
                        <a:pt x="609967" y="72167"/>
                      </a:cubicBezTo>
                      <a:cubicBezTo>
                        <a:pt x="613832" y="63895"/>
                        <a:pt x="619892" y="58919"/>
                        <a:pt x="627230" y="59198"/>
                      </a:cubicBezTo>
                      <a:close/>
                      <a:moveTo>
                        <a:pt x="687480" y="0"/>
                      </a:moveTo>
                      <a:lnTo>
                        <a:pt x="706181" y="31703"/>
                      </a:lnTo>
                      <a:lnTo>
                        <a:pt x="699659" y="58957"/>
                      </a:lnTo>
                      <a:lnTo>
                        <a:pt x="703200" y="67430"/>
                      </a:lnTo>
                      <a:lnTo>
                        <a:pt x="698284" y="81076"/>
                      </a:lnTo>
                      <a:cubicBezTo>
                        <a:pt x="692604" y="88557"/>
                        <a:pt x="685420" y="92581"/>
                        <a:pt x="678077" y="91376"/>
                      </a:cubicBezTo>
                      <a:cubicBezTo>
                        <a:pt x="663391" y="88964"/>
                        <a:pt x="653632" y="66547"/>
                        <a:pt x="656281" y="41305"/>
                      </a:cubicBezTo>
                      <a:cubicBezTo>
                        <a:pt x="658268" y="22373"/>
                        <a:pt x="666669" y="7230"/>
                        <a:pt x="676942" y="18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C3B5E63F-53A6-4E29-BD53-ABC35B9FFCAB}"/>
                  </a:ext>
                </a:extLst>
              </p:cNvPr>
              <p:cNvSpPr/>
              <p:nvPr/>
            </p:nvSpPr>
            <p:spPr>
              <a:xfrm>
                <a:off x="2615012" y="3679514"/>
                <a:ext cx="2284156" cy="1320560"/>
              </a:xfrm>
              <a:custGeom>
                <a:avLst/>
                <a:gdLst>
                  <a:gd name="connsiteX0" fmla="*/ 556305 w 2072400"/>
                  <a:gd name="connsiteY0" fmla="*/ 199 h 1967071"/>
                  <a:gd name="connsiteX1" fmla="*/ 606274 w 2072400"/>
                  <a:gd name="connsiteY1" fmla="*/ 7483 h 1967071"/>
                  <a:gd name="connsiteX2" fmla="*/ 1988083 w 2072400"/>
                  <a:gd name="connsiteY2" fmla="*/ 502459 h 1967071"/>
                  <a:gd name="connsiteX3" fmla="*/ 2064917 w 2072400"/>
                  <a:gd name="connsiteY3" fmla="*/ 665061 h 1967071"/>
                  <a:gd name="connsiteX4" fmla="*/ 1628728 w 2072400"/>
                  <a:gd name="connsiteY4" fmla="*/ 1882754 h 1967071"/>
                  <a:gd name="connsiteX5" fmla="*/ 1466126 w 2072400"/>
                  <a:gd name="connsiteY5" fmla="*/ 1959588 h 1967071"/>
                  <a:gd name="connsiteX6" fmla="*/ 84317 w 2072400"/>
                  <a:gd name="connsiteY6" fmla="*/ 1464612 h 1967071"/>
                  <a:gd name="connsiteX7" fmla="*/ 7483 w 2072400"/>
                  <a:gd name="connsiteY7" fmla="*/ 1302010 h 1967071"/>
                  <a:gd name="connsiteX8" fmla="*/ 443672 w 2072400"/>
                  <a:gd name="connsiteY8" fmla="*/ 84317 h 1967071"/>
                  <a:gd name="connsiteX9" fmla="*/ 556305 w 2072400"/>
                  <a:gd name="connsiteY9" fmla="*/ 199 h 196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72400" h="1967071">
                    <a:moveTo>
                      <a:pt x="556305" y="199"/>
                    </a:moveTo>
                    <a:cubicBezTo>
                      <a:pt x="572798" y="-729"/>
                      <a:pt x="589745" y="1562"/>
                      <a:pt x="606274" y="7483"/>
                    </a:cubicBezTo>
                    <a:lnTo>
                      <a:pt x="1988083" y="502459"/>
                    </a:lnTo>
                    <a:cubicBezTo>
                      <a:pt x="2054201" y="526143"/>
                      <a:pt x="2088601" y="598943"/>
                      <a:pt x="2064917" y="665061"/>
                    </a:cubicBezTo>
                    <a:lnTo>
                      <a:pt x="1628728" y="1882754"/>
                    </a:lnTo>
                    <a:cubicBezTo>
                      <a:pt x="1605044" y="1948872"/>
                      <a:pt x="1532244" y="1983272"/>
                      <a:pt x="1466126" y="1959588"/>
                    </a:cubicBezTo>
                    <a:lnTo>
                      <a:pt x="84317" y="1464612"/>
                    </a:lnTo>
                    <a:cubicBezTo>
                      <a:pt x="18199" y="1440928"/>
                      <a:pt x="-16201" y="1368128"/>
                      <a:pt x="7483" y="1302010"/>
                    </a:cubicBezTo>
                    <a:lnTo>
                      <a:pt x="443672" y="84317"/>
                    </a:lnTo>
                    <a:cubicBezTo>
                      <a:pt x="461435" y="34728"/>
                      <a:pt x="506826" y="2981"/>
                      <a:pt x="556305" y="19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AD9EC2B4-2E80-4128-870C-1A5C1B8EF58E}"/>
                  </a:ext>
                </a:extLst>
              </p:cNvPr>
              <p:cNvGrpSpPr/>
              <p:nvPr/>
            </p:nvGrpSpPr>
            <p:grpSpPr>
              <a:xfrm>
                <a:off x="3021262" y="3777798"/>
                <a:ext cx="958203" cy="680017"/>
                <a:chOff x="6597650" y="4940299"/>
                <a:chExt cx="1168400" cy="799888"/>
              </a:xfrm>
            </p:grpSpPr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29AD03DF-0B99-4369-AB4D-12CD61C188FA}"/>
                    </a:ext>
                  </a:extLst>
                </p:cNvPr>
                <p:cNvSpPr/>
                <p:nvPr/>
              </p:nvSpPr>
              <p:spPr>
                <a:xfrm>
                  <a:off x="6597650" y="4959351"/>
                  <a:ext cx="1168400" cy="780836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D01325B9-AA27-4E81-9F95-DC1BAE9C6837}"/>
                    </a:ext>
                  </a:extLst>
                </p:cNvPr>
                <p:cNvSpPr/>
                <p:nvPr/>
              </p:nvSpPr>
              <p:spPr>
                <a:xfrm>
                  <a:off x="6597650" y="4940299"/>
                  <a:ext cx="1168400" cy="761787"/>
                </a:xfrm>
                <a:custGeom>
                  <a:avLst/>
                  <a:gdLst>
                    <a:gd name="connsiteX0" fmla="*/ 478385 w 1168400"/>
                    <a:gd name="connsiteY0" fmla="*/ 473760 h 780836"/>
                    <a:gd name="connsiteX1" fmla="*/ 378911 w 1168400"/>
                    <a:gd name="connsiteY1" fmla="*/ 523682 h 780836"/>
                    <a:gd name="connsiteX2" fmla="*/ 323538 w 1168400"/>
                    <a:gd name="connsiteY2" fmla="*/ 672809 h 780836"/>
                    <a:gd name="connsiteX3" fmla="*/ 478855 w 1168400"/>
                    <a:gd name="connsiteY3" fmla="*/ 638430 h 780836"/>
                    <a:gd name="connsiteX4" fmla="*/ 534228 w 1168400"/>
                    <a:gd name="connsiteY4" fmla="*/ 489304 h 780836"/>
                    <a:gd name="connsiteX5" fmla="*/ 506498 w 1168400"/>
                    <a:gd name="connsiteY5" fmla="*/ 474182 h 780836"/>
                    <a:gd name="connsiteX6" fmla="*/ 478385 w 1168400"/>
                    <a:gd name="connsiteY6" fmla="*/ 473760 h 780836"/>
                    <a:gd name="connsiteX7" fmla="*/ 693183 w 1168400"/>
                    <a:gd name="connsiteY7" fmla="*/ 461812 h 780836"/>
                    <a:gd name="connsiteX8" fmla="*/ 663855 w 1168400"/>
                    <a:gd name="connsiteY8" fmla="*/ 463211 h 780836"/>
                    <a:gd name="connsiteX9" fmla="*/ 634882 w 1168400"/>
                    <a:gd name="connsiteY9" fmla="*/ 593084 h 780836"/>
                    <a:gd name="connsiteX10" fmla="*/ 741018 w 1168400"/>
                    <a:gd name="connsiteY10" fmla="*/ 673343 h 780836"/>
                    <a:gd name="connsiteX11" fmla="*/ 769992 w 1168400"/>
                    <a:gd name="connsiteY11" fmla="*/ 543470 h 780836"/>
                    <a:gd name="connsiteX12" fmla="*/ 693183 w 1168400"/>
                    <a:gd name="connsiteY12" fmla="*/ 461812 h 780836"/>
                    <a:gd name="connsiteX13" fmla="*/ 897353 w 1168400"/>
                    <a:gd name="connsiteY13" fmla="*/ 363759 h 780836"/>
                    <a:gd name="connsiteX14" fmla="*/ 751463 w 1168400"/>
                    <a:gd name="connsiteY14" fmla="*/ 427173 h 780836"/>
                    <a:gd name="connsiteX15" fmla="*/ 883876 w 1168400"/>
                    <a:gd name="connsiteY15" fmla="*/ 515331 h 780836"/>
                    <a:gd name="connsiteX16" fmla="*/ 1029766 w 1168400"/>
                    <a:gd name="connsiteY16" fmla="*/ 451918 h 780836"/>
                    <a:gd name="connsiteX17" fmla="*/ 897353 w 1168400"/>
                    <a:gd name="connsiteY17" fmla="*/ 363759 h 780836"/>
                    <a:gd name="connsiteX18" fmla="*/ 275696 w 1168400"/>
                    <a:gd name="connsiteY18" fmla="*/ 336944 h 780836"/>
                    <a:gd name="connsiteX19" fmla="*/ 221262 w 1168400"/>
                    <a:gd name="connsiteY19" fmla="*/ 342385 h 780836"/>
                    <a:gd name="connsiteX20" fmla="*/ 100403 w 1168400"/>
                    <a:gd name="connsiteY20" fmla="*/ 445816 h 780836"/>
                    <a:gd name="connsiteX21" fmla="*/ 252855 w 1168400"/>
                    <a:gd name="connsiteY21" fmla="*/ 491239 h 780836"/>
                    <a:gd name="connsiteX22" fmla="*/ 373715 w 1168400"/>
                    <a:gd name="connsiteY22" fmla="*/ 387809 h 780836"/>
                    <a:gd name="connsiteX23" fmla="*/ 275696 w 1168400"/>
                    <a:gd name="connsiteY23" fmla="*/ 336944 h 780836"/>
                    <a:gd name="connsiteX24" fmla="*/ 590550 w 1168400"/>
                    <a:gd name="connsiteY24" fmla="*/ 302033 h 780836"/>
                    <a:gd name="connsiteX25" fmla="*/ 486695 w 1168400"/>
                    <a:gd name="connsiteY25" fmla="*/ 364473 h 780836"/>
                    <a:gd name="connsiteX26" fmla="*/ 590550 w 1168400"/>
                    <a:gd name="connsiteY26" fmla="*/ 426911 h 780836"/>
                    <a:gd name="connsiteX27" fmla="*/ 694405 w 1168400"/>
                    <a:gd name="connsiteY27" fmla="*/ 364472 h 780836"/>
                    <a:gd name="connsiteX28" fmla="*/ 590550 w 1168400"/>
                    <a:gd name="connsiteY28" fmla="*/ 302033 h 780836"/>
                    <a:gd name="connsiteX29" fmla="*/ 887696 w 1168400"/>
                    <a:gd name="connsiteY29" fmla="*/ 153928 h 780836"/>
                    <a:gd name="connsiteX30" fmla="*/ 833262 w 1168400"/>
                    <a:gd name="connsiteY30" fmla="*/ 159369 h 780836"/>
                    <a:gd name="connsiteX31" fmla="*/ 712403 w 1168400"/>
                    <a:gd name="connsiteY31" fmla="*/ 262800 h 780836"/>
                    <a:gd name="connsiteX32" fmla="*/ 864855 w 1168400"/>
                    <a:gd name="connsiteY32" fmla="*/ 308223 h 780836"/>
                    <a:gd name="connsiteX33" fmla="*/ 985715 w 1168400"/>
                    <a:gd name="connsiteY33" fmla="*/ 204792 h 780836"/>
                    <a:gd name="connsiteX34" fmla="*/ 887696 w 1168400"/>
                    <a:gd name="connsiteY34" fmla="*/ 153928 h 780836"/>
                    <a:gd name="connsiteX35" fmla="*/ 279712 w 1168400"/>
                    <a:gd name="connsiteY35" fmla="*/ 133133 h 780836"/>
                    <a:gd name="connsiteX36" fmla="*/ 214240 w 1168400"/>
                    <a:gd name="connsiteY36" fmla="*/ 168363 h 780836"/>
                    <a:gd name="connsiteX37" fmla="*/ 332133 w 1168400"/>
                    <a:gd name="connsiteY37" fmla="*/ 275631 h 780836"/>
                    <a:gd name="connsiteX38" fmla="*/ 489775 w 1168400"/>
                    <a:gd name="connsiteY38" fmla="*/ 252101 h 780836"/>
                    <a:gd name="connsiteX39" fmla="*/ 371884 w 1168400"/>
                    <a:gd name="connsiteY39" fmla="*/ 144832 h 780836"/>
                    <a:gd name="connsiteX40" fmla="*/ 316696 w 1168400"/>
                    <a:gd name="connsiteY40" fmla="*/ 133674 h 780836"/>
                    <a:gd name="connsiteX41" fmla="*/ 279712 w 1168400"/>
                    <a:gd name="connsiteY41" fmla="*/ 133133 h 780836"/>
                    <a:gd name="connsiteX42" fmla="*/ 588710 w 1168400"/>
                    <a:gd name="connsiteY42" fmla="*/ 18012 h 780836"/>
                    <a:gd name="connsiteX43" fmla="*/ 533400 w 1168400"/>
                    <a:gd name="connsiteY43" fmla="*/ 109434 h 780836"/>
                    <a:gd name="connsiteX44" fmla="*/ 588710 w 1168400"/>
                    <a:gd name="connsiteY44" fmla="*/ 200857 h 780836"/>
                    <a:gd name="connsiteX45" fmla="*/ 644020 w 1168400"/>
                    <a:gd name="connsiteY45" fmla="*/ 109434 h 780836"/>
                    <a:gd name="connsiteX46" fmla="*/ 588710 w 1168400"/>
                    <a:gd name="connsiteY46" fmla="*/ 18012 h 780836"/>
                    <a:gd name="connsiteX47" fmla="*/ 584200 w 1168400"/>
                    <a:gd name="connsiteY47" fmla="*/ 0 h 780836"/>
                    <a:gd name="connsiteX48" fmla="*/ 1168400 w 1168400"/>
                    <a:gd name="connsiteY48" fmla="*/ 390418 h 780836"/>
                    <a:gd name="connsiteX49" fmla="*/ 584200 w 1168400"/>
                    <a:gd name="connsiteY49" fmla="*/ 780836 h 780836"/>
                    <a:gd name="connsiteX50" fmla="*/ 0 w 1168400"/>
                    <a:gd name="connsiteY50" fmla="*/ 390418 h 780836"/>
                    <a:gd name="connsiteX51" fmla="*/ 584200 w 1168400"/>
                    <a:gd name="connsiteY51" fmla="*/ 0 h 78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168400" h="780836">
                      <a:moveTo>
                        <a:pt x="478385" y="473760"/>
                      </a:moveTo>
                      <a:cubicBezTo>
                        <a:pt x="447957" y="477838"/>
                        <a:pt x="411637" y="495178"/>
                        <a:pt x="378911" y="523682"/>
                      </a:cubicBezTo>
                      <a:cubicBezTo>
                        <a:pt x="320732" y="574356"/>
                        <a:pt x="295939" y="641122"/>
                        <a:pt x="323538" y="672809"/>
                      </a:cubicBezTo>
                      <a:cubicBezTo>
                        <a:pt x="351136" y="704496"/>
                        <a:pt x="420674" y="689104"/>
                        <a:pt x="478855" y="638430"/>
                      </a:cubicBezTo>
                      <a:cubicBezTo>
                        <a:pt x="537034" y="587756"/>
                        <a:pt x="561826" y="520990"/>
                        <a:pt x="534228" y="489304"/>
                      </a:cubicBezTo>
                      <a:cubicBezTo>
                        <a:pt x="527328" y="481381"/>
                        <a:pt x="517807" y="476402"/>
                        <a:pt x="506498" y="474182"/>
                      </a:cubicBezTo>
                      <a:cubicBezTo>
                        <a:pt x="498015" y="472515"/>
                        <a:pt x="488527" y="472401"/>
                        <a:pt x="478385" y="473760"/>
                      </a:cubicBezTo>
                      <a:close/>
                      <a:moveTo>
                        <a:pt x="693183" y="461812"/>
                      </a:moveTo>
                      <a:cubicBezTo>
                        <a:pt x="683149" y="459463"/>
                        <a:pt x="673182" y="459786"/>
                        <a:pt x="663855" y="463211"/>
                      </a:cubicBezTo>
                      <a:cubicBezTo>
                        <a:pt x="626545" y="476912"/>
                        <a:pt x="613574" y="535058"/>
                        <a:pt x="634882" y="593084"/>
                      </a:cubicBezTo>
                      <a:cubicBezTo>
                        <a:pt x="656190" y="651111"/>
                        <a:pt x="703708" y="687044"/>
                        <a:pt x="741018" y="673343"/>
                      </a:cubicBezTo>
                      <a:cubicBezTo>
                        <a:pt x="778328" y="659643"/>
                        <a:pt x="791300" y="601497"/>
                        <a:pt x="769992" y="543470"/>
                      </a:cubicBezTo>
                      <a:cubicBezTo>
                        <a:pt x="754011" y="499951"/>
                        <a:pt x="723287" y="468858"/>
                        <a:pt x="693183" y="461812"/>
                      </a:cubicBezTo>
                      <a:close/>
                      <a:moveTo>
                        <a:pt x="897353" y="363759"/>
                      </a:moveTo>
                      <a:cubicBezTo>
                        <a:pt x="820502" y="356926"/>
                        <a:pt x="755185" y="385317"/>
                        <a:pt x="751463" y="427173"/>
                      </a:cubicBezTo>
                      <a:cubicBezTo>
                        <a:pt x="747742" y="469029"/>
                        <a:pt x="807026" y="508498"/>
                        <a:pt x="883876" y="515331"/>
                      </a:cubicBezTo>
                      <a:cubicBezTo>
                        <a:pt x="960728" y="522164"/>
                        <a:pt x="1026045" y="493774"/>
                        <a:pt x="1029766" y="451918"/>
                      </a:cubicBezTo>
                      <a:cubicBezTo>
                        <a:pt x="1033488" y="410061"/>
                        <a:pt x="974204" y="370593"/>
                        <a:pt x="897353" y="363759"/>
                      </a:cubicBezTo>
                      <a:close/>
                      <a:moveTo>
                        <a:pt x="275696" y="336944"/>
                      </a:moveTo>
                      <a:cubicBezTo>
                        <a:pt x="258547" y="336648"/>
                        <a:pt x="240131" y="338380"/>
                        <a:pt x="221262" y="342385"/>
                      </a:cubicBezTo>
                      <a:cubicBezTo>
                        <a:pt x="145790" y="358404"/>
                        <a:pt x="91679" y="404711"/>
                        <a:pt x="100403" y="445816"/>
                      </a:cubicBezTo>
                      <a:cubicBezTo>
                        <a:pt x="109127" y="486921"/>
                        <a:pt x="177382" y="507258"/>
                        <a:pt x="252855" y="491239"/>
                      </a:cubicBezTo>
                      <a:cubicBezTo>
                        <a:pt x="328328" y="475221"/>
                        <a:pt x="382439" y="428914"/>
                        <a:pt x="373715" y="387809"/>
                      </a:cubicBezTo>
                      <a:cubicBezTo>
                        <a:pt x="367171" y="356980"/>
                        <a:pt x="327142" y="337834"/>
                        <a:pt x="275696" y="336944"/>
                      </a:cubicBezTo>
                      <a:close/>
                      <a:moveTo>
                        <a:pt x="590550" y="302033"/>
                      </a:moveTo>
                      <a:cubicBezTo>
                        <a:pt x="533192" y="302033"/>
                        <a:pt x="486695" y="329988"/>
                        <a:pt x="486695" y="364473"/>
                      </a:cubicBezTo>
                      <a:cubicBezTo>
                        <a:pt x="486695" y="398956"/>
                        <a:pt x="533193" y="426912"/>
                        <a:pt x="590550" y="426911"/>
                      </a:cubicBezTo>
                      <a:cubicBezTo>
                        <a:pt x="647908" y="426911"/>
                        <a:pt x="694405" y="398956"/>
                        <a:pt x="694405" y="364472"/>
                      </a:cubicBezTo>
                      <a:cubicBezTo>
                        <a:pt x="694405" y="329988"/>
                        <a:pt x="647908" y="302033"/>
                        <a:pt x="590550" y="302033"/>
                      </a:cubicBezTo>
                      <a:close/>
                      <a:moveTo>
                        <a:pt x="887696" y="153928"/>
                      </a:moveTo>
                      <a:cubicBezTo>
                        <a:pt x="870548" y="153632"/>
                        <a:pt x="852130" y="155365"/>
                        <a:pt x="833262" y="159369"/>
                      </a:cubicBezTo>
                      <a:cubicBezTo>
                        <a:pt x="757790" y="175387"/>
                        <a:pt x="703679" y="221694"/>
                        <a:pt x="712403" y="262800"/>
                      </a:cubicBezTo>
                      <a:cubicBezTo>
                        <a:pt x="721127" y="303906"/>
                        <a:pt x="789382" y="324242"/>
                        <a:pt x="864855" y="308223"/>
                      </a:cubicBezTo>
                      <a:cubicBezTo>
                        <a:pt x="940328" y="292206"/>
                        <a:pt x="994439" y="245898"/>
                        <a:pt x="985715" y="204792"/>
                      </a:cubicBezTo>
                      <a:cubicBezTo>
                        <a:pt x="979172" y="173964"/>
                        <a:pt x="939142" y="154817"/>
                        <a:pt x="887696" y="153928"/>
                      </a:cubicBezTo>
                      <a:close/>
                      <a:moveTo>
                        <a:pt x="279712" y="133133"/>
                      </a:moveTo>
                      <a:cubicBezTo>
                        <a:pt x="245449" y="135824"/>
                        <a:pt x="220415" y="148046"/>
                        <a:pt x="214240" y="168363"/>
                      </a:cubicBezTo>
                      <a:cubicBezTo>
                        <a:pt x="203264" y="204481"/>
                        <a:pt x="256045" y="252508"/>
                        <a:pt x="332133" y="275631"/>
                      </a:cubicBezTo>
                      <a:cubicBezTo>
                        <a:pt x="408219" y="298754"/>
                        <a:pt x="478799" y="288219"/>
                        <a:pt x="489775" y="252101"/>
                      </a:cubicBezTo>
                      <a:cubicBezTo>
                        <a:pt x="500752" y="215981"/>
                        <a:pt x="447971" y="167955"/>
                        <a:pt x="371884" y="144832"/>
                      </a:cubicBezTo>
                      <a:cubicBezTo>
                        <a:pt x="352862" y="139051"/>
                        <a:pt x="334185" y="135373"/>
                        <a:pt x="316696" y="133674"/>
                      </a:cubicBezTo>
                      <a:cubicBezTo>
                        <a:pt x="303580" y="132399"/>
                        <a:pt x="291133" y="132236"/>
                        <a:pt x="279712" y="133133"/>
                      </a:cubicBezTo>
                      <a:close/>
                      <a:moveTo>
                        <a:pt x="588710" y="18012"/>
                      </a:moveTo>
                      <a:cubicBezTo>
                        <a:pt x="558163" y="18012"/>
                        <a:pt x="533400" y="58944"/>
                        <a:pt x="533400" y="109434"/>
                      </a:cubicBezTo>
                      <a:cubicBezTo>
                        <a:pt x="533400" y="159926"/>
                        <a:pt x="558163" y="200857"/>
                        <a:pt x="588710" y="200857"/>
                      </a:cubicBezTo>
                      <a:cubicBezTo>
                        <a:pt x="619257" y="200856"/>
                        <a:pt x="644020" y="159926"/>
                        <a:pt x="644020" y="109434"/>
                      </a:cubicBezTo>
                      <a:cubicBezTo>
                        <a:pt x="644020" y="58943"/>
                        <a:pt x="619257" y="18013"/>
                        <a:pt x="588710" y="18012"/>
                      </a:cubicBezTo>
                      <a:close/>
                      <a:moveTo>
                        <a:pt x="584200" y="0"/>
                      </a:moveTo>
                      <a:cubicBezTo>
                        <a:pt x="906845" y="0"/>
                        <a:pt x="1168400" y="174796"/>
                        <a:pt x="1168400" y="390418"/>
                      </a:cubicBezTo>
                      <a:cubicBezTo>
                        <a:pt x="1168400" y="606040"/>
                        <a:pt x="906845" y="780836"/>
                        <a:pt x="584200" y="780836"/>
                      </a:cubicBezTo>
                      <a:cubicBezTo>
                        <a:pt x="261555" y="780836"/>
                        <a:pt x="0" y="606040"/>
                        <a:pt x="0" y="390418"/>
                      </a:cubicBezTo>
                      <a:cubicBezTo>
                        <a:pt x="0" y="174796"/>
                        <a:pt x="261555" y="0"/>
                        <a:pt x="5842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3" name="四角形: 角を丸くする 1112">
                <a:extLst>
                  <a:ext uri="{FF2B5EF4-FFF2-40B4-BE49-F238E27FC236}">
                    <a16:creationId xmlns:a16="http://schemas.microsoft.com/office/drawing/2014/main" id="{AB3F8090-59F7-4882-9C68-EEDA4CF3F753}"/>
                  </a:ext>
                </a:extLst>
              </p:cNvPr>
              <p:cNvSpPr/>
              <p:nvPr/>
            </p:nvSpPr>
            <p:spPr>
              <a:xfrm rot="1650184">
                <a:off x="4041872" y="4177415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E9D840EC-7A31-4892-BF81-8CDE0BF67283}"/>
                  </a:ext>
                </a:extLst>
              </p:cNvPr>
              <p:cNvGrpSpPr/>
              <p:nvPr/>
            </p:nvGrpSpPr>
            <p:grpSpPr>
              <a:xfrm rot="3108962">
                <a:off x="3499225" y="4043558"/>
                <a:ext cx="669351" cy="438170"/>
                <a:chOff x="4139811" y="3028239"/>
                <a:chExt cx="587229" cy="440845"/>
              </a:xfrm>
            </p:grpSpPr>
            <p:grpSp>
              <p:nvGrpSpPr>
                <p:cNvPr id="1131" name="グループ化 1130">
                  <a:extLst>
                    <a:ext uri="{FF2B5EF4-FFF2-40B4-BE49-F238E27FC236}">
                      <a16:creationId xmlns:a16="http://schemas.microsoft.com/office/drawing/2014/main" id="{2FE1447E-C68A-4ADD-A26D-6F0BB6DA051F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139" name="楕円 1138">
                    <a:extLst>
                      <a:ext uri="{FF2B5EF4-FFF2-40B4-BE49-F238E27FC236}">
                        <a16:creationId xmlns:a16="http://schemas.microsoft.com/office/drawing/2014/main" id="{48F372AD-AF43-4CA1-A746-CE3FEA07AC97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0" name="楕円 1139">
                    <a:extLst>
                      <a:ext uri="{FF2B5EF4-FFF2-40B4-BE49-F238E27FC236}">
                        <a16:creationId xmlns:a16="http://schemas.microsoft.com/office/drawing/2014/main" id="{FCEC6E27-D4A2-4345-960F-8773BB8C568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1" name="フリーフォーム: 図形 1140">
                    <a:extLst>
                      <a:ext uri="{FF2B5EF4-FFF2-40B4-BE49-F238E27FC236}">
                        <a16:creationId xmlns:a16="http://schemas.microsoft.com/office/drawing/2014/main" id="{3AA9347C-DB4A-4CDD-9825-71555F1991AE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2" name="二等辺三角形 1131">
                  <a:extLst>
                    <a:ext uri="{FF2B5EF4-FFF2-40B4-BE49-F238E27FC236}">
                      <a16:creationId xmlns:a16="http://schemas.microsoft.com/office/drawing/2014/main" id="{C4B95711-DA65-4998-8218-ADDBA878E298}"/>
                    </a:ext>
                  </a:extLst>
                </p:cNvPr>
                <p:cNvSpPr/>
                <p:nvPr/>
              </p:nvSpPr>
              <p:spPr>
                <a:xfrm rot="12782294">
                  <a:off x="4576389" y="305929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3" name="二等辺三角形 1132">
                  <a:extLst>
                    <a:ext uri="{FF2B5EF4-FFF2-40B4-BE49-F238E27FC236}">
                      <a16:creationId xmlns:a16="http://schemas.microsoft.com/office/drawing/2014/main" id="{70DF7C69-7010-4A55-BEF8-D9CDFECAF54C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4" name="二等辺三角形 1133">
                  <a:extLst>
                    <a:ext uri="{FF2B5EF4-FFF2-40B4-BE49-F238E27FC236}">
                      <a16:creationId xmlns:a16="http://schemas.microsoft.com/office/drawing/2014/main" id="{5F647970-E1C0-484D-A216-06275C12F697}"/>
                    </a:ext>
                  </a:extLst>
                </p:cNvPr>
                <p:cNvSpPr/>
                <p:nvPr/>
              </p:nvSpPr>
              <p:spPr>
                <a:xfrm rot="20143247">
                  <a:off x="4570188" y="33384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5" name="二等辺三角形 1134">
                  <a:extLst>
                    <a:ext uri="{FF2B5EF4-FFF2-40B4-BE49-F238E27FC236}">
                      <a16:creationId xmlns:a16="http://schemas.microsoft.com/office/drawing/2014/main" id="{691D3F39-EFE8-41BD-84C9-BB348D9C5899}"/>
                    </a:ext>
                  </a:extLst>
                </p:cNvPr>
                <p:cNvSpPr/>
                <p:nvPr/>
              </p:nvSpPr>
              <p:spPr>
                <a:xfrm rot="17501834">
                  <a:off x="4630497" y="3259717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6" name="二等辺三角形 1135">
                  <a:extLst>
                    <a:ext uri="{FF2B5EF4-FFF2-40B4-BE49-F238E27FC236}">
                      <a16:creationId xmlns:a16="http://schemas.microsoft.com/office/drawing/2014/main" id="{F02471A6-BA5E-4DA8-BA40-61CCA1409B78}"/>
                    </a:ext>
                  </a:extLst>
                </p:cNvPr>
                <p:cNvSpPr/>
                <p:nvPr/>
              </p:nvSpPr>
              <p:spPr>
                <a:xfrm rot="10800000">
                  <a:off x="4476750" y="303570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7" name="二等辺三角形 1136">
                  <a:extLst>
                    <a:ext uri="{FF2B5EF4-FFF2-40B4-BE49-F238E27FC236}">
                      <a16:creationId xmlns:a16="http://schemas.microsoft.com/office/drawing/2014/main" id="{B1E809B8-B892-49F0-9298-DC9236A87822}"/>
                    </a:ext>
                  </a:extLst>
                </p:cNvPr>
                <p:cNvSpPr/>
                <p:nvPr/>
              </p:nvSpPr>
              <p:spPr>
                <a:xfrm rot="8100000">
                  <a:off x="4358210" y="308830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8" name="二等辺三角形 1137">
                  <a:extLst>
                    <a:ext uri="{FF2B5EF4-FFF2-40B4-BE49-F238E27FC236}">
                      <a16:creationId xmlns:a16="http://schemas.microsoft.com/office/drawing/2014/main" id="{6D510B6B-F2F9-4B98-BB20-D3DF4F2B3391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5" name="星: 12 pt 1114">
                <a:extLst>
                  <a:ext uri="{FF2B5EF4-FFF2-40B4-BE49-F238E27FC236}">
                    <a16:creationId xmlns:a16="http://schemas.microsoft.com/office/drawing/2014/main" id="{8FCF12CA-2461-4E76-8058-322084790428}"/>
                  </a:ext>
                </a:extLst>
              </p:cNvPr>
              <p:cNvSpPr/>
              <p:nvPr/>
            </p:nvSpPr>
            <p:spPr>
              <a:xfrm>
                <a:off x="2959382" y="440176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6" name="四角形: 角を丸くする 1115">
                <a:extLst>
                  <a:ext uri="{FF2B5EF4-FFF2-40B4-BE49-F238E27FC236}">
                    <a16:creationId xmlns:a16="http://schemas.microsoft.com/office/drawing/2014/main" id="{31428B6C-D2DB-4708-B099-DBDBD671DA36}"/>
                  </a:ext>
                </a:extLst>
              </p:cNvPr>
              <p:cNvSpPr/>
              <p:nvPr/>
            </p:nvSpPr>
            <p:spPr>
              <a:xfrm rot="1650184">
                <a:off x="3007714" y="438421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7" name="四角形: 角を丸くする 1116">
                <a:extLst>
                  <a:ext uri="{FF2B5EF4-FFF2-40B4-BE49-F238E27FC236}">
                    <a16:creationId xmlns:a16="http://schemas.microsoft.com/office/drawing/2014/main" id="{9CDC0337-F155-464A-AE14-BE9ED4944BB5}"/>
                  </a:ext>
                </a:extLst>
              </p:cNvPr>
              <p:cNvSpPr/>
              <p:nvPr/>
            </p:nvSpPr>
            <p:spPr>
              <a:xfrm rot="2632664">
                <a:off x="4119746" y="4336649"/>
                <a:ext cx="378859" cy="4962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8" name="星: 12 pt 1117">
                <a:extLst>
                  <a:ext uri="{FF2B5EF4-FFF2-40B4-BE49-F238E27FC236}">
                    <a16:creationId xmlns:a16="http://schemas.microsoft.com/office/drawing/2014/main" id="{6E8B8EEA-728D-4B3F-9FD5-5258A5BB8EE4}"/>
                  </a:ext>
                </a:extLst>
              </p:cNvPr>
              <p:cNvSpPr/>
              <p:nvPr/>
            </p:nvSpPr>
            <p:spPr>
              <a:xfrm>
                <a:off x="3957840" y="4601716"/>
                <a:ext cx="358447" cy="165987"/>
              </a:xfrm>
              <a:prstGeom prst="star12">
                <a:avLst>
                  <a:gd name="adj" fmla="val 42108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9" name="四角形: 角を丸くする 1118">
                <a:extLst>
                  <a:ext uri="{FF2B5EF4-FFF2-40B4-BE49-F238E27FC236}">
                    <a16:creationId xmlns:a16="http://schemas.microsoft.com/office/drawing/2014/main" id="{4555B774-2CE5-43CA-9553-108594B858D9}"/>
                  </a:ext>
                </a:extLst>
              </p:cNvPr>
              <p:cNvSpPr/>
              <p:nvPr/>
            </p:nvSpPr>
            <p:spPr>
              <a:xfrm>
                <a:off x="3724108" y="4599258"/>
                <a:ext cx="465554" cy="45719"/>
              </a:xfrm>
              <a:prstGeom prst="roundRect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0FED8C08-9C87-405B-BED9-759EE1811F1E}"/>
                  </a:ext>
                </a:extLst>
              </p:cNvPr>
              <p:cNvGrpSpPr/>
              <p:nvPr/>
            </p:nvGrpSpPr>
            <p:grpSpPr>
              <a:xfrm>
                <a:off x="3304204" y="4413734"/>
                <a:ext cx="480092" cy="368341"/>
                <a:chOff x="4761039" y="3819677"/>
                <a:chExt cx="540465" cy="345514"/>
              </a:xfrm>
            </p:grpSpPr>
            <p:grpSp>
              <p:nvGrpSpPr>
                <p:cNvPr id="1127" name="グループ化 1126">
                  <a:extLst>
                    <a:ext uri="{FF2B5EF4-FFF2-40B4-BE49-F238E27FC236}">
                      <a16:creationId xmlns:a16="http://schemas.microsoft.com/office/drawing/2014/main" id="{70537B44-96B0-4E14-98F3-C6A57824B608}"/>
                    </a:ext>
                  </a:extLst>
                </p:cNvPr>
                <p:cNvGrpSpPr/>
                <p:nvPr/>
              </p:nvGrpSpPr>
              <p:grpSpPr>
                <a:xfrm>
                  <a:off x="4761039" y="3819677"/>
                  <a:ext cx="540465" cy="345514"/>
                  <a:chOff x="4761039" y="3819677"/>
                  <a:chExt cx="540465" cy="345514"/>
                </a:xfrm>
              </p:grpSpPr>
              <p:sp>
                <p:nvSpPr>
                  <p:cNvPr id="1129" name="フリーフォーム: 図形 1128">
                    <a:extLst>
                      <a:ext uri="{FF2B5EF4-FFF2-40B4-BE49-F238E27FC236}">
                        <a16:creationId xmlns:a16="http://schemas.microsoft.com/office/drawing/2014/main" id="{6329EAC1-A5A3-4E17-BD45-C89B0B52416A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53014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0" name="フリーフォーム: 図形 1129">
                    <a:extLst>
                      <a:ext uri="{FF2B5EF4-FFF2-40B4-BE49-F238E27FC236}">
                        <a16:creationId xmlns:a16="http://schemas.microsoft.com/office/drawing/2014/main" id="{44EA8E0F-0C59-4A67-A0C0-2B2CB436B9C5}"/>
                      </a:ext>
                    </a:extLst>
                  </p:cNvPr>
                  <p:cNvSpPr/>
                  <p:nvPr/>
                </p:nvSpPr>
                <p:spPr>
                  <a:xfrm>
                    <a:off x="4761039" y="3819677"/>
                    <a:ext cx="540465" cy="312177"/>
                  </a:xfrm>
                  <a:custGeom>
                    <a:avLst/>
                    <a:gdLst>
                      <a:gd name="connsiteX0" fmla="*/ 290061 w 540465"/>
                      <a:gd name="connsiteY0" fmla="*/ 0 h 387394"/>
                      <a:gd name="connsiteX1" fmla="*/ 441993 w 540465"/>
                      <a:gd name="connsiteY1" fmla="*/ 100964 h 387394"/>
                      <a:gd name="connsiteX2" fmla="*/ 441901 w 540465"/>
                      <a:gd name="connsiteY2" fmla="*/ 101369 h 387394"/>
                      <a:gd name="connsiteX3" fmla="*/ 447672 w 540465"/>
                      <a:gd name="connsiteY3" fmla="*/ 102143 h 387394"/>
                      <a:gd name="connsiteX4" fmla="*/ 540465 w 540465"/>
                      <a:gd name="connsiteY4" fmla="*/ 195173 h 387394"/>
                      <a:gd name="connsiteX5" fmla="*/ 495966 w 540465"/>
                      <a:gd name="connsiteY5" fmla="*/ 266566 h 387394"/>
                      <a:gd name="connsiteX6" fmla="*/ 486972 w 540465"/>
                      <a:gd name="connsiteY6" fmla="*/ 270595 h 387394"/>
                      <a:gd name="connsiteX7" fmla="*/ 491570 w 540465"/>
                      <a:gd name="connsiteY7" fmla="*/ 290808 h 387394"/>
                      <a:gd name="connsiteX8" fmla="*/ 346226 w 540465"/>
                      <a:gd name="connsiteY8" fmla="*/ 387394 h 387394"/>
                      <a:gd name="connsiteX9" fmla="*/ 243453 w 540465"/>
                      <a:gd name="connsiteY9" fmla="*/ 359105 h 387394"/>
                      <a:gd name="connsiteX10" fmla="*/ 240077 w 540465"/>
                      <a:gd name="connsiteY10" fmla="*/ 355777 h 387394"/>
                      <a:gd name="connsiteX11" fmla="*/ 228970 w 540465"/>
                      <a:gd name="connsiteY11" fmla="*/ 360754 h 387394"/>
                      <a:gd name="connsiteX12" fmla="*/ 172395 w 540465"/>
                      <a:gd name="connsiteY12" fmla="*/ 368344 h 387394"/>
                      <a:gd name="connsiteX13" fmla="*/ 27051 w 540465"/>
                      <a:gd name="connsiteY13" fmla="*/ 271758 h 387394"/>
                      <a:gd name="connsiteX14" fmla="*/ 37093 w 540465"/>
                      <a:gd name="connsiteY14" fmla="*/ 238704 h 387394"/>
                      <a:gd name="connsiteX15" fmla="*/ 11939 w 540465"/>
                      <a:gd name="connsiteY15" fmla="*/ 213912 h 387394"/>
                      <a:gd name="connsiteX16" fmla="*/ 0 w 540465"/>
                      <a:gd name="connsiteY16" fmla="*/ 174612 h 387394"/>
                      <a:gd name="connsiteX17" fmla="*/ 92793 w 540465"/>
                      <a:gd name="connsiteY17" fmla="*/ 81582 h 387394"/>
                      <a:gd name="connsiteX18" fmla="*/ 146194 w 540465"/>
                      <a:gd name="connsiteY18" fmla="*/ 74418 h 387394"/>
                      <a:gd name="connsiteX19" fmla="*/ 150068 w 540465"/>
                      <a:gd name="connsiteY19" fmla="*/ 61664 h 387394"/>
                      <a:gd name="connsiteX20" fmla="*/ 290061 w 540465"/>
                      <a:gd name="connsiteY20" fmla="*/ 0 h 38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0465" h="387394">
                        <a:moveTo>
                          <a:pt x="290061" y="0"/>
                        </a:moveTo>
                        <a:cubicBezTo>
                          <a:pt x="373971" y="0"/>
                          <a:pt x="441993" y="45203"/>
                          <a:pt x="441993" y="100964"/>
                        </a:cubicBezTo>
                        <a:lnTo>
                          <a:pt x="441901" y="101369"/>
                        </a:lnTo>
                        <a:lnTo>
                          <a:pt x="447672" y="102143"/>
                        </a:lnTo>
                        <a:cubicBezTo>
                          <a:pt x="502203" y="117470"/>
                          <a:pt x="540465" y="153352"/>
                          <a:pt x="540465" y="195173"/>
                        </a:cubicBezTo>
                        <a:cubicBezTo>
                          <a:pt x="540465" y="223054"/>
                          <a:pt x="523460" y="248295"/>
                          <a:pt x="495966" y="266566"/>
                        </a:cubicBezTo>
                        <a:lnTo>
                          <a:pt x="486972" y="270595"/>
                        </a:lnTo>
                        <a:lnTo>
                          <a:pt x="491570" y="290808"/>
                        </a:lnTo>
                        <a:cubicBezTo>
                          <a:pt x="491570" y="344151"/>
                          <a:pt x="426497" y="387394"/>
                          <a:pt x="346226" y="387394"/>
                        </a:cubicBezTo>
                        <a:cubicBezTo>
                          <a:pt x="306091" y="387394"/>
                          <a:pt x="269755" y="376583"/>
                          <a:pt x="243453" y="359105"/>
                        </a:cubicBezTo>
                        <a:lnTo>
                          <a:pt x="240077" y="355777"/>
                        </a:lnTo>
                        <a:lnTo>
                          <a:pt x="228970" y="360754"/>
                        </a:lnTo>
                        <a:cubicBezTo>
                          <a:pt x="211581" y="365641"/>
                          <a:pt x="192463" y="368344"/>
                          <a:pt x="172395" y="368344"/>
                        </a:cubicBezTo>
                        <a:cubicBezTo>
                          <a:pt x="92124" y="368344"/>
                          <a:pt x="27051" y="325101"/>
                          <a:pt x="27051" y="271758"/>
                        </a:cubicBezTo>
                        <a:lnTo>
                          <a:pt x="37093" y="238704"/>
                        </a:lnTo>
                        <a:lnTo>
                          <a:pt x="11939" y="213912"/>
                        </a:lnTo>
                        <a:cubicBezTo>
                          <a:pt x="4251" y="201833"/>
                          <a:pt x="0" y="188552"/>
                          <a:pt x="0" y="174612"/>
                        </a:cubicBezTo>
                        <a:cubicBezTo>
                          <a:pt x="0" y="132791"/>
                          <a:pt x="38262" y="96909"/>
                          <a:pt x="92793" y="81582"/>
                        </a:cubicBezTo>
                        <a:lnTo>
                          <a:pt x="146194" y="74418"/>
                        </a:lnTo>
                        <a:lnTo>
                          <a:pt x="150068" y="61664"/>
                        </a:lnTo>
                        <a:cubicBezTo>
                          <a:pt x="173133" y="25427"/>
                          <a:pt x="227129" y="0"/>
                          <a:pt x="290061" y="0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8" name="円: 塗りつぶしなし 1127">
                  <a:extLst>
                    <a:ext uri="{FF2B5EF4-FFF2-40B4-BE49-F238E27FC236}">
                      <a16:creationId xmlns:a16="http://schemas.microsoft.com/office/drawing/2014/main" id="{3BAC2A0F-0583-4CC5-BE0C-1163E8B9C945}"/>
                    </a:ext>
                  </a:extLst>
                </p:cNvPr>
                <p:cNvSpPr/>
                <p:nvPr/>
              </p:nvSpPr>
              <p:spPr>
                <a:xfrm>
                  <a:off x="4913029" y="3912395"/>
                  <a:ext cx="225710" cy="110952"/>
                </a:xfrm>
                <a:prstGeom prst="donut">
                  <a:avLst>
                    <a:gd name="adj" fmla="val 22875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7980EEE6-821D-48DF-8109-12724BD30FE0}"/>
                  </a:ext>
                </a:extLst>
              </p:cNvPr>
              <p:cNvGrpSpPr/>
              <p:nvPr/>
            </p:nvGrpSpPr>
            <p:grpSpPr>
              <a:xfrm rot="6959812">
                <a:off x="4266447" y="3782460"/>
                <a:ext cx="189754" cy="570355"/>
                <a:chOff x="1745741" y="4197348"/>
                <a:chExt cx="189754" cy="570355"/>
              </a:xfrm>
            </p:grpSpPr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0BD53742-ABD2-42E4-8C13-9DC319DE01C3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6" name="月 1125">
                  <a:extLst>
                    <a:ext uri="{FF2B5EF4-FFF2-40B4-BE49-F238E27FC236}">
                      <a16:creationId xmlns:a16="http://schemas.microsoft.com/office/drawing/2014/main" id="{7AE691A1-0FF4-40DC-A9A6-498E8824BDC5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E8FF1214-6493-47D0-AB60-6691EB64A785}"/>
                  </a:ext>
                </a:extLst>
              </p:cNvPr>
              <p:cNvGrpSpPr/>
              <p:nvPr/>
            </p:nvGrpSpPr>
            <p:grpSpPr>
              <a:xfrm rot="14168679">
                <a:off x="4219106" y="4419950"/>
                <a:ext cx="189754" cy="570355"/>
                <a:chOff x="1745741" y="4197348"/>
                <a:chExt cx="189754" cy="570355"/>
              </a:xfrm>
            </p:grpSpPr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8AF410B0-491E-465D-935F-84F429A296DA}"/>
                    </a:ext>
                  </a:extLst>
                </p:cNvPr>
                <p:cNvSpPr/>
                <p:nvPr/>
              </p:nvSpPr>
              <p:spPr>
                <a:xfrm>
                  <a:off x="1804988" y="4197348"/>
                  <a:ext cx="130507" cy="570354"/>
                </a:xfrm>
                <a:custGeom>
                  <a:avLst/>
                  <a:gdLst>
                    <a:gd name="connsiteX0" fmla="*/ 130507 w 130507"/>
                    <a:gd name="connsiteY0" fmla="*/ 0 h 570354"/>
                    <a:gd name="connsiteX1" fmla="*/ 116358 w 130507"/>
                    <a:gd name="connsiteY1" fmla="*/ 107126 h 570354"/>
                    <a:gd name="connsiteX2" fmla="*/ 103396 w 130507"/>
                    <a:gd name="connsiteY2" fmla="*/ 103737 h 570354"/>
                    <a:gd name="connsiteX3" fmla="*/ 114812 w 130507"/>
                    <a:gd name="connsiteY3" fmla="*/ 118828 h 570354"/>
                    <a:gd name="connsiteX4" fmla="*/ 112842 w 130507"/>
                    <a:gd name="connsiteY4" fmla="*/ 133748 h 570354"/>
                    <a:gd name="connsiteX5" fmla="*/ 92654 w 130507"/>
                    <a:gd name="connsiteY5" fmla="*/ 134903 h 570354"/>
                    <a:gd name="connsiteX6" fmla="*/ 111550 w 130507"/>
                    <a:gd name="connsiteY6" fmla="*/ 149496 h 570354"/>
                    <a:gd name="connsiteX7" fmla="*/ 111106 w 130507"/>
                    <a:gd name="connsiteY7" fmla="*/ 159852 h 570354"/>
                    <a:gd name="connsiteX8" fmla="*/ 88990 w 130507"/>
                    <a:gd name="connsiteY8" fmla="*/ 168348 h 570354"/>
                    <a:gd name="connsiteX9" fmla="*/ 110390 w 130507"/>
                    <a:gd name="connsiteY9" fmla="*/ 176568 h 570354"/>
                    <a:gd name="connsiteX10" fmla="*/ 109879 w 130507"/>
                    <a:gd name="connsiteY10" fmla="*/ 188490 h 570354"/>
                    <a:gd name="connsiteX11" fmla="*/ 92654 w 130507"/>
                    <a:gd name="connsiteY11" fmla="*/ 201792 h 570354"/>
                    <a:gd name="connsiteX12" fmla="*/ 109268 w 130507"/>
                    <a:gd name="connsiteY12" fmla="*/ 202743 h 570354"/>
                    <a:gd name="connsiteX13" fmla="*/ 109152 w 130507"/>
                    <a:gd name="connsiteY13" fmla="*/ 205446 h 570354"/>
                    <a:gd name="connsiteX14" fmla="*/ 103396 w 130507"/>
                    <a:gd name="connsiteY14" fmla="*/ 203941 h 570354"/>
                    <a:gd name="connsiteX15" fmla="*/ 108904 w 130507"/>
                    <a:gd name="connsiteY15" fmla="*/ 211223 h 570354"/>
                    <a:gd name="connsiteX16" fmla="*/ 108248 w 130507"/>
                    <a:gd name="connsiteY16" fmla="*/ 226545 h 570354"/>
                    <a:gd name="connsiteX17" fmla="*/ 103396 w 130507"/>
                    <a:gd name="connsiteY17" fmla="*/ 232958 h 570354"/>
                    <a:gd name="connsiteX18" fmla="*/ 108025 w 130507"/>
                    <a:gd name="connsiteY18" fmla="*/ 231748 h 570354"/>
                    <a:gd name="connsiteX19" fmla="*/ 107918 w 130507"/>
                    <a:gd name="connsiteY19" fmla="*/ 234233 h 570354"/>
                    <a:gd name="connsiteX20" fmla="*/ 92654 w 130507"/>
                    <a:gd name="connsiteY20" fmla="*/ 235107 h 570354"/>
                    <a:gd name="connsiteX21" fmla="*/ 107393 w 130507"/>
                    <a:gd name="connsiteY21" fmla="*/ 246490 h 570354"/>
                    <a:gd name="connsiteX22" fmla="*/ 106740 w 130507"/>
                    <a:gd name="connsiteY22" fmla="*/ 261734 h 570354"/>
                    <a:gd name="connsiteX23" fmla="*/ 88990 w 130507"/>
                    <a:gd name="connsiteY23" fmla="*/ 268552 h 570354"/>
                    <a:gd name="connsiteX24" fmla="*/ 106165 w 130507"/>
                    <a:gd name="connsiteY24" fmla="*/ 275149 h 570354"/>
                    <a:gd name="connsiteX25" fmla="*/ 105735 w 130507"/>
                    <a:gd name="connsiteY25" fmla="*/ 285177 h 570354"/>
                    <a:gd name="connsiteX26" fmla="*/ 106014 w 130507"/>
                    <a:gd name="connsiteY26" fmla="*/ 291679 h 570354"/>
                    <a:gd name="connsiteX27" fmla="*/ 92654 w 130507"/>
                    <a:gd name="connsiteY27" fmla="*/ 301996 h 570354"/>
                    <a:gd name="connsiteX28" fmla="*/ 106490 w 130507"/>
                    <a:gd name="connsiteY28" fmla="*/ 302788 h 570354"/>
                    <a:gd name="connsiteX29" fmla="*/ 107556 w 130507"/>
                    <a:gd name="connsiteY29" fmla="*/ 327663 h 570354"/>
                    <a:gd name="connsiteX30" fmla="*/ 103396 w 130507"/>
                    <a:gd name="connsiteY30" fmla="*/ 333162 h 570354"/>
                    <a:gd name="connsiteX31" fmla="*/ 107743 w 130507"/>
                    <a:gd name="connsiteY31" fmla="*/ 332026 h 570354"/>
                    <a:gd name="connsiteX32" fmla="*/ 108218 w 130507"/>
                    <a:gd name="connsiteY32" fmla="*/ 343123 h 570354"/>
                    <a:gd name="connsiteX33" fmla="*/ 103396 w 130507"/>
                    <a:gd name="connsiteY33" fmla="*/ 341862 h 570354"/>
                    <a:gd name="connsiteX34" fmla="*/ 108451 w 130507"/>
                    <a:gd name="connsiteY34" fmla="*/ 348544 h 570354"/>
                    <a:gd name="connsiteX35" fmla="*/ 109459 w 130507"/>
                    <a:gd name="connsiteY35" fmla="*/ 372066 h 570354"/>
                    <a:gd name="connsiteX36" fmla="*/ 92654 w 130507"/>
                    <a:gd name="connsiteY36" fmla="*/ 373028 h 570354"/>
                    <a:gd name="connsiteX37" fmla="*/ 110077 w 130507"/>
                    <a:gd name="connsiteY37" fmla="*/ 386483 h 570354"/>
                    <a:gd name="connsiteX38" fmla="*/ 110578 w 130507"/>
                    <a:gd name="connsiteY38" fmla="*/ 398180 h 570354"/>
                    <a:gd name="connsiteX39" fmla="*/ 88990 w 130507"/>
                    <a:gd name="connsiteY39" fmla="*/ 406473 h 570354"/>
                    <a:gd name="connsiteX40" fmla="*/ 111301 w 130507"/>
                    <a:gd name="connsiteY40" fmla="*/ 415043 h 570354"/>
                    <a:gd name="connsiteX41" fmla="*/ 111735 w 130507"/>
                    <a:gd name="connsiteY41" fmla="*/ 425182 h 570354"/>
                    <a:gd name="connsiteX42" fmla="*/ 92654 w 130507"/>
                    <a:gd name="connsiteY42" fmla="*/ 439917 h 570354"/>
                    <a:gd name="connsiteX43" fmla="*/ 113436 w 130507"/>
                    <a:gd name="connsiteY43" fmla="*/ 441107 h 570354"/>
                    <a:gd name="connsiteX44" fmla="*/ 115314 w 130507"/>
                    <a:gd name="connsiteY44" fmla="*/ 455328 h 570354"/>
                    <a:gd name="connsiteX45" fmla="*/ 103396 w 130507"/>
                    <a:gd name="connsiteY45" fmla="*/ 471083 h 570354"/>
                    <a:gd name="connsiteX46" fmla="*/ 116928 w 130507"/>
                    <a:gd name="connsiteY46" fmla="*/ 467546 h 570354"/>
                    <a:gd name="connsiteX47" fmla="*/ 120825 w 130507"/>
                    <a:gd name="connsiteY47" fmla="*/ 497053 h 570354"/>
                    <a:gd name="connsiteX48" fmla="*/ 120485 w 130507"/>
                    <a:gd name="connsiteY48" fmla="*/ 497846 h 570354"/>
                    <a:gd name="connsiteX49" fmla="*/ 120897 w 130507"/>
                    <a:gd name="connsiteY49" fmla="*/ 497591 h 570354"/>
                    <a:gd name="connsiteX50" fmla="*/ 130507 w 130507"/>
                    <a:gd name="connsiteY50" fmla="*/ 570353 h 570354"/>
                    <a:gd name="connsiteX51" fmla="*/ 130507 w 130507"/>
                    <a:gd name="connsiteY51" fmla="*/ 570354 h 570354"/>
                    <a:gd name="connsiteX52" fmla="*/ 0 w 130507"/>
                    <a:gd name="connsiteY52" fmla="*/ 285177 h 570354"/>
                    <a:gd name="connsiteX53" fmla="*/ 130507 w 130507"/>
                    <a:gd name="connsiteY53" fmla="*/ 0 h 570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30507" h="570354">
                      <a:moveTo>
                        <a:pt x="130507" y="0"/>
                      </a:moveTo>
                      <a:lnTo>
                        <a:pt x="116358" y="107126"/>
                      </a:lnTo>
                      <a:lnTo>
                        <a:pt x="103396" y="103737"/>
                      </a:lnTo>
                      <a:lnTo>
                        <a:pt x="114812" y="118828"/>
                      </a:lnTo>
                      <a:lnTo>
                        <a:pt x="112842" y="133748"/>
                      </a:lnTo>
                      <a:lnTo>
                        <a:pt x="92654" y="134903"/>
                      </a:lnTo>
                      <a:lnTo>
                        <a:pt x="111550" y="149496"/>
                      </a:lnTo>
                      <a:lnTo>
                        <a:pt x="111106" y="159852"/>
                      </a:lnTo>
                      <a:lnTo>
                        <a:pt x="88990" y="168348"/>
                      </a:lnTo>
                      <a:lnTo>
                        <a:pt x="110390" y="176568"/>
                      </a:lnTo>
                      <a:lnTo>
                        <a:pt x="109879" y="188490"/>
                      </a:lnTo>
                      <a:lnTo>
                        <a:pt x="92654" y="201792"/>
                      </a:lnTo>
                      <a:lnTo>
                        <a:pt x="109268" y="202743"/>
                      </a:lnTo>
                      <a:lnTo>
                        <a:pt x="109152" y="205446"/>
                      </a:lnTo>
                      <a:lnTo>
                        <a:pt x="103396" y="203941"/>
                      </a:lnTo>
                      <a:lnTo>
                        <a:pt x="108904" y="211223"/>
                      </a:lnTo>
                      <a:lnTo>
                        <a:pt x="108248" y="226545"/>
                      </a:lnTo>
                      <a:lnTo>
                        <a:pt x="103396" y="232958"/>
                      </a:lnTo>
                      <a:lnTo>
                        <a:pt x="108025" y="231748"/>
                      </a:lnTo>
                      <a:lnTo>
                        <a:pt x="107918" y="234233"/>
                      </a:lnTo>
                      <a:lnTo>
                        <a:pt x="92654" y="235107"/>
                      </a:lnTo>
                      <a:lnTo>
                        <a:pt x="107393" y="246490"/>
                      </a:lnTo>
                      <a:lnTo>
                        <a:pt x="106740" y="261734"/>
                      </a:lnTo>
                      <a:lnTo>
                        <a:pt x="88990" y="268552"/>
                      </a:lnTo>
                      <a:lnTo>
                        <a:pt x="106165" y="275149"/>
                      </a:lnTo>
                      <a:lnTo>
                        <a:pt x="105735" y="285177"/>
                      </a:lnTo>
                      <a:lnTo>
                        <a:pt x="106014" y="291679"/>
                      </a:lnTo>
                      <a:lnTo>
                        <a:pt x="92654" y="301996"/>
                      </a:lnTo>
                      <a:lnTo>
                        <a:pt x="106490" y="302788"/>
                      </a:lnTo>
                      <a:lnTo>
                        <a:pt x="107556" y="327663"/>
                      </a:lnTo>
                      <a:lnTo>
                        <a:pt x="103396" y="333162"/>
                      </a:lnTo>
                      <a:lnTo>
                        <a:pt x="107743" y="332026"/>
                      </a:lnTo>
                      <a:lnTo>
                        <a:pt x="108218" y="343123"/>
                      </a:lnTo>
                      <a:lnTo>
                        <a:pt x="103396" y="341862"/>
                      </a:lnTo>
                      <a:lnTo>
                        <a:pt x="108451" y="348544"/>
                      </a:lnTo>
                      <a:lnTo>
                        <a:pt x="109459" y="372066"/>
                      </a:lnTo>
                      <a:lnTo>
                        <a:pt x="92654" y="373028"/>
                      </a:lnTo>
                      <a:lnTo>
                        <a:pt x="110077" y="386483"/>
                      </a:lnTo>
                      <a:lnTo>
                        <a:pt x="110578" y="398180"/>
                      </a:lnTo>
                      <a:lnTo>
                        <a:pt x="88990" y="406473"/>
                      </a:lnTo>
                      <a:lnTo>
                        <a:pt x="111301" y="415043"/>
                      </a:lnTo>
                      <a:lnTo>
                        <a:pt x="111735" y="425182"/>
                      </a:lnTo>
                      <a:lnTo>
                        <a:pt x="92654" y="439917"/>
                      </a:lnTo>
                      <a:lnTo>
                        <a:pt x="113436" y="441107"/>
                      </a:lnTo>
                      <a:lnTo>
                        <a:pt x="115314" y="455328"/>
                      </a:lnTo>
                      <a:lnTo>
                        <a:pt x="103396" y="471083"/>
                      </a:lnTo>
                      <a:lnTo>
                        <a:pt x="116928" y="467546"/>
                      </a:lnTo>
                      <a:lnTo>
                        <a:pt x="120825" y="497053"/>
                      </a:lnTo>
                      <a:lnTo>
                        <a:pt x="120485" y="497846"/>
                      </a:lnTo>
                      <a:lnTo>
                        <a:pt x="120897" y="497591"/>
                      </a:lnTo>
                      <a:lnTo>
                        <a:pt x="130507" y="570353"/>
                      </a:lnTo>
                      <a:lnTo>
                        <a:pt x="130507" y="570354"/>
                      </a:lnTo>
                      <a:cubicBezTo>
                        <a:pt x="58430" y="570354"/>
                        <a:pt x="0" y="442676"/>
                        <a:pt x="0" y="285177"/>
                      </a:cubicBezTo>
                      <a:cubicBezTo>
                        <a:pt x="0" y="127678"/>
                        <a:pt x="58430" y="0"/>
                        <a:pt x="13050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4" name="月 1123">
                  <a:extLst>
                    <a:ext uri="{FF2B5EF4-FFF2-40B4-BE49-F238E27FC236}">
                      <a16:creationId xmlns:a16="http://schemas.microsoft.com/office/drawing/2014/main" id="{946E461F-D366-4B09-918F-820EBA38C539}"/>
                    </a:ext>
                  </a:extLst>
                </p:cNvPr>
                <p:cNvSpPr/>
                <p:nvPr/>
              </p:nvSpPr>
              <p:spPr>
                <a:xfrm>
                  <a:off x="1745741" y="4197350"/>
                  <a:ext cx="189754" cy="570353"/>
                </a:xfrm>
                <a:prstGeom prst="moon">
                  <a:avLst>
                    <a:gd name="adj" fmla="val 3368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00" name="グループ化 1199">
            <a:extLst>
              <a:ext uri="{FF2B5EF4-FFF2-40B4-BE49-F238E27FC236}">
                <a16:creationId xmlns:a16="http://schemas.microsoft.com/office/drawing/2014/main" id="{0363C83A-6D7F-4218-B268-A7F756170326}"/>
              </a:ext>
            </a:extLst>
          </p:cNvPr>
          <p:cNvGrpSpPr/>
          <p:nvPr/>
        </p:nvGrpSpPr>
        <p:grpSpPr>
          <a:xfrm>
            <a:off x="6676845" y="4056131"/>
            <a:ext cx="2488238" cy="2117748"/>
            <a:chOff x="589447" y="950176"/>
            <a:chExt cx="4277828" cy="3640874"/>
          </a:xfrm>
        </p:grpSpPr>
        <p:sp>
          <p:nvSpPr>
            <p:cNvPr id="1201" name="楕円 1200">
              <a:extLst>
                <a:ext uri="{FF2B5EF4-FFF2-40B4-BE49-F238E27FC236}">
                  <a16:creationId xmlns:a16="http://schemas.microsoft.com/office/drawing/2014/main" id="{9E62499E-E2C7-4690-8D01-48569D224691}"/>
                </a:ext>
              </a:extLst>
            </p:cNvPr>
            <p:cNvSpPr/>
            <p:nvPr/>
          </p:nvSpPr>
          <p:spPr>
            <a:xfrm>
              <a:off x="589447" y="950176"/>
              <a:ext cx="4277828" cy="3640874"/>
            </a:xfrm>
            <a:prstGeom prst="ellipse">
              <a:avLst/>
            </a:prstGeom>
            <a:gradFill>
              <a:gsLst>
                <a:gs pos="1000">
                  <a:srgbClr val="002060"/>
                </a:gs>
                <a:gs pos="58420">
                  <a:srgbClr val="0070C0"/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05E1E717-71E4-4031-9373-43CDE45D0289}"/>
                </a:ext>
              </a:extLst>
            </p:cNvPr>
            <p:cNvGrpSpPr/>
            <p:nvPr/>
          </p:nvGrpSpPr>
          <p:grpSpPr>
            <a:xfrm>
              <a:off x="897614" y="1031144"/>
              <a:ext cx="3661494" cy="3406608"/>
              <a:chOff x="1397123" y="487680"/>
              <a:chExt cx="5909676" cy="5882640"/>
            </a:xfrm>
          </p:grpSpPr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23C9B93A-91A5-4992-8FED-E7C03ECD1D56}"/>
                  </a:ext>
                </a:extLst>
              </p:cNvPr>
              <p:cNvGrpSpPr/>
              <p:nvPr/>
            </p:nvGrpSpPr>
            <p:grpSpPr>
              <a:xfrm rot="900000">
                <a:off x="1403635" y="487680"/>
                <a:ext cx="5882642" cy="5882640"/>
                <a:chOff x="1403635" y="487680"/>
                <a:chExt cx="5882642" cy="5882640"/>
              </a:xfrm>
            </p:grpSpPr>
            <p:grpSp>
              <p:nvGrpSpPr>
                <p:cNvPr id="1717" name="グループ化 1716">
                  <a:extLst>
                    <a:ext uri="{FF2B5EF4-FFF2-40B4-BE49-F238E27FC236}">
                      <a16:creationId xmlns:a16="http://schemas.microsoft.com/office/drawing/2014/main" id="{3A67E585-A3A2-48F0-9E85-F560C6A1D4C5}"/>
                    </a:ext>
                  </a:extLst>
                </p:cNvPr>
                <p:cNvGrpSpPr/>
                <p:nvPr/>
              </p:nvGrpSpPr>
              <p:grpSpPr>
                <a:xfrm>
                  <a:off x="1403637" y="487680"/>
                  <a:ext cx="5882640" cy="5882640"/>
                  <a:chOff x="1403637" y="487680"/>
                  <a:chExt cx="5882640" cy="5882640"/>
                </a:xfrm>
              </p:grpSpPr>
              <p:grpSp>
                <p:nvGrpSpPr>
                  <p:cNvPr id="1741" name="グループ化 1740">
                    <a:extLst>
                      <a:ext uri="{FF2B5EF4-FFF2-40B4-BE49-F238E27FC236}">
                        <a16:creationId xmlns:a16="http://schemas.microsoft.com/office/drawing/2014/main" id="{212331FE-6687-45FF-A6BC-0FB1F1EE657A}"/>
                      </a:ext>
                    </a:extLst>
                  </p:cNvPr>
                  <p:cNvGrpSpPr/>
                  <p:nvPr/>
                </p:nvGrpSpPr>
                <p:grpSpPr>
                  <a:xfrm>
                    <a:off x="4165757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753" name="グループ化 1752">
                      <a:extLst>
                        <a:ext uri="{FF2B5EF4-FFF2-40B4-BE49-F238E27FC236}">
                          <a16:creationId xmlns:a16="http://schemas.microsoft.com/office/drawing/2014/main" id="{A3775F34-0F58-4E4E-B23D-3087F74080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59" name="フリーフォーム: 図形 1758">
                        <a:extLst>
                          <a:ext uri="{FF2B5EF4-FFF2-40B4-BE49-F238E27FC236}">
                            <a16:creationId xmlns:a16="http://schemas.microsoft.com/office/drawing/2014/main" id="{42CD7D39-64C4-4C27-8C7C-A8A6D75429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60" name="フリーフォーム: 図形 1759">
                        <a:extLst>
                          <a:ext uri="{FF2B5EF4-FFF2-40B4-BE49-F238E27FC236}">
                            <a16:creationId xmlns:a16="http://schemas.microsoft.com/office/drawing/2014/main" id="{F79B9F63-14D8-4B8B-A519-5F2711EE20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61" name="フリーフォーム: 図形 1760">
                        <a:extLst>
                          <a:ext uri="{FF2B5EF4-FFF2-40B4-BE49-F238E27FC236}">
                            <a16:creationId xmlns:a16="http://schemas.microsoft.com/office/drawing/2014/main" id="{5B8FD607-E0A4-4610-9229-FF781A108A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62" name="フリーフォーム: 図形 1761">
                        <a:extLst>
                          <a:ext uri="{FF2B5EF4-FFF2-40B4-BE49-F238E27FC236}">
                            <a16:creationId xmlns:a16="http://schemas.microsoft.com/office/drawing/2014/main" id="{7104E049-24C2-47BD-83CF-65E8058B2C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54" name="グループ化 1753">
                      <a:extLst>
                        <a:ext uri="{FF2B5EF4-FFF2-40B4-BE49-F238E27FC236}">
                          <a16:creationId xmlns:a16="http://schemas.microsoft.com/office/drawing/2014/main" id="{A5721084-3F14-41A3-BEDF-6FC2B2EC7AC6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55" name="フリーフォーム: 図形 1754">
                        <a:extLst>
                          <a:ext uri="{FF2B5EF4-FFF2-40B4-BE49-F238E27FC236}">
                            <a16:creationId xmlns:a16="http://schemas.microsoft.com/office/drawing/2014/main" id="{F1F6979C-B473-480E-BC58-9767472175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6" name="フリーフォーム: 図形 1755">
                        <a:extLst>
                          <a:ext uri="{FF2B5EF4-FFF2-40B4-BE49-F238E27FC236}">
                            <a16:creationId xmlns:a16="http://schemas.microsoft.com/office/drawing/2014/main" id="{4DE82346-62F6-4E93-A748-73CEC44BDC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7" name="フリーフォーム: 図形 1756">
                        <a:extLst>
                          <a:ext uri="{FF2B5EF4-FFF2-40B4-BE49-F238E27FC236}">
                            <a16:creationId xmlns:a16="http://schemas.microsoft.com/office/drawing/2014/main" id="{DFB3796E-45AD-45CF-A7C8-CA82EE6F71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8" name="フリーフォーム: 図形 1757">
                        <a:extLst>
                          <a:ext uri="{FF2B5EF4-FFF2-40B4-BE49-F238E27FC236}">
                            <a16:creationId xmlns:a16="http://schemas.microsoft.com/office/drawing/2014/main" id="{672DB43A-1DB0-4871-8938-BA898AF505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742" name="グループ化 1741">
                    <a:extLst>
                      <a:ext uri="{FF2B5EF4-FFF2-40B4-BE49-F238E27FC236}">
                        <a16:creationId xmlns:a16="http://schemas.microsoft.com/office/drawing/2014/main" id="{1ABC33B4-7954-4A0F-A4BC-49E2EAC1AC3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52074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743" name="グループ化 1742">
                      <a:extLst>
                        <a:ext uri="{FF2B5EF4-FFF2-40B4-BE49-F238E27FC236}">
                          <a16:creationId xmlns:a16="http://schemas.microsoft.com/office/drawing/2014/main" id="{F3D35171-2A0B-4024-88EC-1C9532A3B9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49" name="フリーフォーム: 図形 1748">
                        <a:extLst>
                          <a:ext uri="{FF2B5EF4-FFF2-40B4-BE49-F238E27FC236}">
                            <a16:creationId xmlns:a16="http://schemas.microsoft.com/office/drawing/2014/main" id="{20E96A35-2064-4CBF-B45F-431964886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0" name="フリーフォーム: 図形 1749">
                        <a:extLst>
                          <a:ext uri="{FF2B5EF4-FFF2-40B4-BE49-F238E27FC236}">
                            <a16:creationId xmlns:a16="http://schemas.microsoft.com/office/drawing/2014/main" id="{FC7E1BF9-8F64-4CEC-B537-39E13F60FD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1" name="フリーフォーム: 図形 1750">
                        <a:extLst>
                          <a:ext uri="{FF2B5EF4-FFF2-40B4-BE49-F238E27FC236}">
                            <a16:creationId xmlns:a16="http://schemas.microsoft.com/office/drawing/2014/main" id="{4096462B-90D1-487C-86A0-A544B32A63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52" name="フリーフォーム: 図形 1751">
                        <a:extLst>
                          <a:ext uri="{FF2B5EF4-FFF2-40B4-BE49-F238E27FC236}">
                            <a16:creationId xmlns:a16="http://schemas.microsoft.com/office/drawing/2014/main" id="{D5F0B23D-C6F1-4A69-BD9A-89E688AA2F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44" name="グループ化 1743">
                      <a:extLst>
                        <a:ext uri="{FF2B5EF4-FFF2-40B4-BE49-F238E27FC236}">
                          <a16:creationId xmlns:a16="http://schemas.microsoft.com/office/drawing/2014/main" id="{1AB143A0-AFCC-4241-9FB5-BE01C814B515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45" name="フリーフォーム: 図形 1744">
                        <a:extLst>
                          <a:ext uri="{FF2B5EF4-FFF2-40B4-BE49-F238E27FC236}">
                            <a16:creationId xmlns:a16="http://schemas.microsoft.com/office/drawing/2014/main" id="{69DAF53E-8D0B-454B-8EF6-896ECAD6BD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46" name="フリーフォーム: 図形 1745">
                        <a:extLst>
                          <a:ext uri="{FF2B5EF4-FFF2-40B4-BE49-F238E27FC236}">
                            <a16:creationId xmlns:a16="http://schemas.microsoft.com/office/drawing/2014/main" id="{2AE75622-46D4-4A0D-A3D1-A00B8B2A8A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47" name="フリーフォーム: 図形 1746">
                        <a:extLst>
                          <a:ext uri="{FF2B5EF4-FFF2-40B4-BE49-F238E27FC236}">
                            <a16:creationId xmlns:a16="http://schemas.microsoft.com/office/drawing/2014/main" id="{3545E616-7574-47AC-9B7C-9B82F098C3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48" name="フリーフォーム: 図形 1747">
                        <a:extLst>
                          <a:ext uri="{FF2B5EF4-FFF2-40B4-BE49-F238E27FC236}">
                            <a16:creationId xmlns:a16="http://schemas.microsoft.com/office/drawing/2014/main" id="{2532EE8F-947A-45F2-AA50-AEEE38903A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18" name="グループ化 1717">
                  <a:extLst>
                    <a:ext uri="{FF2B5EF4-FFF2-40B4-BE49-F238E27FC236}">
                      <a16:creationId xmlns:a16="http://schemas.microsoft.com/office/drawing/2014/main" id="{86F5F790-7787-4E84-9DBE-84CE6AAD1A4D}"/>
                    </a:ext>
                  </a:extLst>
                </p:cNvPr>
                <p:cNvGrpSpPr/>
                <p:nvPr/>
              </p:nvGrpSpPr>
              <p:grpSpPr>
                <a:xfrm rot="2700000">
                  <a:off x="1403635" y="487680"/>
                  <a:ext cx="5882640" cy="5882640"/>
                  <a:chOff x="1403637" y="487680"/>
                  <a:chExt cx="5882640" cy="5882640"/>
                </a:xfrm>
              </p:grpSpPr>
              <p:grpSp>
                <p:nvGrpSpPr>
                  <p:cNvPr id="1719" name="グループ化 1718">
                    <a:extLst>
                      <a:ext uri="{FF2B5EF4-FFF2-40B4-BE49-F238E27FC236}">
                        <a16:creationId xmlns:a16="http://schemas.microsoft.com/office/drawing/2014/main" id="{5A8D02FF-FADE-49EE-A98E-A68CC5DAA9FD}"/>
                      </a:ext>
                    </a:extLst>
                  </p:cNvPr>
                  <p:cNvGrpSpPr/>
                  <p:nvPr/>
                </p:nvGrpSpPr>
                <p:grpSpPr>
                  <a:xfrm>
                    <a:off x="4165757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731" name="グループ化 1730">
                      <a:extLst>
                        <a:ext uri="{FF2B5EF4-FFF2-40B4-BE49-F238E27FC236}">
                          <a16:creationId xmlns:a16="http://schemas.microsoft.com/office/drawing/2014/main" id="{5A315644-A969-4E78-8F8D-DD27563EAE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37" name="フリーフォーム: 図形 1736">
                        <a:extLst>
                          <a:ext uri="{FF2B5EF4-FFF2-40B4-BE49-F238E27FC236}">
                            <a16:creationId xmlns:a16="http://schemas.microsoft.com/office/drawing/2014/main" id="{B5FE3739-8F2B-4C5B-B2D4-B49AC4EB34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8" name="フリーフォーム: 図形 1737">
                        <a:extLst>
                          <a:ext uri="{FF2B5EF4-FFF2-40B4-BE49-F238E27FC236}">
                            <a16:creationId xmlns:a16="http://schemas.microsoft.com/office/drawing/2014/main" id="{BA4D4E91-14BA-4D5C-8453-2DD14E4D2A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9" name="フリーフォーム: 図形 1738">
                        <a:extLst>
                          <a:ext uri="{FF2B5EF4-FFF2-40B4-BE49-F238E27FC236}">
                            <a16:creationId xmlns:a16="http://schemas.microsoft.com/office/drawing/2014/main" id="{0F2609E3-E6F4-4BCA-9FE4-D6988CAD11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40" name="フリーフォーム: 図形 1739">
                        <a:extLst>
                          <a:ext uri="{FF2B5EF4-FFF2-40B4-BE49-F238E27FC236}">
                            <a16:creationId xmlns:a16="http://schemas.microsoft.com/office/drawing/2014/main" id="{7C65D826-B010-47F2-AC81-AFFCBF0CC3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32" name="グループ化 1731">
                      <a:extLst>
                        <a:ext uri="{FF2B5EF4-FFF2-40B4-BE49-F238E27FC236}">
                          <a16:creationId xmlns:a16="http://schemas.microsoft.com/office/drawing/2014/main" id="{36D6E005-E5BB-48E0-B58A-DC6B934EF5C5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33" name="フリーフォーム: 図形 1732">
                        <a:extLst>
                          <a:ext uri="{FF2B5EF4-FFF2-40B4-BE49-F238E27FC236}">
                            <a16:creationId xmlns:a16="http://schemas.microsoft.com/office/drawing/2014/main" id="{861BA1F9-BC33-4025-9A6D-AC52ACE818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4" name="フリーフォーム: 図形 1733">
                        <a:extLst>
                          <a:ext uri="{FF2B5EF4-FFF2-40B4-BE49-F238E27FC236}">
                            <a16:creationId xmlns:a16="http://schemas.microsoft.com/office/drawing/2014/main" id="{F170CEC6-9C84-4ABB-A2AD-C008D32078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5" name="フリーフォーム: 図形 1734">
                        <a:extLst>
                          <a:ext uri="{FF2B5EF4-FFF2-40B4-BE49-F238E27FC236}">
                            <a16:creationId xmlns:a16="http://schemas.microsoft.com/office/drawing/2014/main" id="{297E7BB3-F23B-4405-A640-A8E2C0A7DF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6" name="フリーフォーム: 図形 1735">
                        <a:extLst>
                          <a:ext uri="{FF2B5EF4-FFF2-40B4-BE49-F238E27FC236}">
                            <a16:creationId xmlns:a16="http://schemas.microsoft.com/office/drawing/2014/main" id="{D52097C8-027F-4466-8155-8582226D54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720" name="グループ化 1719">
                    <a:extLst>
                      <a:ext uri="{FF2B5EF4-FFF2-40B4-BE49-F238E27FC236}">
                        <a16:creationId xmlns:a16="http://schemas.microsoft.com/office/drawing/2014/main" id="{218495CA-B0AD-4217-B312-E131A76E9BD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52074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721" name="グループ化 1720">
                      <a:extLst>
                        <a:ext uri="{FF2B5EF4-FFF2-40B4-BE49-F238E27FC236}">
                          <a16:creationId xmlns:a16="http://schemas.microsoft.com/office/drawing/2014/main" id="{9CD3082D-573A-4594-9B16-F6DEA9A5D2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27" name="フリーフォーム: 図形 1726">
                        <a:extLst>
                          <a:ext uri="{FF2B5EF4-FFF2-40B4-BE49-F238E27FC236}">
                            <a16:creationId xmlns:a16="http://schemas.microsoft.com/office/drawing/2014/main" id="{4BB76F7A-FE05-4FDC-B9BD-841305D4CC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28" name="フリーフォーム: 図形 1727">
                        <a:extLst>
                          <a:ext uri="{FF2B5EF4-FFF2-40B4-BE49-F238E27FC236}">
                            <a16:creationId xmlns:a16="http://schemas.microsoft.com/office/drawing/2014/main" id="{6CAD9CBF-0E54-4CD3-95AB-18EF047DC5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29" name="フリーフォーム: 図形 1728">
                        <a:extLst>
                          <a:ext uri="{FF2B5EF4-FFF2-40B4-BE49-F238E27FC236}">
                            <a16:creationId xmlns:a16="http://schemas.microsoft.com/office/drawing/2014/main" id="{FA54BC1A-AFDE-49FC-9DBA-47886DA5B1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30" name="フリーフォーム: 図形 1729">
                        <a:extLst>
                          <a:ext uri="{FF2B5EF4-FFF2-40B4-BE49-F238E27FC236}">
                            <a16:creationId xmlns:a16="http://schemas.microsoft.com/office/drawing/2014/main" id="{AA9D796E-0967-482B-8D5E-54045FC079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22" name="グループ化 1721">
                      <a:extLst>
                        <a:ext uri="{FF2B5EF4-FFF2-40B4-BE49-F238E27FC236}">
                          <a16:creationId xmlns:a16="http://schemas.microsoft.com/office/drawing/2014/main" id="{C579D9DD-7107-4CAC-9CC8-3BC9C2BCD455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23" name="フリーフォーム: 図形 1722">
                        <a:extLst>
                          <a:ext uri="{FF2B5EF4-FFF2-40B4-BE49-F238E27FC236}">
                            <a16:creationId xmlns:a16="http://schemas.microsoft.com/office/drawing/2014/main" id="{A46FF6AD-6746-4412-82F0-04A3384EE6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24" name="フリーフォーム: 図形 1723">
                        <a:extLst>
                          <a:ext uri="{FF2B5EF4-FFF2-40B4-BE49-F238E27FC236}">
                            <a16:creationId xmlns:a16="http://schemas.microsoft.com/office/drawing/2014/main" id="{FFD9E714-A2F7-4261-ABE4-BAB97F1C10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25" name="フリーフォーム: 図形 1724">
                        <a:extLst>
                          <a:ext uri="{FF2B5EF4-FFF2-40B4-BE49-F238E27FC236}">
                            <a16:creationId xmlns:a16="http://schemas.microsoft.com/office/drawing/2014/main" id="{9BB5CA10-7043-4DD7-9E88-2599615F10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26" name="フリーフォーム: 図形 1725">
                        <a:extLst>
                          <a:ext uri="{FF2B5EF4-FFF2-40B4-BE49-F238E27FC236}">
                            <a16:creationId xmlns:a16="http://schemas.microsoft.com/office/drawing/2014/main" id="{9732E87C-A36C-4160-A150-51D10DAFDF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BB2C5E0B-A21F-47B3-8CC2-1C483BF5E5BC}"/>
                  </a:ext>
                </a:extLst>
              </p:cNvPr>
              <p:cNvGrpSpPr/>
              <p:nvPr/>
            </p:nvGrpSpPr>
            <p:grpSpPr>
              <a:xfrm rot="1800000">
                <a:off x="1417316" y="487680"/>
                <a:ext cx="5882642" cy="5882640"/>
                <a:chOff x="1403635" y="487680"/>
                <a:chExt cx="5882642" cy="5882640"/>
              </a:xfrm>
            </p:grpSpPr>
            <p:grpSp>
              <p:nvGrpSpPr>
                <p:cNvPr id="1671" name="グループ化 1670">
                  <a:extLst>
                    <a:ext uri="{FF2B5EF4-FFF2-40B4-BE49-F238E27FC236}">
                      <a16:creationId xmlns:a16="http://schemas.microsoft.com/office/drawing/2014/main" id="{1DD250EA-857A-468C-8F91-E1B110450989}"/>
                    </a:ext>
                  </a:extLst>
                </p:cNvPr>
                <p:cNvGrpSpPr/>
                <p:nvPr/>
              </p:nvGrpSpPr>
              <p:grpSpPr>
                <a:xfrm>
                  <a:off x="1403637" y="487680"/>
                  <a:ext cx="5882640" cy="5882640"/>
                  <a:chOff x="1403637" y="487680"/>
                  <a:chExt cx="5882640" cy="5882640"/>
                </a:xfrm>
              </p:grpSpPr>
              <p:grpSp>
                <p:nvGrpSpPr>
                  <p:cNvPr id="1695" name="グループ化 1694">
                    <a:extLst>
                      <a:ext uri="{FF2B5EF4-FFF2-40B4-BE49-F238E27FC236}">
                        <a16:creationId xmlns:a16="http://schemas.microsoft.com/office/drawing/2014/main" id="{7861FAA5-D7B3-4F2C-8D49-3717E3C27392}"/>
                      </a:ext>
                    </a:extLst>
                  </p:cNvPr>
                  <p:cNvGrpSpPr/>
                  <p:nvPr/>
                </p:nvGrpSpPr>
                <p:grpSpPr>
                  <a:xfrm>
                    <a:off x="4165757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707" name="グループ化 1706">
                      <a:extLst>
                        <a:ext uri="{FF2B5EF4-FFF2-40B4-BE49-F238E27FC236}">
                          <a16:creationId xmlns:a16="http://schemas.microsoft.com/office/drawing/2014/main" id="{373298FC-F5FB-453B-9C9E-A814B660AA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13" name="フリーフォーム: 図形 1712">
                        <a:extLst>
                          <a:ext uri="{FF2B5EF4-FFF2-40B4-BE49-F238E27FC236}">
                            <a16:creationId xmlns:a16="http://schemas.microsoft.com/office/drawing/2014/main" id="{71A58861-44F0-47DF-A1A7-6C6B1C502B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4" name="フリーフォーム: 図形 1713">
                        <a:extLst>
                          <a:ext uri="{FF2B5EF4-FFF2-40B4-BE49-F238E27FC236}">
                            <a16:creationId xmlns:a16="http://schemas.microsoft.com/office/drawing/2014/main" id="{B70210DF-C4DB-40CC-8C61-6B644F0860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5" name="フリーフォーム: 図形 1714">
                        <a:extLst>
                          <a:ext uri="{FF2B5EF4-FFF2-40B4-BE49-F238E27FC236}">
                            <a16:creationId xmlns:a16="http://schemas.microsoft.com/office/drawing/2014/main" id="{A4EF4F56-F3BE-4E16-BD82-C268C6B92D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6" name="フリーフォーム: 図形 1715">
                        <a:extLst>
                          <a:ext uri="{FF2B5EF4-FFF2-40B4-BE49-F238E27FC236}">
                            <a16:creationId xmlns:a16="http://schemas.microsoft.com/office/drawing/2014/main" id="{C716B2EE-6E5A-469F-82A3-C982220DC3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08" name="グループ化 1707">
                      <a:extLst>
                        <a:ext uri="{FF2B5EF4-FFF2-40B4-BE49-F238E27FC236}">
                          <a16:creationId xmlns:a16="http://schemas.microsoft.com/office/drawing/2014/main" id="{9FE4217D-59B9-4485-8144-AA93F091877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09" name="フリーフォーム: 図形 1708">
                        <a:extLst>
                          <a:ext uri="{FF2B5EF4-FFF2-40B4-BE49-F238E27FC236}">
                            <a16:creationId xmlns:a16="http://schemas.microsoft.com/office/drawing/2014/main" id="{120B2FC3-85C7-48E1-828F-47DB9DE799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0" name="フリーフォーム: 図形 1709">
                        <a:extLst>
                          <a:ext uri="{FF2B5EF4-FFF2-40B4-BE49-F238E27FC236}">
                            <a16:creationId xmlns:a16="http://schemas.microsoft.com/office/drawing/2014/main" id="{85C3372F-10E9-4B77-8D9B-75C0BA42F0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1" name="フリーフォーム: 図形 1710">
                        <a:extLst>
                          <a:ext uri="{FF2B5EF4-FFF2-40B4-BE49-F238E27FC236}">
                            <a16:creationId xmlns:a16="http://schemas.microsoft.com/office/drawing/2014/main" id="{F1C241FF-DE54-4463-8FF2-0051DFA10D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12" name="フリーフォーム: 図形 1711">
                        <a:extLst>
                          <a:ext uri="{FF2B5EF4-FFF2-40B4-BE49-F238E27FC236}">
                            <a16:creationId xmlns:a16="http://schemas.microsoft.com/office/drawing/2014/main" id="{8C317250-8613-43A1-977F-84B4376F39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696" name="グループ化 1695">
                    <a:extLst>
                      <a:ext uri="{FF2B5EF4-FFF2-40B4-BE49-F238E27FC236}">
                        <a16:creationId xmlns:a16="http://schemas.microsoft.com/office/drawing/2014/main" id="{9FCD9FD3-8486-4156-A5A3-D6EBB129E18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52074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697" name="グループ化 1696">
                      <a:extLst>
                        <a:ext uri="{FF2B5EF4-FFF2-40B4-BE49-F238E27FC236}">
                          <a16:creationId xmlns:a16="http://schemas.microsoft.com/office/drawing/2014/main" id="{E5EB5AA0-FB4E-4C37-9D0F-88B43E1DEC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703" name="フリーフォーム: 図形 1702">
                        <a:extLst>
                          <a:ext uri="{FF2B5EF4-FFF2-40B4-BE49-F238E27FC236}">
                            <a16:creationId xmlns:a16="http://schemas.microsoft.com/office/drawing/2014/main" id="{740046E9-EEAC-4DB3-A9DE-2FD05AA6C9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4" name="フリーフォーム: 図形 1703">
                        <a:extLst>
                          <a:ext uri="{FF2B5EF4-FFF2-40B4-BE49-F238E27FC236}">
                            <a16:creationId xmlns:a16="http://schemas.microsoft.com/office/drawing/2014/main" id="{C616F696-C01E-436B-9111-006CA9A05F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5" name="フリーフォーム: 図形 1704">
                        <a:extLst>
                          <a:ext uri="{FF2B5EF4-FFF2-40B4-BE49-F238E27FC236}">
                            <a16:creationId xmlns:a16="http://schemas.microsoft.com/office/drawing/2014/main" id="{6A5A783F-1A6B-4E67-878C-A97E807E42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6" name="フリーフォーム: 図形 1705">
                        <a:extLst>
                          <a:ext uri="{FF2B5EF4-FFF2-40B4-BE49-F238E27FC236}">
                            <a16:creationId xmlns:a16="http://schemas.microsoft.com/office/drawing/2014/main" id="{CB159BD8-5A99-4EAB-9108-63279451F0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98" name="グループ化 1697">
                      <a:extLst>
                        <a:ext uri="{FF2B5EF4-FFF2-40B4-BE49-F238E27FC236}">
                          <a16:creationId xmlns:a16="http://schemas.microsoft.com/office/drawing/2014/main" id="{CE313FAC-3802-4473-8F72-A4C05B72666B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699" name="フリーフォーム: 図形 1698">
                        <a:extLst>
                          <a:ext uri="{FF2B5EF4-FFF2-40B4-BE49-F238E27FC236}">
                            <a16:creationId xmlns:a16="http://schemas.microsoft.com/office/drawing/2014/main" id="{77DBE136-71DE-4F6B-BFDF-1852A095F8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0" name="フリーフォーム: 図形 1699">
                        <a:extLst>
                          <a:ext uri="{FF2B5EF4-FFF2-40B4-BE49-F238E27FC236}">
                            <a16:creationId xmlns:a16="http://schemas.microsoft.com/office/drawing/2014/main" id="{D78A3FED-A8DA-4D65-959D-91043BBC8C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1" name="フリーフォーム: 図形 1700">
                        <a:extLst>
                          <a:ext uri="{FF2B5EF4-FFF2-40B4-BE49-F238E27FC236}">
                            <a16:creationId xmlns:a16="http://schemas.microsoft.com/office/drawing/2014/main" id="{0EB6A4D9-D147-4764-8CC7-78E801CD7A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2" name="フリーフォーム: 図形 1701">
                        <a:extLst>
                          <a:ext uri="{FF2B5EF4-FFF2-40B4-BE49-F238E27FC236}">
                            <a16:creationId xmlns:a16="http://schemas.microsoft.com/office/drawing/2014/main" id="{DB17863E-761F-44B6-B143-384027EA29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672" name="グループ化 1671">
                  <a:extLst>
                    <a:ext uri="{FF2B5EF4-FFF2-40B4-BE49-F238E27FC236}">
                      <a16:creationId xmlns:a16="http://schemas.microsoft.com/office/drawing/2014/main" id="{5CC2D5AF-C62F-4C8D-8FBC-F1C2B763AD60}"/>
                    </a:ext>
                  </a:extLst>
                </p:cNvPr>
                <p:cNvGrpSpPr/>
                <p:nvPr/>
              </p:nvGrpSpPr>
              <p:grpSpPr>
                <a:xfrm rot="2700000">
                  <a:off x="1403635" y="487680"/>
                  <a:ext cx="5882640" cy="5882640"/>
                  <a:chOff x="1403637" y="487680"/>
                  <a:chExt cx="5882640" cy="5882640"/>
                </a:xfrm>
              </p:grpSpPr>
              <p:grpSp>
                <p:nvGrpSpPr>
                  <p:cNvPr id="1673" name="グループ化 1672">
                    <a:extLst>
                      <a:ext uri="{FF2B5EF4-FFF2-40B4-BE49-F238E27FC236}">
                        <a16:creationId xmlns:a16="http://schemas.microsoft.com/office/drawing/2014/main" id="{F0AFB68E-BA53-4B9E-A395-9C790D58DF78}"/>
                      </a:ext>
                    </a:extLst>
                  </p:cNvPr>
                  <p:cNvGrpSpPr/>
                  <p:nvPr/>
                </p:nvGrpSpPr>
                <p:grpSpPr>
                  <a:xfrm>
                    <a:off x="4165757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685" name="グループ化 1684">
                      <a:extLst>
                        <a:ext uri="{FF2B5EF4-FFF2-40B4-BE49-F238E27FC236}">
                          <a16:creationId xmlns:a16="http://schemas.microsoft.com/office/drawing/2014/main" id="{9C0979D2-E26C-4C0F-89A5-B5566D6776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691" name="フリーフォーム: 図形 1690">
                        <a:extLst>
                          <a:ext uri="{FF2B5EF4-FFF2-40B4-BE49-F238E27FC236}">
                            <a16:creationId xmlns:a16="http://schemas.microsoft.com/office/drawing/2014/main" id="{D75D4366-EE5F-4A58-B4D4-6FE078D032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92" name="フリーフォーム: 図形 1691">
                        <a:extLst>
                          <a:ext uri="{FF2B5EF4-FFF2-40B4-BE49-F238E27FC236}">
                            <a16:creationId xmlns:a16="http://schemas.microsoft.com/office/drawing/2014/main" id="{C3379466-597E-4347-AE1C-F6F454AFEA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93" name="フリーフォーム: 図形 1692">
                        <a:extLst>
                          <a:ext uri="{FF2B5EF4-FFF2-40B4-BE49-F238E27FC236}">
                            <a16:creationId xmlns:a16="http://schemas.microsoft.com/office/drawing/2014/main" id="{74C1C253-F8B5-4485-96A7-7C97E69593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94" name="フリーフォーム: 図形 1693">
                        <a:extLst>
                          <a:ext uri="{FF2B5EF4-FFF2-40B4-BE49-F238E27FC236}">
                            <a16:creationId xmlns:a16="http://schemas.microsoft.com/office/drawing/2014/main" id="{4FF719E0-6019-4A7E-B0A8-ED69FACB8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6" name="グループ化 1685">
                      <a:extLst>
                        <a:ext uri="{FF2B5EF4-FFF2-40B4-BE49-F238E27FC236}">
                          <a16:creationId xmlns:a16="http://schemas.microsoft.com/office/drawing/2014/main" id="{B1E41295-D9B3-4A3B-A54B-5EB130C92D64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687" name="フリーフォーム: 図形 1686">
                        <a:extLst>
                          <a:ext uri="{FF2B5EF4-FFF2-40B4-BE49-F238E27FC236}">
                            <a16:creationId xmlns:a16="http://schemas.microsoft.com/office/drawing/2014/main" id="{36273884-1D06-42C1-A204-7B2794240B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88" name="フリーフォーム: 図形 1687">
                        <a:extLst>
                          <a:ext uri="{FF2B5EF4-FFF2-40B4-BE49-F238E27FC236}">
                            <a16:creationId xmlns:a16="http://schemas.microsoft.com/office/drawing/2014/main" id="{78D9DEAF-F768-4EAC-AA3E-AEF4FE1C86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89" name="フリーフォーム: 図形 1688">
                        <a:extLst>
                          <a:ext uri="{FF2B5EF4-FFF2-40B4-BE49-F238E27FC236}">
                            <a16:creationId xmlns:a16="http://schemas.microsoft.com/office/drawing/2014/main" id="{AD82E8B4-7689-4EA8-8B9C-3BFFE22450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90" name="フリーフォーム: 図形 1689">
                        <a:extLst>
                          <a:ext uri="{FF2B5EF4-FFF2-40B4-BE49-F238E27FC236}">
                            <a16:creationId xmlns:a16="http://schemas.microsoft.com/office/drawing/2014/main" id="{8814D509-EB88-4E42-AE63-8340D2555B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674" name="グループ化 1673">
                    <a:extLst>
                      <a:ext uri="{FF2B5EF4-FFF2-40B4-BE49-F238E27FC236}">
                        <a16:creationId xmlns:a16="http://schemas.microsoft.com/office/drawing/2014/main" id="{F2F0E25C-C349-45CF-83F0-D63561C6ED6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52074" y="487680"/>
                    <a:ext cx="385765" cy="5882640"/>
                    <a:chOff x="4165757" y="487680"/>
                    <a:chExt cx="385765" cy="5882640"/>
                  </a:xfrm>
                </p:grpSpPr>
                <p:grpSp>
                  <p:nvGrpSpPr>
                    <p:cNvPr id="1675" name="グループ化 1674">
                      <a:extLst>
                        <a:ext uri="{FF2B5EF4-FFF2-40B4-BE49-F238E27FC236}">
                          <a16:creationId xmlns:a16="http://schemas.microsoft.com/office/drawing/2014/main" id="{E1543FDF-47E6-4FF9-81BB-C0278D26C4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681" name="フリーフォーム: 図形 1680">
                        <a:extLst>
                          <a:ext uri="{FF2B5EF4-FFF2-40B4-BE49-F238E27FC236}">
                            <a16:creationId xmlns:a16="http://schemas.microsoft.com/office/drawing/2014/main" id="{F45B14DD-93F8-4BF8-AB08-2137A83507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82" name="フリーフォーム: 図形 1681">
                        <a:extLst>
                          <a:ext uri="{FF2B5EF4-FFF2-40B4-BE49-F238E27FC236}">
                            <a16:creationId xmlns:a16="http://schemas.microsoft.com/office/drawing/2014/main" id="{A3286D2C-C5DD-44A3-965F-ACB0BCC200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83" name="フリーフォーム: 図形 1682">
                        <a:extLst>
                          <a:ext uri="{FF2B5EF4-FFF2-40B4-BE49-F238E27FC236}">
                            <a16:creationId xmlns:a16="http://schemas.microsoft.com/office/drawing/2014/main" id="{1C1A6AD9-B47B-4704-8E1E-BBC5D84986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84" name="フリーフォーム: 図形 1683">
                        <a:extLst>
                          <a:ext uri="{FF2B5EF4-FFF2-40B4-BE49-F238E27FC236}">
                            <a16:creationId xmlns:a16="http://schemas.microsoft.com/office/drawing/2014/main" id="{197D709B-88BC-4E0B-B0E5-9FFD1A1FD7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76" name="グループ化 1675">
                      <a:extLst>
                        <a:ext uri="{FF2B5EF4-FFF2-40B4-BE49-F238E27FC236}">
                          <a16:creationId xmlns:a16="http://schemas.microsoft.com/office/drawing/2014/main" id="{48915B62-541D-4D4D-AA17-3A5EDB7867B8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65757" y="5393774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677" name="フリーフォーム: 図形 1676">
                        <a:extLst>
                          <a:ext uri="{FF2B5EF4-FFF2-40B4-BE49-F238E27FC236}">
                            <a16:creationId xmlns:a16="http://schemas.microsoft.com/office/drawing/2014/main" id="{EBEC3B97-8DD2-4676-BB3D-CD5ECD1332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78" name="フリーフォーム: 図形 1677">
                        <a:extLst>
                          <a:ext uri="{FF2B5EF4-FFF2-40B4-BE49-F238E27FC236}">
                            <a16:creationId xmlns:a16="http://schemas.microsoft.com/office/drawing/2014/main" id="{D5E826E9-A31E-4818-9778-42A86E2ECD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79" name="フリーフォーム: 図形 1678">
                        <a:extLst>
                          <a:ext uri="{FF2B5EF4-FFF2-40B4-BE49-F238E27FC236}">
                            <a16:creationId xmlns:a16="http://schemas.microsoft.com/office/drawing/2014/main" id="{5BA89ED8-C9CF-4E3D-88C9-E2C0A2CF3F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80" name="フリーフォーム: 図形 1679">
                        <a:extLst>
                          <a:ext uri="{FF2B5EF4-FFF2-40B4-BE49-F238E27FC236}">
                            <a16:creationId xmlns:a16="http://schemas.microsoft.com/office/drawing/2014/main" id="{B4087DFE-1EA8-422E-BF3C-6428078A10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5EACE91F-9CD9-44D8-93E2-B1A039970AFC}"/>
                  </a:ext>
                </a:extLst>
              </p:cNvPr>
              <p:cNvGrpSpPr/>
              <p:nvPr/>
            </p:nvGrpSpPr>
            <p:grpSpPr>
              <a:xfrm rot="458892">
                <a:off x="1410476" y="487680"/>
                <a:ext cx="5896323" cy="5882640"/>
                <a:chOff x="1397123" y="487680"/>
                <a:chExt cx="5896323" cy="5882640"/>
              </a:xfrm>
            </p:grpSpPr>
            <p:grpSp>
              <p:nvGrpSpPr>
                <p:cNvPr id="1530" name="グループ化 1529">
                  <a:extLst>
                    <a:ext uri="{FF2B5EF4-FFF2-40B4-BE49-F238E27FC236}">
                      <a16:creationId xmlns:a16="http://schemas.microsoft.com/office/drawing/2014/main" id="{3751899F-EC0A-4DBF-8614-79A447648C86}"/>
                    </a:ext>
                  </a:extLst>
                </p:cNvPr>
                <p:cNvGrpSpPr/>
                <p:nvPr/>
              </p:nvGrpSpPr>
              <p:grpSpPr>
                <a:xfrm>
                  <a:off x="1403635" y="487680"/>
                  <a:ext cx="5882642" cy="5882640"/>
                  <a:chOff x="1403635" y="487680"/>
                  <a:chExt cx="5882642" cy="5882640"/>
                </a:xfrm>
              </p:grpSpPr>
              <p:grpSp>
                <p:nvGrpSpPr>
                  <p:cNvPr id="1625" name="グループ化 1624">
                    <a:extLst>
                      <a:ext uri="{FF2B5EF4-FFF2-40B4-BE49-F238E27FC236}">
                        <a16:creationId xmlns:a16="http://schemas.microsoft.com/office/drawing/2014/main" id="{3095F0E0-685C-4287-8E1F-4F60F7D39532}"/>
                      </a:ext>
                    </a:extLst>
                  </p:cNvPr>
                  <p:cNvGrpSpPr/>
                  <p:nvPr/>
                </p:nvGrpSpPr>
                <p:grpSpPr>
                  <a:xfrm>
                    <a:off x="1403637" y="487680"/>
                    <a:ext cx="5882640" cy="5882640"/>
                    <a:chOff x="1403637" y="487680"/>
                    <a:chExt cx="5882640" cy="5882640"/>
                  </a:xfrm>
                </p:grpSpPr>
                <p:grpSp>
                  <p:nvGrpSpPr>
                    <p:cNvPr id="1649" name="グループ化 1648">
                      <a:extLst>
                        <a:ext uri="{FF2B5EF4-FFF2-40B4-BE49-F238E27FC236}">
                          <a16:creationId xmlns:a16="http://schemas.microsoft.com/office/drawing/2014/main" id="{F150A61F-0E8B-4958-9F3C-64200FE2B8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661" name="グループ化 1660">
                        <a:extLst>
                          <a:ext uri="{FF2B5EF4-FFF2-40B4-BE49-F238E27FC236}">
                            <a16:creationId xmlns:a16="http://schemas.microsoft.com/office/drawing/2014/main" id="{98E38C84-0910-45B8-A2AE-9D039A9C031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67" name="フリーフォーム: 図形 1666">
                          <a:extLst>
                            <a:ext uri="{FF2B5EF4-FFF2-40B4-BE49-F238E27FC236}">
                              <a16:creationId xmlns:a16="http://schemas.microsoft.com/office/drawing/2014/main" id="{7D22590F-2AE7-4F80-9569-03B082D80A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8" name="フリーフォーム: 図形 1667">
                          <a:extLst>
                            <a:ext uri="{FF2B5EF4-FFF2-40B4-BE49-F238E27FC236}">
                              <a16:creationId xmlns:a16="http://schemas.microsoft.com/office/drawing/2014/main" id="{621F24D0-4F88-4966-BCF7-28B1E07275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9" name="フリーフォーム: 図形 1668">
                          <a:extLst>
                            <a:ext uri="{FF2B5EF4-FFF2-40B4-BE49-F238E27FC236}">
                              <a16:creationId xmlns:a16="http://schemas.microsoft.com/office/drawing/2014/main" id="{DD5C81B7-8D4D-4A37-80BA-649E82129AC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70" name="フリーフォーム: 図形 1669">
                          <a:extLst>
                            <a:ext uri="{FF2B5EF4-FFF2-40B4-BE49-F238E27FC236}">
                              <a16:creationId xmlns:a16="http://schemas.microsoft.com/office/drawing/2014/main" id="{64068C75-3142-42D4-AEE3-6FC8255967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62" name="グループ化 1661">
                        <a:extLst>
                          <a:ext uri="{FF2B5EF4-FFF2-40B4-BE49-F238E27FC236}">
                            <a16:creationId xmlns:a16="http://schemas.microsoft.com/office/drawing/2014/main" id="{80A059D8-6B14-4AD6-86E7-2A1A3E620EE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63" name="フリーフォーム: 図形 1662">
                          <a:extLst>
                            <a:ext uri="{FF2B5EF4-FFF2-40B4-BE49-F238E27FC236}">
                              <a16:creationId xmlns:a16="http://schemas.microsoft.com/office/drawing/2014/main" id="{1ABCB475-7BBD-4390-9176-42AB8B2CB5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4" name="フリーフォーム: 図形 1663">
                          <a:extLst>
                            <a:ext uri="{FF2B5EF4-FFF2-40B4-BE49-F238E27FC236}">
                              <a16:creationId xmlns:a16="http://schemas.microsoft.com/office/drawing/2014/main" id="{2E9FCAB8-EBF9-4179-BF05-6698319CAE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5" name="フリーフォーム: 図形 1664">
                          <a:extLst>
                            <a:ext uri="{FF2B5EF4-FFF2-40B4-BE49-F238E27FC236}">
                              <a16:creationId xmlns:a16="http://schemas.microsoft.com/office/drawing/2014/main" id="{8842B87F-EFE7-414D-BD87-4BFD7B2691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6" name="フリーフォーム: 図形 1665">
                          <a:extLst>
                            <a:ext uri="{FF2B5EF4-FFF2-40B4-BE49-F238E27FC236}">
                              <a16:creationId xmlns:a16="http://schemas.microsoft.com/office/drawing/2014/main" id="{7E6945B4-B16B-4276-9F8E-A73AE8AFD8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650" name="グループ化 1649">
                      <a:extLst>
                        <a:ext uri="{FF2B5EF4-FFF2-40B4-BE49-F238E27FC236}">
                          <a16:creationId xmlns:a16="http://schemas.microsoft.com/office/drawing/2014/main" id="{E3244B55-2006-4B62-A6F9-A15953590AC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152074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651" name="グループ化 1650">
                        <a:extLst>
                          <a:ext uri="{FF2B5EF4-FFF2-40B4-BE49-F238E27FC236}">
                            <a16:creationId xmlns:a16="http://schemas.microsoft.com/office/drawing/2014/main" id="{0CE7C131-94A7-4A7E-94A0-904C00D9CE0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57" name="フリーフォーム: 図形 1656">
                          <a:extLst>
                            <a:ext uri="{FF2B5EF4-FFF2-40B4-BE49-F238E27FC236}">
                              <a16:creationId xmlns:a16="http://schemas.microsoft.com/office/drawing/2014/main" id="{C958F081-EA9E-42A9-A2A8-D4923BFDB1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58" name="フリーフォーム: 図形 1657">
                          <a:extLst>
                            <a:ext uri="{FF2B5EF4-FFF2-40B4-BE49-F238E27FC236}">
                              <a16:creationId xmlns:a16="http://schemas.microsoft.com/office/drawing/2014/main" id="{22EDE3A1-5C2C-4B4F-B82F-67CE618FD7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59" name="フリーフォーム: 図形 1658">
                          <a:extLst>
                            <a:ext uri="{FF2B5EF4-FFF2-40B4-BE49-F238E27FC236}">
                              <a16:creationId xmlns:a16="http://schemas.microsoft.com/office/drawing/2014/main" id="{2446F812-B0E1-41A2-BA19-070159392C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0" name="フリーフォーム: 図形 1659">
                          <a:extLst>
                            <a:ext uri="{FF2B5EF4-FFF2-40B4-BE49-F238E27FC236}">
                              <a16:creationId xmlns:a16="http://schemas.microsoft.com/office/drawing/2014/main" id="{DA43B3C1-A11E-49B3-8F7A-2B2622EC55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52" name="グループ化 1651">
                        <a:extLst>
                          <a:ext uri="{FF2B5EF4-FFF2-40B4-BE49-F238E27FC236}">
                            <a16:creationId xmlns:a16="http://schemas.microsoft.com/office/drawing/2014/main" id="{5D257F69-9712-43E0-B69E-F8E04A448D4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53" name="フリーフォーム: 図形 1652">
                          <a:extLst>
                            <a:ext uri="{FF2B5EF4-FFF2-40B4-BE49-F238E27FC236}">
                              <a16:creationId xmlns:a16="http://schemas.microsoft.com/office/drawing/2014/main" id="{BD109E4F-993E-4F2F-8F18-BDCF24C80F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54" name="フリーフォーム: 図形 1653">
                          <a:extLst>
                            <a:ext uri="{FF2B5EF4-FFF2-40B4-BE49-F238E27FC236}">
                              <a16:creationId xmlns:a16="http://schemas.microsoft.com/office/drawing/2014/main" id="{9134E3F3-BF9A-4637-AAC8-678808897A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55" name="フリーフォーム: 図形 1654">
                          <a:extLst>
                            <a:ext uri="{FF2B5EF4-FFF2-40B4-BE49-F238E27FC236}">
                              <a16:creationId xmlns:a16="http://schemas.microsoft.com/office/drawing/2014/main" id="{CB4988CA-87DB-43DD-AC6B-3EAFACF0D7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56" name="フリーフォーム: 図形 1655">
                          <a:extLst>
                            <a:ext uri="{FF2B5EF4-FFF2-40B4-BE49-F238E27FC236}">
                              <a16:creationId xmlns:a16="http://schemas.microsoft.com/office/drawing/2014/main" id="{CD247AD7-5D85-4202-B34E-3511FED2E2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626" name="グループ化 1625">
                    <a:extLst>
                      <a:ext uri="{FF2B5EF4-FFF2-40B4-BE49-F238E27FC236}">
                        <a16:creationId xmlns:a16="http://schemas.microsoft.com/office/drawing/2014/main" id="{351BA762-81D0-4D13-B811-1BDDF9043D9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1403635" y="487680"/>
                    <a:ext cx="5882640" cy="5882640"/>
                    <a:chOff x="1403637" y="487680"/>
                    <a:chExt cx="5882640" cy="5882640"/>
                  </a:xfrm>
                </p:grpSpPr>
                <p:grpSp>
                  <p:nvGrpSpPr>
                    <p:cNvPr id="1627" name="グループ化 1626">
                      <a:extLst>
                        <a:ext uri="{FF2B5EF4-FFF2-40B4-BE49-F238E27FC236}">
                          <a16:creationId xmlns:a16="http://schemas.microsoft.com/office/drawing/2014/main" id="{B8C44DA3-8073-4D99-8DB6-110BB8D3E31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639" name="グループ化 1638">
                        <a:extLst>
                          <a:ext uri="{FF2B5EF4-FFF2-40B4-BE49-F238E27FC236}">
                            <a16:creationId xmlns:a16="http://schemas.microsoft.com/office/drawing/2014/main" id="{06C75BC5-10B4-4BFE-ABC3-864CB4DE733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45" name="フリーフォーム: 図形 1644">
                          <a:extLst>
                            <a:ext uri="{FF2B5EF4-FFF2-40B4-BE49-F238E27FC236}">
                              <a16:creationId xmlns:a16="http://schemas.microsoft.com/office/drawing/2014/main" id="{4A2BF596-D39D-4D32-80B0-06BCC8CCA0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6" name="フリーフォーム: 図形 1645">
                          <a:extLst>
                            <a:ext uri="{FF2B5EF4-FFF2-40B4-BE49-F238E27FC236}">
                              <a16:creationId xmlns:a16="http://schemas.microsoft.com/office/drawing/2014/main" id="{E7D38BA2-E41D-465A-8EE6-7760EE9242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7" name="フリーフォーム: 図形 1646">
                          <a:extLst>
                            <a:ext uri="{FF2B5EF4-FFF2-40B4-BE49-F238E27FC236}">
                              <a16:creationId xmlns:a16="http://schemas.microsoft.com/office/drawing/2014/main" id="{338FA014-2378-4343-801B-453B96AF12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8" name="フリーフォーム: 図形 1647">
                          <a:extLst>
                            <a:ext uri="{FF2B5EF4-FFF2-40B4-BE49-F238E27FC236}">
                              <a16:creationId xmlns:a16="http://schemas.microsoft.com/office/drawing/2014/main" id="{05D1BD67-E941-4675-A3BA-2EC0FD7FB9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40" name="グループ化 1639">
                        <a:extLst>
                          <a:ext uri="{FF2B5EF4-FFF2-40B4-BE49-F238E27FC236}">
                            <a16:creationId xmlns:a16="http://schemas.microsoft.com/office/drawing/2014/main" id="{9B5EA76B-7C02-4E21-8D93-820CB513F28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41" name="フリーフォーム: 図形 1640">
                          <a:extLst>
                            <a:ext uri="{FF2B5EF4-FFF2-40B4-BE49-F238E27FC236}">
                              <a16:creationId xmlns:a16="http://schemas.microsoft.com/office/drawing/2014/main" id="{242B764D-8C85-4015-B25F-360E8C53EE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2" name="フリーフォーム: 図形 1641">
                          <a:extLst>
                            <a:ext uri="{FF2B5EF4-FFF2-40B4-BE49-F238E27FC236}">
                              <a16:creationId xmlns:a16="http://schemas.microsoft.com/office/drawing/2014/main" id="{8EC06C8A-47A3-4F56-A304-7DD7900823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3" name="フリーフォーム: 図形 1642">
                          <a:extLst>
                            <a:ext uri="{FF2B5EF4-FFF2-40B4-BE49-F238E27FC236}">
                              <a16:creationId xmlns:a16="http://schemas.microsoft.com/office/drawing/2014/main" id="{8CEA4BE0-68CE-4498-8861-F401D58447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44" name="フリーフォーム: 図形 1643">
                          <a:extLst>
                            <a:ext uri="{FF2B5EF4-FFF2-40B4-BE49-F238E27FC236}">
                              <a16:creationId xmlns:a16="http://schemas.microsoft.com/office/drawing/2014/main" id="{3BC26C38-0A95-4D51-96E5-8104055AD2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628" name="グループ化 1627">
                      <a:extLst>
                        <a:ext uri="{FF2B5EF4-FFF2-40B4-BE49-F238E27FC236}">
                          <a16:creationId xmlns:a16="http://schemas.microsoft.com/office/drawing/2014/main" id="{C13689C3-2CF4-4C68-BC4B-A307242A80B9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152074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629" name="グループ化 1628">
                        <a:extLst>
                          <a:ext uri="{FF2B5EF4-FFF2-40B4-BE49-F238E27FC236}">
                            <a16:creationId xmlns:a16="http://schemas.microsoft.com/office/drawing/2014/main" id="{19259D39-BA98-46E6-8F95-5EFDB1781D9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35" name="フリーフォーム: 図形 1634">
                          <a:extLst>
                            <a:ext uri="{FF2B5EF4-FFF2-40B4-BE49-F238E27FC236}">
                              <a16:creationId xmlns:a16="http://schemas.microsoft.com/office/drawing/2014/main" id="{E8DE0EEB-E9BA-4080-9A53-06E7E49D74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36" name="フリーフォーム: 図形 1635">
                          <a:extLst>
                            <a:ext uri="{FF2B5EF4-FFF2-40B4-BE49-F238E27FC236}">
                              <a16:creationId xmlns:a16="http://schemas.microsoft.com/office/drawing/2014/main" id="{599E6E4D-278A-4448-A3CF-399508B109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37" name="フリーフォーム: 図形 1636">
                          <a:extLst>
                            <a:ext uri="{FF2B5EF4-FFF2-40B4-BE49-F238E27FC236}">
                              <a16:creationId xmlns:a16="http://schemas.microsoft.com/office/drawing/2014/main" id="{02721619-8E54-4FED-B9D8-F6EDBE1DA7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38" name="フリーフォーム: 図形 1637">
                          <a:extLst>
                            <a:ext uri="{FF2B5EF4-FFF2-40B4-BE49-F238E27FC236}">
                              <a16:creationId xmlns:a16="http://schemas.microsoft.com/office/drawing/2014/main" id="{3383ABD6-591A-4C0A-8E8C-359777FDAB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30" name="グループ化 1629">
                        <a:extLst>
                          <a:ext uri="{FF2B5EF4-FFF2-40B4-BE49-F238E27FC236}">
                            <a16:creationId xmlns:a16="http://schemas.microsoft.com/office/drawing/2014/main" id="{DEDC50D6-2ABE-4652-8865-B702EE1D84B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31" name="フリーフォーム: 図形 1630">
                          <a:extLst>
                            <a:ext uri="{FF2B5EF4-FFF2-40B4-BE49-F238E27FC236}">
                              <a16:creationId xmlns:a16="http://schemas.microsoft.com/office/drawing/2014/main" id="{AA7E7597-2D8B-4098-9509-AB52DA678E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32" name="フリーフォーム: 図形 1631">
                          <a:extLst>
                            <a:ext uri="{FF2B5EF4-FFF2-40B4-BE49-F238E27FC236}">
                              <a16:creationId xmlns:a16="http://schemas.microsoft.com/office/drawing/2014/main" id="{E3559BD6-1DE7-4228-9832-ECC3D0B40D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33" name="フリーフォーム: 図形 1632">
                          <a:extLst>
                            <a:ext uri="{FF2B5EF4-FFF2-40B4-BE49-F238E27FC236}">
                              <a16:creationId xmlns:a16="http://schemas.microsoft.com/office/drawing/2014/main" id="{53185495-D3A7-45FA-8ADA-8D1E2E2934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34" name="フリーフォーム: 図形 1633">
                          <a:extLst>
                            <a:ext uri="{FF2B5EF4-FFF2-40B4-BE49-F238E27FC236}">
                              <a16:creationId xmlns:a16="http://schemas.microsoft.com/office/drawing/2014/main" id="{92F7A44E-7381-4556-88C4-E793FD9354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1531" name="グループ化 1530">
                  <a:extLst>
                    <a:ext uri="{FF2B5EF4-FFF2-40B4-BE49-F238E27FC236}">
                      <a16:creationId xmlns:a16="http://schemas.microsoft.com/office/drawing/2014/main" id="{48483BF9-EB93-4E2A-8709-61B0CF2322F5}"/>
                    </a:ext>
                  </a:extLst>
                </p:cNvPr>
                <p:cNvGrpSpPr/>
                <p:nvPr/>
              </p:nvGrpSpPr>
              <p:grpSpPr>
                <a:xfrm rot="900000">
                  <a:off x="1397123" y="487680"/>
                  <a:ext cx="5882642" cy="5882640"/>
                  <a:chOff x="1403635" y="487680"/>
                  <a:chExt cx="5882642" cy="5882640"/>
                </a:xfrm>
              </p:grpSpPr>
              <p:grpSp>
                <p:nvGrpSpPr>
                  <p:cNvPr id="1579" name="グループ化 1578">
                    <a:extLst>
                      <a:ext uri="{FF2B5EF4-FFF2-40B4-BE49-F238E27FC236}">
                        <a16:creationId xmlns:a16="http://schemas.microsoft.com/office/drawing/2014/main" id="{E82181AD-9084-408C-8E61-2E5A442F14C7}"/>
                      </a:ext>
                    </a:extLst>
                  </p:cNvPr>
                  <p:cNvGrpSpPr/>
                  <p:nvPr/>
                </p:nvGrpSpPr>
                <p:grpSpPr>
                  <a:xfrm>
                    <a:off x="1403637" y="487680"/>
                    <a:ext cx="5882640" cy="5882640"/>
                    <a:chOff x="1403637" y="487680"/>
                    <a:chExt cx="5882640" cy="5882640"/>
                  </a:xfrm>
                </p:grpSpPr>
                <p:grpSp>
                  <p:nvGrpSpPr>
                    <p:cNvPr id="1603" name="グループ化 1602">
                      <a:extLst>
                        <a:ext uri="{FF2B5EF4-FFF2-40B4-BE49-F238E27FC236}">
                          <a16:creationId xmlns:a16="http://schemas.microsoft.com/office/drawing/2014/main" id="{43DCC273-AD96-4F50-8531-0EA917AB46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615" name="グループ化 1614">
                        <a:extLst>
                          <a:ext uri="{FF2B5EF4-FFF2-40B4-BE49-F238E27FC236}">
                            <a16:creationId xmlns:a16="http://schemas.microsoft.com/office/drawing/2014/main" id="{E838E9DB-8749-4BC8-9E10-7573CD14622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21" name="フリーフォーム: 図形 1620">
                          <a:extLst>
                            <a:ext uri="{FF2B5EF4-FFF2-40B4-BE49-F238E27FC236}">
                              <a16:creationId xmlns:a16="http://schemas.microsoft.com/office/drawing/2014/main" id="{FDD70C9A-F6DB-4C1B-80A1-A3484A6807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22" name="フリーフォーム: 図形 1621">
                          <a:extLst>
                            <a:ext uri="{FF2B5EF4-FFF2-40B4-BE49-F238E27FC236}">
                              <a16:creationId xmlns:a16="http://schemas.microsoft.com/office/drawing/2014/main" id="{9BCD40EC-E8F7-4881-AE2C-BC210AB81FD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23" name="フリーフォーム: 図形 1622">
                          <a:extLst>
                            <a:ext uri="{FF2B5EF4-FFF2-40B4-BE49-F238E27FC236}">
                              <a16:creationId xmlns:a16="http://schemas.microsoft.com/office/drawing/2014/main" id="{912D0255-5A70-4DC4-B7E6-75BD41AF2F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24" name="フリーフォーム: 図形 1623">
                          <a:extLst>
                            <a:ext uri="{FF2B5EF4-FFF2-40B4-BE49-F238E27FC236}">
                              <a16:creationId xmlns:a16="http://schemas.microsoft.com/office/drawing/2014/main" id="{5CB4CF97-0027-49C8-8CB3-7AEE461CFB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16" name="グループ化 1615">
                        <a:extLst>
                          <a:ext uri="{FF2B5EF4-FFF2-40B4-BE49-F238E27FC236}">
                            <a16:creationId xmlns:a16="http://schemas.microsoft.com/office/drawing/2014/main" id="{85A1CA51-A76C-4EDA-B715-440FA6396B7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17" name="フリーフォーム: 図形 1616">
                          <a:extLst>
                            <a:ext uri="{FF2B5EF4-FFF2-40B4-BE49-F238E27FC236}">
                              <a16:creationId xmlns:a16="http://schemas.microsoft.com/office/drawing/2014/main" id="{B166C25C-97B1-44B9-B24B-72A70E9FD0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18" name="フリーフォーム: 図形 1617">
                          <a:extLst>
                            <a:ext uri="{FF2B5EF4-FFF2-40B4-BE49-F238E27FC236}">
                              <a16:creationId xmlns:a16="http://schemas.microsoft.com/office/drawing/2014/main" id="{E372F419-BF0B-43D0-8EDA-14EFED9183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19" name="フリーフォーム: 図形 1618">
                          <a:extLst>
                            <a:ext uri="{FF2B5EF4-FFF2-40B4-BE49-F238E27FC236}">
                              <a16:creationId xmlns:a16="http://schemas.microsoft.com/office/drawing/2014/main" id="{841964DC-2908-47F7-9CF4-274C4CB727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20" name="フリーフォーム: 図形 1619">
                          <a:extLst>
                            <a:ext uri="{FF2B5EF4-FFF2-40B4-BE49-F238E27FC236}">
                              <a16:creationId xmlns:a16="http://schemas.microsoft.com/office/drawing/2014/main" id="{DB262842-B3AB-498B-BA24-4B1A3CA804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604" name="グループ化 1603">
                      <a:extLst>
                        <a:ext uri="{FF2B5EF4-FFF2-40B4-BE49-F238E27FC236}">
                          <a16:creationId xmlns:a16="http://schemas.microsoft.com/office/drawing/2014/main" id="{38E21AEF-EDFA-436E-A857-9F1BF668FDE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152074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605" name="グループ化 1604">
                        <a:extLst>
                          <a:ext uri="{FF2B5EF4-FFF2-40B4-BE49-F238E27FC236}">
                            <a16:creationId xmlns:a16="http://schemas.microsoft.com/office/drawing/2014/main" id="{C3235CD0-C0F6-459E-B41F-DDDACE8FFC3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11" name="フリーフォーム: 図形 1610">
                          <a:extLst>
                            <a:ext uri="{FF2B5EF4-FFF2-40B4-BE49-F238E27FC236}">
                              <a16:creationId xmlns:a16="http://schemas.microsoft.com/office/drawing/2014/main" id="{7510F10D-7D0A-452B-9FFB-FE5224669F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12" name="フリーフォーム: 図形 1611">
                          <a:extLst>
                            <a:ext uri="{FF2B5EF4-FFF2-40B4-BE49-F238E27FC236}">
                              <a16:creationId xmlns:a16="http://schemas.microsoft.com/office/drawing/2014/main" id="{AF4ED0EC-9C14-40E7-ADF2-A5C8A57862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13" name="フリーフォーム: 図形 1612">
                          <a:extLst>
                            <a:ext uri="{FF2B5EF4-FFF2-40B4-BE49-F238E27FC236}">
                              <a16:creationId xmlns:a16="http://schemas.microsoft.com/office/drawing/2014/main" id="{03821308-A1FB-40BE-BF54-1B6E9D93FD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14" name="フリーフォーム: 図形 1613">
                          <a:extLst>
                            <a:ext uri="{FF2B5EF4-FFF2-40B4-BE49-F238E27FC236}">
                              <a16:creationId xmlns:a16="http://schemas.microsoft.com/office/drawing/2014/main" id="{7EE409B6-EE05-4B70-9360-074AD64D25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06" name="グループ化 1605">
                        <a:extLst>
                          <a:ext uri="{FF2B5EF4-FFF2-40B4-BE49-F238E27FC236}">
                            <a16:creationId xmlns:a16="http://schemas.microsoft.com/office/drawing/2014/main" id="{C8361FC3-83B0-4603-8639-3C842E1F0B8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607" name="フリーフォーム: 図形 1606">
                          <a:extLst>
                            <a:ext uri="{FF2B5EF4-FFF2-40B4-BE49-F238E27FC236}">
                              <a16:creationId xmlns:a16="http://schemas.microsoft.com/office/drawing/2014/main" id="{23589FAD-5DC8-4C94-A905-CBBB7CFCC7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08" name="フリーフォーム: 図形 1607">
                          <a:extLst>
                            <a:ext uri="{FF2B5EF4-FFF2-40B4-BE49-F238E27FC236}">
                              <a16:creationId xmlns:a16="http://schemas.microsoft.com/office/drawing/2014/main" id="{CE8BA701-64EF-4240-A9B7-DAA1B31929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09" name="フリーフォーム: 図形 1608">
                          <a:extLst>
                            <a:ext uri="{FF2B5EF4-FFF2-40B4-BE49-F238E27FC236}">
                              <a16:creationId xmlns:a16="http://schemas.microsoft.com/office/drawing/2014/main" id="{BA0D896E-BFDA-41B3-8F8E-6DE14D6560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10" name="フリーフォーム: 図形 1609">
                          <a:extLst>
                            <a:ext uri="{FF2B5EF4-FFF2-40B4-BE49-F238E27FC236}">
                              <a16:creationId xmlns:a16="http://schemas.microsoft.com/office/drawing/2014/main" id="{07799FC6-2E22-4898-B28F-4187B6692B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580" name="グループ化 1579">
                    <a:extLst>
                      <a:ext uri="{FF2B5EF4-FFF2-40B4-BE49-F238E27FC236}">
                        <a16:creationId xmlns:a16="http://schemas.microsoft.com/office/drawing/2014/main" id="{344897D3-299D-4AB4-9B8C-1291B7B21A4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1403635" y="487680"/>
                    <a:ext cx="5882640" cy="5882640"/>
                    <a:chOff x="1403637" y="487680"/>
                    <a:chExt cx="5882640" cy="5882640"/>
                  </a:xfrm>
                </p:grpSpPr>
                <p:grpSp>
                  <p:nvGrpSpPr>
                    <p:cNvPr id="1581" name="グループ化 1580">
                      <a:extLst>
                        <a:ext uri="{FF2B5EF4-FFF2-40B4-BE49-F238E27FC236}">
                          <a16:creationId xmlns:a16="http://schemas.microsoft.com/office/drawing/2014/main" id="{0A254980-5830-4C15-ABF3-DF7F2CC5CC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593" name="グループ化 1592">
                        <a:extLst>
                          <a:ext uri="{FF2B5EF4-FFF2-40B4-BE49-F238E27FC236}">
                            <a16:creationId xmlns:a16="http://schemas.microsoft.com/office/drawing/2014/main" id="{85D9DC64-ADE8-4B9E-A892-B34CDB0A632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99" name="フリーフォーム: 図形 1598">
                          <a:extLst>
                            <a:ext uri="{FF2B5EF4-FFF2-40B4-BE49-F238E27FC236}">
                              <a16:creationId xmlns:a16="http://schemas.microsoft.com/office/drawing/2014/main" id="{F2B73694-D83E-47C1-A013-10ADF308D7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00" name="フリーフォーム: 図形 1599">
                          <a:extLst>
                            <a:ext uri="{FF2B5EF4-FFF2-40B4-BE49-F238E27FC236}">
                              <a16:creationId xmlns:a16="http://schemas.microsoft.com/office/drawing/2014/main" id="{5CA0B68A-6EF3-4E46-AB17-DD73C6AAF5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01" name="フリーフォーム: 図形 1600">
                          <a:extLst>
                            <a:ext uri="{FF2B5EF4-FFF2-40B4-BE49-F238E27FC236}">
                              <a16:creationId xmlns:a16="http://schemas.microsoft.com/office/drawing/2014/main" id="{07970F68-26C7-47AA-AF8E-2B9092DE93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02" name="フリーフォーム: 図形 1601">
                          <a:extLst>
                            <a:ext uri="{FF2B5EF4-FFF2-40B4-BE49-F238E27FC236}">
                              <a16:creationId xmlns:a16="http://schemas.microsoft.com/office/drawing/2014/main" id="{0B176BF2-4F8C-4DBE-BB14-6589D48CE4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94" name="グループ化 1593">
                        <a:extLst>
                          <a:ext uri="{FF2B5EF4-FFF2-40B4-BE49-F238E27FC236}">
                            <a16:creationId xmlns:a16="http://schemas.microsoft.com/office/drawing/2014/main" id="{ECBEB663-BD55-47F8-9C20-129AB92148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95" name="フリーフォーム: 図形 1594">
                          <a:extLst>
                            <a:ext uri="{FF2B5EF4-FFF2-40B4-BE49-F238E27FC236}">
                              <a16:creationId xmlns:a16="http://schemas.microsoft.com/office/drawing/2014/main" id="{F795568D-C438-414C-97B3-47195FD197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96" name="フリーフォーム: 図形 1595">
                          <a:extLst>
                            <a:ext uri="{FF2B5EF4-FFF2-40B4-BE49-F238E27FC236}">
                              <a16:creationId xmlns:a16="http://schemas.microsoft.com/office/drawing/2014/main" id="{914D8562-3B18-4C55-AEDE-7A2311F572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97" name="フリーフォーム: 図形 1596">
                          <a:extLst>
                            <a:ext uri="{FF2B5EF4-FFF2-40B4-BE49-F238E27FC236}">
                              <a16:creationId xmlns:a16="http://schemas.microsoft.com/office/drawing/2014/main" id="{44D7CAC0-6CF4-437F-B75B-1DFDAFCF15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98" name="フリーフォーム: 図形 1597">
                          <a:extLst>
                            <a:ext uri="{FF2B5EF4-FFF2-40B4-BE49-F238E27FC236}">
                              <a16:creationId xmlns:a16="http://schemas.microsoft.com/office/drawing/2014/main" id="{88758ED3-A716-4305-A2B7-C20F1EFDFE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582" name="グループ化 1581">
                      <a:extLst>
                        <a:ext uri="{FF2B5EF4-FFF2-40B4-BE49-F238E27FC236}">
                          <a16:creationId xmlns:a16="http://schemas.microsoft.com/office/drawing/2014/main" id="{66D64305-0275-4501-97B9-390798E63C6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152074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583" name="グループ化 1582">
                        <a:extLst>
                          <a:ext uri="{FF2B5EF4-FFF2-40B4-BE49-F238E27FC236}">
                            <a16:creationId xmlns:a16="http://schemas.microsoft.com/office/drawing/2014/main" id="{773163B5-CBE6-448E-BC20-A0F6F8DA5E1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89" name="フリーフォーム: 図形 1588">
                          <a:extLst>
                            <a:ext uri="{FF2B5EF4-FFF2-40B4-BE49-F238E27FC236}">
                              <a16:creationId xmlns:a16="http://schemas.microsoft.com/office/drawing/2014/main" id="{898BA99B-6F77-4A46-9551-22FEF7423E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90" name="フリーフォーム: 図形 1589">
                          <a:extLst>
                            <a:ext uri="{FF2B5EF4-FFF2-40B4-BE49-F238E27FC236}">
                              <a16:creationId xmlns:a16="http://schemas.microsoft.com/office/drawing/2014/main" id="{7FEF8900-5A52-43F4-81A5-E21F841CCF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91" name="フリーフォーム: 図形 1590">
                          <a:extLst>
                            <a:ext uri="{FF2B5EF4-FFF2-40B4-BE49-F238E27FC236}">
                              <a16:creationId xmlns:a16="http://schemas.microsoft.com/office/drawing/2014/main" id="{6C088A19-F21E-4D68-8CDD-1C6ED6F17B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92" name="フリーフォーム: 図形 1591">
                          <a:extLst>
                            <a:ext uri="{FF2B5EF4-FFF2-40B4-BE49-F238E27FC236}">
                              <a16:creationId xmlns:a16="http://schemas.microsoft.com/office/drawing/2014/main" id="{5C08DFCD-662C-4074-A5A2-350B131FF0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84" name="グループ化 1583">
                        <a:extLst>
                          <a:ext uri="{FF2B5EF4-FFF2-40B4-BE49-F238E27FC236}">
                            <a16:creationId xmlns:a16="http://schemas.microsoft.com/office/drawing/2014/main" id="{2D7BA432-3BF1-46A8-AF34-08424834A53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85" name="フリーフォーム: 図形 1584">
                          <a:extLst>
                            <a:ext uri="{FF2B5EF4-FFF2-40B4-BE49-F238E27FC236}">
                              <a16:creationId xmlns:a16="http://schemas.microsoft.com/office/drawing/2014/main" id="{FE24974C-B6DC-449C-A809-588DD86427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86" name="フリーフォーム: 図形 1585">
                          <a:extLst>
                            <a:ext uri="{FF2B5EF4-FFF2-40B4-BE49-F238E27FC236}">
                              <a16:creationId xmlns:a16="http://schemas.microsoft.com/office/drawing/2014/main" id="{63534F47-424E-4E8C-A40F-075813E43D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87" name="フリーフォーム: 図形 1586">
                          <a:extLst>
                            <a:ext uri="{FF2B5EF4-FFF2-40B4-BE49-F238E27FC236}">
                              <a16:creationId xmlns:a16="http://schemas.microsoft.com/office/drawing/2014/main" id="{FFCA0F88-0751-469C-8097-07337E1823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88" name="フリーフォーム: 図形 1587">
                          <a:extLst>
                            <a:ext uri="{FF2B5EF4-FFF2-40B4-BE49-F238E27FC236}">
                              <a16:creationId xmlns:a16="http://schemas.microsoft.com/office/drawing/2014/main" id="{6C340686-092A-456F-8ED3-F3D63B57D3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1532" name="グループ化 1531">
                  <a:extLst>
                    <a:ext uri="{FF2B5EF4-FFF2-40B4-BE49-F238E27FC236}">
                      <a16:creationId xmlns:a16="http://schemas.microsoft.com/office/drawing/2014/main" id="{F93C940E-5E2E-4CA9-844C-388C493AA921}"/>
                    </a:ext>
                  </a:extLst>
                </p:cNvPr>
                <p:cNvGrpSpPr/>
                <p:nvPr/>
              </p:nvGrpSpPr>
              <p:grpSpPr>
                <a:xfrm rot="1800000">
                  <a:off x="1410804" y="487680"/>
                  <a:ext cx="5882642" cy="5882640"/>
                  <a:chOff x="1403635" y="487680"/>
                  <a:chExt cx="5882642" cy="5882640"/>
                </a:xfrm>
              </p:grpSpPr>
              <p:grpSp>
                <p:nvGrpSpPr>
                  <p:cNvPr id="1533" name="グループ化 1532">
                    <a:extLst>
                      <a:ext uri="{FF2B5EF4-FFF2-40B4-BE49-F238E27FC236}">
                        <a16:creationId xmlns:a16="http://schemas.microsoft.com/office/drawing/2014/main" id="{FF3EB243-3F01-4398-8F60-0C09039A8900}"/>
                      </a:ext>
                    </a:extLst>
                  </p:cNvPr>
                  <p:cNvGrpSpPr/>
                  <p:nvPr/>
                </p:nvGrpSpPr>
                <p:grpSpPr>
                  <a:xfrm>
                    <a:off x="1403637" y="487680"/>
                    <a:ext cx="5882640" cy="5882640"/>
                    <a:chOff x="1403637" y="487680"/>
                    <a:chExt cx="5882640" cy="5882640"/>
                  </a:xfrm>
                </p:grpSpPr>
                <p:grpSp>
                  <p:nvGrpSpPr>
                    <p:cNvPr id="1557" name="グループ化 1556">
                      <a:extLst>
                        <a:ext uri="{FF2B5EF4-FFF2-40B4-BE49-F238E27FC236}">
                          <a16:creationId xmlns:a16="http://schemas.microsoft.com/office/drawing/2014/main" id="{41D60599-E627-4DFF-AD67-8EC7F6289C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569" name="グループ化 1568">
                        <a:extLst>
                          <a:ext uri="{FF2B5EF4-FFF2-40B4-BE49-F238E27FC236}">
                            <a16:creationId xmlns:a16="http://schemas.microsoft.com/office/drawing/2014/main" id="{E9267550-03FE-47F2-8695-9DE83967406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75" name="フリーフォーム: 図形 1574">
                          <a:extLst>
                            <a:ext uri="{FF2B5EF4-FFF2-40B4-BE49-F238E27FC236}">
                              <a16:creationId xmlns:a16="http://schemas.microsoft.com/office/drawing/2014/main" id="{1BE92329-0DA9-4738-B145-BEA78FE106F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6" name="フリーフォーム: 図形 1575">
                          <a:extLst>
                            <a:ext uri="{FF2B5EF4-FFF2-40B4-BE49-F238E27FC236}">
                              <a16:creationId xmlns:a16="http://schemas.microsoft.com/office/drawing/2014/main" id="{760315DD-4B37-4F8B-A9FA-42B14343DC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7" name="フリーフォーム: 図形 1576">
                          <a:extLst>
                            <a:ext uri="{FF2B5EF4-FFF2-40B4-BE49-F238E27FC236}">
                              <a16:creationId xmlns:a16="http://schemas.microsoft.com/office/drawing/2014/main" id="{B4222AC7-49D7-4839-9F7B-1C38E13847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8" name="フリーフォーム: 図形 1577">
                          <a:extLst>
                            <a:ext uri="{FF2B5EF4-FFF2-40B4-BE49-F238E27FC236}">
                              <a16:creationId xmlns:a16="http://schemas.microsoft.com/office/drawing/2014/main" id="{6BD992D4-579A-4977-A4F4-1CE2EFF6F1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70" name="グループ化 1569">
                        <a:extLst>
                          <a:ext uri="{FF2B5EF4-FFF2-40B4-BE49-F238E27FC236}">
                            <a16:creationId xmlns:a16="http://schemas.microsoft.com/office/drawing/2014/main" id="{C9DDAAB4-87EA-4650-89BA-30A3186A335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71" name="フリーフォーム: 図形 1570">
                          <a:extLst>
                            <a:ext uri="{FF2B5EF4-FFF2-40B4-BE49-F238E27FC236}">
                              <a16:creationId xmlns:a16="http://schemas.microsoft.com/office/drawing/2014/main" id="{C7802AE8-8F59-4056-B60C-51639CCB46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2" name="フリーフォーム: 図形 1571">
                          <a:extLst>
                            <a:ext uri="{FF2B5EF4-FFF2-40B4-BE49-F238E27FC236}">
                              <a16:creationId xmlns:a16="http://schemas.microsoft.com/office/drawing/2014/main" id="{31123AC8-87E2-4A39-839E-621C56C178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3" name="フリーフォーム: 図形 1572">
                          <a:extLst>
                            <a:ext uri="{FF2B5EF4-FFF2-40B4-BE49-F238E27FC236}">
                              <a16:creationId xmlns:a16="http://schemas.microsoft.com/office/drawing/2014/main" id="{50D87DD5-E835-4F70-8921-932685A8AC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74" name="フリーフォーム: 図形 1573">
                          <a:extLst>
                            <a:ext uri="{FF2B5EF4-FFF2-40B4-BE49-F238E27FC236}">
                              <a16:creationId xmlns:a16="http://schemas.microsoft.com/office/drawing/2014/main" id="{E3DFEBF7-F71D-4CFE-98E8-CEE4ED8D67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558" name="グループ化 1557">
                      <a:extLst>
                        <a:ext uri="{FF2B5EF4-FFF2-40B4-BE49-F238E27FC236}">
                          <a16:creationId xmlns:a16="http://schemas.microsoft.com/office/drawing/2014/main" id="{1D4AE0CE-6F65-4E1C-A490-EA810B1E789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152074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559" name="グループ化 1558">
                        <a:extLst>
                          <a:ext uri="{FF2B5EF4-FFF2-40B4-BE49-F238E27FC236}">
                            <a16:creationId xmlns:a16="http://schemas.microsoft.com/office/drawing/2014/main" id="{90C627F2-1F26-44F9-8048-26F10F5102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65" name="フリーフォーム: 図形 1564">
                          <a:extLst>
                            <a:ext uri="{FF2B5EF4-FFF2-40B4-BE49-F238E27FC236}">
                              <a16:creationId xmlns:a16="http://schemas.microsoft.com/office/drawing/2014/main" id="{8540537B-5FEA-4577-A03A-6AFF926B7B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66" name="フリーフォーム: 図形 1565">
                          <a:extLst>
                            <a:ext uri="{FF2B5EF4-FFF2-40B4-BE49-F238E27FC236}">
                              <a16:creationId xmlns:a16="http://schemas.microsoft.com/office/drawing/2014/main" id="{53F07A70-C816-49BD-844F-DEE6FDDF21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67" name="フリーフォーム: 図形 1566">
                          <a:extLst>
                            <a:ext uri="{FF2B5EF4-FFF2-40B4-BE49-F238E27FC236}">
                              <a16:creationId xmlns:a16="http://schemas.microsoft.com/office/drawing/2014/main" id="{B6F4BA5A-0F23-49B5-88E5-B42946F430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68" name="フリーフォーム: 図形 1567">
                          <a:extLst>
                            <a:ext uri="{FF2B5EF4-FFF2-40B4-BE49-F238E27FC236}">
                              <a16:creationId xmlns:a16="http://schemas.microsoft.com/office/drawing/2014/main" id="{EC46DF39-58F7-4291-B13B-EABFA6C090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60" name="グループ化 1559">
                        <a:extLst>
                          <a:ext uri="{FF2B5EF4-FFF2-40B4-BE49-F238E27FC236}">
                            <a16:creationId xmlns:a16="http://schemas.microsoft.com/office/drawing/2014/main" id="{793FBEEC-1EEA-4C1A-AE6D-97F43FAF924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61" name="フリーフォーム: 図形 1560">
                          <a:extLst>
                            <a:ext uri="{FF2B5EF4-FFF2-40B4-BE49-F238E27FC236}">
                              <a16:creationId xmlns:a16="http://schemas.microsoft.com/office/drawing/2014/main" id="{09AB21ED-CCAD-42AD-9EE8-2D9C904FF2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62" name="フリーフォーム: 図形 1561">
                          <a:extLst>
                            <a:ext uri="{FF2B5EF4-FFF2-40B4-BE49-F238E27FC236}">
                              <a16:creationId xmlns:a16="http://schemas.microsoft.com/office/drawing/2014/main" id="{1AA5B391-C7DE-4713-A745-6B55E5F6A8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63" name="フリーフォーム: 図形 1562">
                          <a:extLst>
                            <a:ext uri="{FF2B5EF4-FFF2-40B4-BE49-F238E27FC236}">
                              <a16:creationId xmlns:a16="http://schemas.microsoft.com/office/drawing/2014/main" id="{9F7F5B74-2873-40AC-ADEB-80A5376966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64" name="フリーフォーム: 図形 1563">
                          <a:extLst>
                            <a:ext uri="{FF2B5EF4-FFF2-40B4-BE49-F238E27FC236}">
                              <a16:creationId xmlns:a16="http://schemas.microsoft.com/office/drawing/2014/main" id="{22ABE1E0-98EF-4D0D-8FF7-D3B3852A20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534" name="グループ化 1533">
                    <a:extLst>
                      <a:ext uri="{FF2B5EF4-FFF2-40B4-BE49-F238E27FC236}">
                        <a16:creationId xmlns:a16="http://schemas.microsoft.com/office/drawing/2014/main" id="{31BD764D-CDE7-429E-ABAD-380F0903CB8F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1403635" y="487680"/>
                    <a:ext cx="5882640" cy="5882640"/>
                    <a:chOff x="1403637" y="487680"/>
                    <a:chExt cx="5882640" cy="5882640"/>
                  </a:xfrm>
                </p:grpSpPr>
                <p:grpSp>
                  <p:nvGrpSpPr>
                    <p:cNvPr id="1535" name="グループ化 1534">
                      <a:extLst>
                        <a:ext uri="{FF2B5EF4-FFF2-40B4-BE49-F238E27FC236}">
                          <a16:creationId xmlns:a16="http://schemas.microsoft.com/office/drawing/2014/main" id="{6D30152A-D55D-4CE0-B4C4-3B5143F8B5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65757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547" name="グループ化 1546">
                        <a:extLst>
                          <a:ext uri="{FF2B5EF4-FFF2-40B4-BE49-F238E27FC236}">
                            <a16:creationId xmlns:a16="http://schemas.microsoft.com/office/drawing/2014/main" id="{0B6CF848-2847-4E3D-AE2B-3EF9AD0A939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53" name="フリーフォーム: 図形 1552">
                          <a:extLst>
                            <a:ext uri="{FF2B5EF4-FFF2-40B4-BE49-F238E27FC236}">
                              <a16:creationId xmlns:a16="http://schemas.microsoft.com/office/drawing/2014/main" id="{E2ED11AB-9AB8-4F42-A576-00E7498E0B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54" name="フリーフォーム: 図形 1553">
                          <a:extLst>
                            <a:ext uri="{FF2B5EF4-FFF2-40B4-BE49-F238E27FC236}">
                              <a16:creationId xmlns:a16="http://schemas.microsoft.com/office/drawing/2014/main" id="{7A85255B-06C4-47E7-8AF8-000958AA4B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55" name="フリーフォーム: 図形 1554">
                          <a:extLst>
                            <a:ext uri="{FF2B5EF4-FFF2-40B4-BE49-F238E27FC236}">
                              <a16:creationId xmlns:a16="http://schemas.microsoft.com/office/drawing/2014/main" id="{C028E8FF-5D3F-447B-A5C2-9141964AD4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56" name="フリーフォーム: 図形 1555">
                          <a:extLst>
                            <a:ext uri="{FF2B5EF4-FFF2-40B4-BE49-F238E27FC236}">
                              <a16:creationId xmlns:a16="http://schemas.microsoft.com/office/drawing/2014/main" id="{09124207-C0BA-45E8-8BAD-8E4B7FC7BF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48" name="グループ化 1547">
                        <a:extLst>
                          <a:ext uri="{FF2B5EF4-FFF2-40B4-BE49-F238E27FC236}">
                            <a16:creationId xmlns:a16="http://schemas.microsoft.com/office/drawing/2014/main" id="{30B22F77-3301-4C8B-9F43-EFA68747BB7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49" name="フリーフォーム: 図形 1548">
                          <a:extLst>
                            <a:ext uri="{FF2B5EF4-FFF2-40B4-BE49-F238E27FC236}">
                              <a16:creationId xmlns:a16="http://schemas.microsoft.com/office/drawing/2014/main" id="{236E87E4-CFD4-41CB-83FA-44A599CA96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50" name="フリーフォーム: 図形 1549">
                          <a:extLst>
                            <a:ext uri="{FF2B5EF4-FFF2-40B4-BE49-F238E27FC236}">
                              <a16:creationId xmlns:a16="http://schemas.microsoft.com/office/drawing/2014/main" id="{91E5AE22-60A2-4D6C-80DB-946F0B08BD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51" name="フリーフォーム: 図形 1550">
                          <a:extLst>
                            <a:ext uri="{FF2B5EF4-FFF2-40B4-BE49-F238E27FC236}">
                              <a16:creationId xmlns:a16="http://schemas.microsoft.com/office/drawing/2014/main" id="{4F724B7A-2ACE-4AF0-AF16-8359E42F8D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52" name="フリーフォーム: 図形 1551">
                          <a:extLst>
                            <a:ext uri="{FF2B5EF4-FFF2-40B4-BE49-F238E27FC236}">
                              <a16:creationId xmlns:a16="http://schemas.microsoft.com/office/drawing/2014/main" id="{4C57462F-7696-4CE8-B5B3-A428FFE119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536" name="グループ化 1535">
                      <a:extLst>
                        <a:ext uri="{FF2B5EF4-FFF2-40B4-BE49-F238E27FC236}">
                          <a16:creationId xmlns:a16="http://schemas.microsoft.com/office/drawing/2014/main" id="{A9420ECA-07DD-447D-9E4B-E8B8E6474D6B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152074" y="487680"/>
                      <a:ext cx="385765" cy="5882640"/>
                      <a:chOff x="4165757" y="487680"/>
                      <a:chExt cx="385765" cy="5882640"/>
                    </a:xfrm>
                  </p:grpSpPr>
                  <p:grpSp>
                    <p:nvGrpSpPr>
                      <p:cNvPr id="1537" name="グループ化 1536">
                        <a:extLst>
                          <a:ext uri="{FF2B5EF4-FFF2-40B4-BE49-F238E27FC236}">
                            <a16:creationId xmlns:a16="http://schemas.microsoft.com/office/drawing/2014/main" id="{33E111F7-1C08-4363-B0F4-0D04A204A7F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43" name="フリーフォーム: 図形 1542">
                          <a:extLst>
                            <a:ext uri="{FF2B5EF4-FFF2-40B4-BE49-F238E27FC236}">
                              <a16:creationId xmlns:a16="http://schemas.microsoft.com/office/drawing/2014/main" id="{D659A31D-3F17-4D44-9DC8-82D372AEEA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4" name="フリーフォーム: 図形 1543">
                          <a:extLst>
                            <a:ext uri="{FF2B5EF4-FFF2-40B4-BE49-F238E27FC236}">
                              <a16:creationId xmlns:a16="http://schemas.microsoft.com/office/drawing/2014/main" id="{58FDBFE9-2306-4933-A2E7-755DAC61F3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5" name="フリーフォーム: 図形 1544">
                          <a:extLst>
                            <a:ext uri="{FF2B5EF4-FFF2-40B4-BE49-F238E27FC236}">
                              <a16:creationId xmlns:a16="http://schemas.microsoft.com/office/drawing/2014/main" id="{B0C0B4F2-9C71-48CE-B3D0-0228F250A7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6" name="フリーフォーム: 図形 1545">
                          <a:extLst>
                            <a:ext uri="{FF2B5EF4-FFF2-40B4-BE49-F238E27FC236}">
                              <a16:creationId xmlns:a16="http://schemas.microsoft.com/office/drawing/2014/main" id="{75107530-2FAB-4FD8-B70D-DEA8A2A9BC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538" name="グループ化 1537">
                        <a:extLst>
                          <a:ext uri="{FF2B5EF4-FFF2-40B4-BE49-F238E27FC236}">
                            <a16:creationId xmlns:a16="http://schemas.microsoft.com/office/drawing/2014/main" id="{92D96193-E0D7-4632-926D-1A401AE991F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165757" y="5393774"/>
                        <a:ext cx="385765" cy="976546"/>
                        <a:chOff x="4567235" y="1256131"/>
                        <a:chExt cx="385765" cy="1038675"/>
                      </a:xfrm>
                    </p:grpSpPr>
                    <p:sp>
                      <p:nvSpPr>
                        <p:cNvPr id="1539" name="フリーフォーム: 図形 1538">
                          <a:extLst>
                            <a:ext uri="{FF2B5EF4-FFF2-40B4-BE49-F238E27FC236}">
                              <a16:creationId xmlns:a16="http://schemas.microsoft.com/office/drawing/2014/main" id="{CD57486A-AAE4-44AE-9647-3582F46884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9050" cap="flat" cmpd="sng" algn="ctr">
                          <a:solidFill>
                            <a:sysClr val="window" lastClr="FFFFFF">
                              <a:lumMod val="95000"/>
                            </a:sysClr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0" name="フリーフォーム: 図形 1539">
                          <a:extLst>
                            <a:ext uri="{FF2B5EF4-FFF2-40B4-BE49-F238E27FC236}">
                              <a16:creationId xmlns:a16="http://schemas.microsoft.com/office/drawing/2014/main" id="{CCE9BB57-8B33-4D6D-A2D8-D37F10F9FA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7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pattFill prst="wdDnDiag">
                          <a:fgClr>
                            <a:sysClr val="window" lastClr="FFFFFF">
                              <a:lumMod val="95000"/>
                            </a:sysClr>
                          </a:fgClr>
                          <a:bgClr>
                            <a:sysClr val="window" lastClr="FFFFFF"/>
                          </a:bgClr>
                        </a:patt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1" name="フリーフォーム: 図形 1540">
                          <a:extLst>
                            <a:ext uri="{FF2B5EF4-FFF2-40B4-BE49-F238E27FC236}">
                              <a16:creationId xmlns:a16="http://schemas.microsoft.com/office/drawing/2014/main" id="{79FC84E8-86B0-4C14-8AD4-B9E549523B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6" y="1256131"/>
                          <a:ext cx="385763" cy="1038675"/>
                        </a:xfrm>
                        <a:custGeom>
                          <a:avLst/>
                          <a:gdLst>
                            <a:gd name="connsiteX0" fmla="*/ 446509 w 690563"/>
                            <a:gd name="connsiteY0" fmla="*/ 0 h 2010676"/>
                            <a:gd name="connsiteX1" fmla="*/ 505786 w 690563"/>
                            <a:gd name="connsiteY1" fmla="*/ 85189 h 2010676"/>
                            <a:gd name="connsiteX2" fmla="*/ 690563 w 690563"/>
                            <a:gd name="connsiteY2" fmla="*/ 1005338 h 2010676"/>
                            <a:gd name="connsiteX3" fmla="*/ 505786 w 690563"/>
                            <a:gd name="connsiteY3" fmla="*/ 1925487 h 2010676"/>
                            <a:gd name="connsiteX4" fmla="*/ 446509 w 690563"/>
                            <a:gd name="connsiteY4" fmla="*/ 2010676 h 2010676"/>
                            <a:gd name="connsiteX5" fmla="*/ 338059 w 690563"/>
                            <a:gd name="connsiteY5" fmla="*/ 1925487 h 2010676"/>
                            <a:gd name="connsiteX6" fmla="*/ 0 w 690563"/>
                            <a:gd name="connsiteY6" fmla="*/ 1005338 h 2010676"/>
                            <a:gd name="connsiteX7" fmla="*/ 338059 w 690563"/>
                            <a:gd name="connsiteY7" fmla="*/ 85189 h 20106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690563" h="2010676">
                              <a:moveTo>
                                <a:pt x="446509" y="0"/>
                              </a:moveTo>
                              <a:lnTo>
                                <a:pt x="505786" y="85189"/>
                              </a:lnTo>
                              <a:cubicBezTo>
                                <a:pt x="617268" y="284603"/>
                                <a:pt x="690563" y="622308"/>
                                <a:pt x="690563" y="1005338"/>
                              </a:cubicBezTo>
                              <a:cubicBezTo>
                                <a:pt x="690563" y="1388369"/>
                                <a:pt x="617268" y="1726073"/>
                                <a:pt x="505786" y="1925487"/>
                              </a:cubicBezTo>
                              <a:lnTo>
                                <a:pt x="446509" y="2010676"/>
                              </a:lnTo>
                              <a:lnTo>
                                <a:pt x="338059" y="1925487"/>
                              </a:lnTo>
                              <a:cubicBezTo>
                                <a:pt x="134099" y="1726073"/>
                                <a:pt x="0" y="1388369"/>
                                <a:pt x="0" y="1005338"/>
                              </a:cubicBezTo>
                              <a:cubicBezTo>
                                <a:pt x="0" y="622308"/>
                                <a:pt x="134099" y="284603"/>
                                <a:pt x="338059" y="85189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ysClr val="window" lastClr="FFFFFF">
                                <a:lumMod val="85000"/>
                                <a:alpha val="50000"/>
                              </a:sysClr>
                            </a:gs>
                            <a:gs pos="100000">
                              <a:sysClr val="window" lastClr="FFFFFF">
                                <a:alpha val="0"/>
                              </a:sysClr>
                            </a:gs>
                          </a:gsLst>
                          <a:lin ang="16200000" scaled="1"/>
                          <a:tileRect/>
                        </a:gra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542" name="フリーフォーム: 図形 1541">
                          <a:extLst>
                            <a:ext uri="{FF2B5EF4-FFF2-40B4-BE49-F238E27FC236}">
                              <a16:creationId xmlns:a16="http://schemas.microsoft.com/office/drawing/2014/main" id="{D8058AB0-2DDA-41BA-8B46-0E79FCC8AC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7235" y="1256131"/>
                          <a:ext cx="278480" cy="1038675"/>
                        </a:xfrm>
                        <a:custGeom>
                          <a:avLst/>
                          <a:gdLst>
                            <a:gd name="connsiteX0" fmla="*/ 249429 w 278480"/>
                            <a:gd name="connsiteY0" fmla="*/ 0 h 1038675"/>
                            <a:gd name="connsiteX1" fmla="*/ 250675 w 278480"/>
                            <a:gd name="connsiteY1" fmla="*/ 1656 h 1038675"/>
                            <a:gd name="connsiteX2" fmla="*/ 231710 w 278480"/>
                            <a:gd name="connsiteY2" fmla="*/ 15432 h 1038675"/>
                            <a:gd name="connsiteX3" fmla="*/ 42863 w 278480"/>
                            <a:gd name="connsiteY3" fmla="*/ 490763 h 1038675"/>
                            <a:gd name="connsiteX4" fmla="*/ 231710 w 278480"/>
                            <a:gd name="connsiteY4" fmla="*/ 966093 h 1038675"/>
                            <a:gd name="connsiteX5" fmla="*/ 278480 w 278480"/>
                            <a:gd name="connsiteY5" fmla="*/ 1000067 h 1038675"/>
                            <a:gd name="connsiteX6" fmla="*/ 249429 w 278480"/>
                            <a:gd name="connsiteY6" fmla="*/ 1038675 h 1038675"/>
                            <a:gd name="connsiteX7" fmla="*/ 188847 w 278480"/>
                            <a:gd name="connsiteY7" fmla="*/ 994668 h 1038675"/>
                            <a:gd name="connsiteX8" fmla="*/ 0 w 278480"/>
                            <a:gd name="connsiteY8" fmla="*/ 519338 h 1038675"/>
                            <a:gd name="connsiteX9" fmla="*/ 188847 w 278480"/>
                            <a:gd name="connsiteY9" fmla="*/ 44007 h 1038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</a:cxnLst>
                          <a:rect l="l" t="t" r="r" b="b"/>
                          <a:pathLst>
                            <a:path w="278480" h="1038675">
                              <a:moveTo>
                                <a:pt x="249429" y="0"/>
                              </a:moveTo>
                              <a:lnTo>
                                <a:pt x="250675" y="1656"/>
                              </a:lnTo>
                              <a:lnTo>
                                <a:pt x="231710" y="15432"/>
                              </a:lnTo>
                              <a:cubicBezTo>
                                <a:pt x="117774" y="118445"/>
                                <a:pt x="42863" y="292897"/>
                                <a:pt x="42863" y="490763"/>
                              </a:cubicBezTo>
                              <a:cubicBezTo>
                                <a:pt x="42863" y="688629"/>
                                <a:pt x="117774" y="863080"/>
                                <a:pt x="231710" y="966093"/>
                              </a:cubicBezTo>
                              <a:lnTo>
                                <a:pt x="278480" y="1000067"/>
                              </a:lnTo>
                              <a:lnTo>
                                <a:pt x="249429" y="1038675"/>
                              </a:lnTo>
                              <a:lnTo>
                                <a:pt x="188847" y="994668"/>
                              </a:lnTo>
                              <a:cubicBezTo>
                                <a:pt x="74911" y="891655"/>
                                <a:pt x="0" y="717204"/>
                                <a:pt x="0" y="519338"/>
                              </a:cubicBezTo>
                              <a:cubicBezTo>
                                <a:pt x="0" y="321472"/>
                                <a:pt x="74911" y="147020"/>
                                <a:pt x="188847" y="44007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7AEF92F7-A32E-403C-ACC7-1296CA8BEF93}"/>
                  </a:ext>
                </a:extLst>
              </p:cNvPr>
              <p:cNvGrpSpPr/>
              <p:nvPr/>
            </p:nvGrpSpPr>
            <p:grpSpPr>
              <a:xfrm>
                <a:off x="1397123" y="487680"/>
                <a:ext cx="5896323" cy="5882640"/>
                <a:chOff x="1397123" y="487680"/>
                <a:chExt cx="5896323" cy="5882640"/>
              </a:xfrm>
            </p:grpSpPr>
            <p:grpSp>
              <p:nvGrpSpPr>
                <p:cNvPr id="1207" name="グループ化 1206">
                  <a:extLst>
                    <a:ext uri="{FF2B5EF4-FFF2-40B4-BE49-F238E27FC236}">
                      <a16:creationId xmlns:a16="http://schemas.microsoft.com/office/drawing/2014/main" id="{29F2CCCD-497F-41FF-9BF1-207D83F53079}"/>
                    </a:ext>
                  </a:extLst>
                </p:cNvPr>
                <p:cNvGrpSpPr/>
                <p:nvPr/>
              </p:nvGrpSpPr>
              <p:grpSpPr>
                <a:xfrm>
                  <a:off x="1397123" y="487680"/>
                  <a:ext cx="5896323" cy="5882640"/>
                  <a:chOff x="1397123" y="487680"/>
                  <a:chExt cx="5896323" cy="5882640"/>
                </a:xfrm>
              </p:grpSpPr>
              <p:grpSp>
                <p:nvGrpSpPr>
                  <p:cNvPr id="1389" name="グループ化 1388">
                    <a:extLst>
                      <a:ext uri="{FF2B5EF4-FFF2-40B4-BE49-F238E27FC236}">
                        <a16:creationId xmlns:a16="http://schemas.microsoft.com/office/drawing/2014/main" id="{CFB5C973-E959-4507-83E6-03447D021D1F}"/>
                      </a:ext>
                    </a:extLst>
                  </p:cNvPr>
                  <p:cNvGrpSpPr/>
                  <p:nvPr/>
                </p:nvGrpSpPr>
                <p:grpSpPr>
                  <a:xfrm>
                    <a:off x="1403635" y="487680"/>
                    <a:ext cx="5882642" cy="5882640"/>
                    <a:chOff x="1403635" y="487680"/>
                    <a:chExt cx="5882642" cy="5882640"/>
                  </a:xfrm>
                </p:grpSpPr>
                <p:grpSp>
                  <p:nvGrpSpPr>
                    <p:cNvPr id="1484" name="グループ化 1483">
                      <a:extLst>
                        <a:ext uri="{FF2B5EF4-FFF2-40B4-BE49-F238E27FC236}">
                          <a16:creationId xmlns:a16="http://schemas.microsoft.com/office/drawing/2014/main" id="{1E23941D-DA3D-46FB-9775-BC956BC238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03637" y="487680"/>
                      <a:ext cx="5882640" cy="5882640"/>
                      <a:chOff x="1403637" y="487680"/>
                      <a:chExt cx="5882640" cy="5882640"/>
                    </a:xfrm>
                  </p:grpSpPr>
                  <p:grpSp>
                    <p:nvGrpSpPr>
                      <p:cNvPr id="1508" name="グループ化 1507">
                        <a:extLst>
                          <a:ext uri="{FF2B5EF4-FFF2-40B4-BE49-F238E27FC236}">
                            <a16:creationId xmlns:a16="http://schemas.microsoft.com/office/drawing/2014/main" id="{309B8652-9D40-466E-9C34-73B7E8FD079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520" name="グループ化 1519">
                          <a:extLst>
                            <a:ext uri="{FF2B5EF4-FFF2-40B4-BE49-F238E27FC236}">
                              <a16:creationId xmlns:a16="http://schemas.microsoft.com/office/drawing/2014/main" id="{EECF3066-E718-4E63-A0D3-00442593C70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526" name="フリーフォーム: 図形 1525">
                            <a:extLst>
                              <a:ext uri="{FF2B5EF4-FFF2-40B4-BE49-F238E27FC236}">
                                <a16:creationId xmlns:a16="http://schemas.microsoft.com/office/drawing/2014/main" id="{E7E1FEB6-CFB3-454C-B6F6-857983B42B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27" name="フリーフォーム: 図形 1526">
                            <a:extLst>
                              <a:ext uri="{FF2B5EF4-FFF2-40B4-BE49-F238E27FC236}">
                                <a16:creationId xmlns:a16="http://schemas.microsoft.com/office/drawing/2014/main" id="{DE32D5D5-A5EB-4EDA-8DEF-15B4DB2F881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28" name="フリーフォーム: 図形 1527">
                            <a:extLst>
                              <a:ext uri="{FF2B5EF4-FFF2-40B4-BE49-F238E27FC236}">
                                <a16:creationId xmlns:a16="http://schemas.microsoft.com/office/drawing/2014/main" id="{77AB4B0C-C5F6-4DE8-BD13-77FD1F93745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29" name="フリーフォーム: 図形 1528">
                            <a:extLst>
                              <a:ext uri="{FF2B5EF4-FFF2-40B4-BE49-F238E27FC236}">
                                <a16:creationId xmlns:a16="http://schemas.microsoft.com/office/drawing/2014/main" id="{B14DDF11-F548-4C72-BE22-927B33C61E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521" name="グループ化 1520">
                          <a:extLst>
                            <a:ext uri="{FF2B5EF4-FFF2-40B4-BE49-F238E27FC236}">
                              <a16:creationId xmlns:a16="http://schemas.microsoft.com/office/drawing/2014/main" id="{783F3D8F-8830-4231-A67B-D8B1A534264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522" name="フリーフォーム: 図形 1521">
                            <a:extLst>
                              <a:ext uri="{FF2B5EF4-FFF2-40B4-BE49-F238E27FC236}">
                                <a16:creationId xmlns:a16="http://schemas.microsoft.com/office/drawing/2014/main" id="{6E11F483-0E15-4DB9-BE97-D482ABA37D2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23" name="フリーフォーム: 図形 1522">
                            <a:extLst>
                              <a:ext uri="{FF2B5EF4-FFF2-40B4-BE49-F238E27FC236}">
                                <a16:creationId xmlns:a16="http://schemas.microsoft.com/office/drawing/2014/main" id="{CEDBADCB-F5C5-454A-8840-B2D39EB2D01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24" name="フリーフォーム: 図形 1523">
                            <a:extLst>
                              <a:ext uri="{FF2B5EF4-FFF2-40B4-BE49-F238E27FC236}">
                                <a16:creationId xmlns:a16="http://schemas.microsoft.com/office/drawing/2014/main" id="{4FE7A1E5-096F-4FED-AB00-C6CD83241C8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25" name="フリーフォーム: 図形 1524">
                            <a:extLst>
                              <a:ext uri="{FF2B5EF4-FFF2-40B4-BE49-F238E27FC236}">
                                <a16:creationId xmlns:a16="http://schemas.microsoft.com/office/drawing/2014/main" id="{FC023EFF-BC63-4723-B643-556C545006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509" name="グループ化 1508">
                        <a:extLst>
                          <a:ext uri="{FF2B5EF4-FFF2-40B4-BE49-F238E27FC236}">
                            <a16:creationId xmlns:a16="http://schemas.microsoft.com/office/drawing/2014/main" id="{6A133860-EC9C-4D9F-88D8-C92BDC59FD7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4152074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510" name="グループ化 1509">
                          <a:extLst>
                            <a:ext uri="{FF2B5EF4-FFF2-40B4-BE49-F238E27FC236}">
                              <a16:creationId xmlns:a16="http://schemas.microsoft.com/office/drawing/2014/main" id="{A58BC770-3018-405A-8E6C-774291CA109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516" name="フリーフォーム: 図形 1515">
                            <a:extLst>
                              <a:ext uri="{FF2B5EF4-FFF2-40B4-BE49-F238E27FC236}">
                                <a16:creationId xmlns:a16="http://schemas.microsoft.com/office/drawing/2014/main" id="{22541918-E126-4CC7-BF30-743B54A6882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17" name="フリーフォーム: 図形 1516">
                            <a:extLst>
                              <a:ext uri="{FF2B5EF4-FFF2-40B4-BE49-F238E27FC236}">
                                <a16:creationId xmlns:a16="http://schemas.microsoft.com/office/drawing/2014/main" id="{698D46FF-BABE-4C5D-AA1E-50F784EE9FE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18" name="フリーフォーム: 図形 1517">
                            <a:extLst>
                              <a:ext uri="{FF2B5EF4-FFF2-40B4-BE49-F238E27FC236}">
                                <a16:creationId xmlns:a16="http://schemas.microsoft.com/office/drawing/2014/main" id="{7223A02B-88CB-4D28-8121-BF6826D913D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19" name="フリーフォーム: 図形 1518">
                            <a:extLst>
                              <a:ext uri="{FF2B5EF4-FFF2-40B4-BE49-F238E27FC236}">
                                <a16:creationId xmlns:a16="http://schemas.microsoft.com/office/drawing/2014/main" id="{18BD4AD6-DFB4-4B4D-BD93-8FE9DF8000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511" name="グループ化 1510">
                          <a:extLst>
                            <a:ext uri="{FF2B5EF4-FFF2-40B4-BE49-F238E27FC236}">
                              <a16:creationId xmlns:a16="http://schemas.microsoft.com/office/drawing/2014/main" id="{E6F7AB85-3753-408C-B1EF-8427673722D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512" name="フリーフォーム: 図形 1511">
                            <a:extLst>
                              <a:ext uri="{FF2B5EF4-FFF2-40B4-BE49-F238E27FC236}">
                                <a16:creationId xmlns:a16="http://schemas.microsoft.com/office/drawing/2014/main" id="{9955287D-6417-4BEF-B89C-7DB52D5C529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13" name="フリーフォーム: 図形 1512">
                            <a:extLst>
                              <a:ext uri="{FF2B5EF4-FFF2-40B4-BE49-F238E27FC236}">
                                <a16:creationId xmlns:a16="http://schemas.microsoft.com/office/drawing/2014/main" id="{8DF98194-C423-432F-91C0-445FA405D6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14" name="フリーフォーム: 図形 1513">
                            <a:extLst>
                              <a:ext uri="{FF2B5EF4-FFF2-40B4-BE49-F238E27FC236}">
                                <a16:creationId xmlns:a16="http://schemas.microsoft.com/office/drawing/2014/main" id="{F037CAE1-AF97-4BCE-B580-CC838E6791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15" name="フリーフォーム: 図形 1514">
                            <a:extLst>
                              <a:ext uri="{FF2B5EF4-FFF2-40B4-BE49-F238E27FC236}">
                                <a16:creationId xmlns:a16="http://schemas.microsoft.com/office/drawing/2014/main" id="{B3BE026E-4BA6-49AA-B004-A5F6F92B54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485" name="グループ化 1484">
                      <a:extLst>
                        <a:ext uri="{FF2B5EF4-FFF2-40B4-BE49-F238E27FC236}">
                          <a16:creationId xmlns:a16="http://schemas.microsoft.com/office/drawing/2014/main" id="{8FBBF2F9-5327-483F-BF7A-43495418D906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1403635" y="487680"/>
                      <a:ext cx="5882640" cy="5882640"/>
                      <a:chOff x="1403637" y="487680"/>
                      <a:chExt cx="5882640" cy="5882640"/>
                    </a:xfrm>
                  </p:grpSpPr>
                  <p:grpSp>
                    <p:nvGrpSpPr>
                      <p:cNvPr id="1486" name="グループ化 1485">
                        <a:extLst>
                          <a:ext uri="{FF2B5EF4-FFF2-40B4-BE49-F238E27FC236}">
                            <a16:creationId xmlns:a16="http://schemas.microsoft.com/office/drawing/2014/main" id="{4D0150C4-02B7-4FF8-8692-89D44AA8F51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98" name="グループ化 1497">
                          <a:extLst>
                            <a:ext uri="{FF2B5EF4-FFF2-40B4-BE49-F238E27FC236}">
                              <a16:creationId xmlns:a16="http://schemas.microsoft.com/office/drawing/2014/main" id="{FEB09289-20E8-492B-B2B8-45934897D00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504" name="フリーフォーム: 図形 1503">
                            <a:extLst>
                              <a:ext uri="{FF2B5EF4-FFF2-40B4-BE49-F238E27FC236}">
                                <a16:creationId xmlns:a16="http://schemas.microsoft.com/office/drawing/2014/main" id="{21CEB4AF-B9CC-40D6-9106-F4D0B7E1AE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05" name="フリーフォーム: 図形 1504">
                            <a:extLst>
                              <a:ext uri="{FF2B5EF4-FFF2-40B4-BE49-F238E27FC236}">
                                <a16:creationId xmlns:a16="http://schemas.microsoft.com/office/drawing/2014/main" id="{96A42048-078C-4EE2-8D4B-83AA40F31CB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06" name="フリーフォーム: 図形 1505">
                            <a:extLst>
                              <a:ext uri="{FF2B5EF4-FFF2-40B4-BE49-F238E27FC236}">
                                <a16:creationId xmlns:a16="http://schemas.microsoft.com/office/drawing/2014/main" id="{89C1525E-4879-4C03-967B-C2531EF5333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07" name="フリーフォーム: 図形 1506">
                            <a:extLst>
                              <a:ext uri="{FF2B5EF4-FFF2-40B4-BE49-F238E27FC236}">
                                <a16:creationId xmlns:a16="http://schemas.microsoft.com/office/drawing/2014/main" id="{592041DC-53B2-457F-8CAA-8094E58BFA9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99" name="グループ化 1498">
                          <a:extLst>
                            <a:ext uri="{FF2B5EF4-FFF2-40B4-BE49-F238E27FC236}">
                              <a16:creationId xmlns:a16="http://schemas.microsoft.com/office/drawing/2014/main" id="{145BE513-43DA-4BAD-A1FE-61249B110E5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500" name="フリーフォーム: 図形 1499">
                            <a:extLst>
                              <a:ext uri="{FF2B5EF4-FFF2-40B4-BE49-F238E27FC236}">
                                <a16:creationId xmlns:a16="http://schemas.microsoft.com/office/drawing/2014/main" id="{2265FE0B-37B9-47CE-82CE-C2B259CC63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01" name="フリーフォーム: 図形 1500">
                            <a:extLst>
                              <a:ext uri="{FF2B5EF4-FFF2-40B4-BE49-F238E27FC236}">
                                <a16:creationId xmlns:a16="http://schemas.microsoft.com/office/drawing/2014/main" id="{C9D9BFCE-2BAC-40EB-80C1-FB6497060EA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02" name="フリーフォーム: 図形 1501">
                            <a:extLst>
                              <a:ext uri="{FF2B5EF4-FFF2-40B4-BE49-F238E27FC236}">
                                <a16:creationId xmlns:a16="http://schemas.microsoft.com/office/drawing/2014/main" id="{51B37A5C-F80E-452B-8D25-65AD7A6FF83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503" name="フリーフォーム: 図形 1502">
                            <a:extLst>
                              <a:ext uri="{FF2B5EF4-FFF2-40B4-BE49-F238E27FC236}">
                                <a16:creationId xmlns:a16="http://schemas.microsoft.com/office/drawing/2014/main" id="{63F421B2-0363-4E14-B0AE-195C81BE72F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487" name="グループ化 1486">
                        <a:extLst>
                          <a:ext uri="{FF2B5EF4-FFF2-40B4-BE49-F238E27FC236}">
                            <a16:creationId xmlns:a16="http://schemas.microsoft.com/office/drawing/2014/main" id="{EB7E7433-48B1-4C74-84D2-ABC163C79A1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4152074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88" name="グループ化 1487">
                          <a:extLst>
                            <a:ext uri="{FF2B5EF4-FFF2-40B4-BE49-F238E27FC236}">
                              <a16:creationId xmlns:a16="http://schemas.microsoft.com/office/drawing/2014/main" id="{52732CBD-D0D1-4836-B848-8711A9241E4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94" name="フリーフォーム: 図形 1493">
                            <a:extLst>
                              <a:ext uri="{FF2B5EF4-FFF2-40B4-BE49-F238E27FC236}">
                                <a16:creationId xmlns:a16="http://schemas.microsoft.com/office/drawing/2014/main" id="{B1399C01-AAA5-49EE-8749-D2C0FE1D20D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95" name="フリーフォーム: 図形 1494">
                            <a:extLst>
                              <a:ext uri="{FF2B5EF4-FFF2-40B4-BE49-F238E27FC236}">
                                <a16:creationId xmlns:a16="http://schemas.microsoft.com/office/drawing/2014/main" id="{58E929D4-4A1D-4DEC-802D-6B0210EE765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96" name="フリーフォーム: 図形 1495">
                            <a:extLst>
                              <a:ext uri="{FF2B5EF4-FFF2-40B4-BE49-F238E27FC236}">
                                <a16:creationId xmlns:a16="http://schemas.microsoft.com/office/drawing/2014/main" id="{0C28691F-8810-4830-9835-573A1567E99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97" name="フリーフォーム: 図形 1496">
                            <a:extLst>
                              <a:ext uri="{FF2B5EF4-FFF2-40B4-BE49-F238E27FC236}">
                                <a16:creationId xmlns:a16="http://schemas.microsoft.com/office/drawing/2014/main" id="{56F1D9FB-5CE7-49EC-A337-69B06212D4C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89" name="グループ化 1488">
                          <a:extLst>
                            <a:ext uri="{FF2B5EF4-FFF2-40B4-BE49-F238E27FC236}">
                              <a16:creationId xmlns:a16="http://schemas.microsoft.com/office/drawing/2014/main" id="{B519E38F-0B14-45DA-A9AD-AF41D23550A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90" name="フリーフォーム: 図形 1489">
                            <a:extLst>
                              <a:ext uri="{FF2B5EF4-FFF2-40B4-BE49-F238E27FC236}">
                                <a16:creationId xmlns:a16="http://schemas.microsoft.com/office/drawing/2014/main" id="{F2DB7479-4F8E-4945-A01A-1342467E91F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91" name="フリーフォーム: 図形 1490">
                            <a:extLst>
                              <a:ext uri="{FF2B5EF4-FFF2-40B4-BE49-F238E27FC236}">
                                <a16:creationId xmlns:a16="http://schemas.microsoft.com/office/drawing/2014/main" id="{FE9519B2-AA49-48FD-8B8C-8E84007273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92" name="フリーフォーム: 図形 1491">
                            <a:extLst>
                              <a:ext uri="{FF2B5EF4-FFF2-40B4-BE49-F238E27FC236}">
                                <a16:creationId xmlns:a16="http://schemas.microsoft.com/office/drawing/2014/main" id="{73944845-2535-4E14-9EEB-33ADA1AFAC1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93" name="フリーフォーム: 図形 1492">
                            <a:extLst>
                              <a:ext uri="{FF2B5EF4-FFF2-40B4-BE49-F238E27FC236}">
                                <a16:creationId xmlns:a16="http://schemas.microsoft.com/office/drawing/2014/main" id="{B2E3C001-D63D-435D-8516-F7ABE693DB5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390" name="グループ化 1389">
                    <a:extLst>
                      <a:ext uri="{FF2B5EF4-FFF2-40B4-BE49-F238E27FC236}">
                        <a16:creationId xmlns:a16="http://schemas.microsoft.com/office/drawing/2014/main" id="{ABCFA508-3FEE-41B3-99EB-988904BD473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1397123" y="487680"/>
                    <a:ext cx="5882642" cy="5882640"/>
                    <a:chOff x="1403635" y="487680"/>
                    <a:chExt cx="5882642" cy="5882640"/>
                  </a:xfrm>
                </p:grpSpPr>
                <p:grpSp>
                  <p:nvGrpSpPr>
                    <p:cNvPr id="1438" name="グループ化 1437">
                      <a:extLst>
                        <a:ext uri="{FF2B5EF4-FFF2-40B4-BE49-F238E27FC236}">
                          <a16:creationId xmlns:a16="http://schemas.microsoft.com/office/drawing/2014/main" id="{70CF13CB-97A8-4C46-AAF7-0F17DCECCD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03637" y="487680"/>
                      <a:ext cx="5882640" cy="5882640"/>
                      <a:chOff x="1403637" y="487680"/>
                      <a:chExt cx="5882640" cy="5882640"/>
                    </a:xfrm>
                  </p:grpSpPr>
                  <p:grpSp>
                    <p:nvGrpSpPr>
                      <p:cNvPr id="1462" name="グループ化 1461">
                        <a:extLst>
                          <a:ext uri="{FF2B5EF4-FFF2-40B4-BE49-F238E27FC236}">
                            <a16:creationId xmlns:a16="http://schemas.microsoft.com/office/drawing/2014/main" id="{D889429D-252F-445E-B725-57AA20C3312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74" name="グループ化 1473">
                          <a:extLst>
                            <a:ext uri="{FF2B5EF4-FFF2-40B4-BE49-F238E27FC236}">
                              <a16:creationId xmlns:a16="http://schemas.microsoft.com/office/drawing/2014/main" id="{DEAC8862-E16C-4A96-9D2D-47786084EDB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80" name="フリーフォーム: 図形 1479">
                            <a:extLst>
                              <a:ext uri="{FF2B5EF4-FFF2-40B4-BE49-F238E27FC236}">
                                <a16:creationId xmlns:a16="http://schemas.microsoft.com/office/drawing/2014/main" id="{EA459B42-F6F5-44D3-88BC-7A79C3FD0B5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81" name="フリーフォーム: 図形 1480">
                            <a:extLst>
                              <a:ext uri="{FF2B5EF4-FFF2-40B4-BE49-F238E27FC236}">
                                <a16:creationId xmlns:a16="http://schemas.microsoft.com/office/drawing/2014/main" id="{6D92A781-658F-4772-8A9A-9762061F266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82" name="フリーフォーム: 図形 1481">
                            <a:extLst>
                              <a:ext uri="{FF2B5EF4-FFF2-40B4-BE49-F238E27FC236}">
                                <a16:creationId xmlns:a16="http://schemas.microsoft.com/office/drawing/2014/main" id="{A7F12072-0D1A-4DBA-98A0-760D7FEC33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83" name="フリーフォーム: 図形 1482">
                            <a:extLst>
                              <a:ext uri="{FF2B5EF4-FFF2-40B4-BE49-F238E27FC236}">
                                <a16:creationId xmlns:a16="http://schemas.microsoft.com/office/drawing/2014/main" id="{A957D447-7B55-4338-8B09-4E2F1CBB7B5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75" name="グループ化 1474">
                          <a:extLst>
                            <a:ext uri="{FF2B5EF4-FFF2-40B4-BE49-F238E27FC236}">
                              <a16:creationId xmlns:a16="http://schemas.microsoft.com/office/drawing/2014/main" id="{0253706B-0BCC-41F1-85C3-9C5342DCDC1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76" name="フリーフォーム: 図形 1475">
                            <a:extLst>
                              <a:ext uri="{FF2B5EF4-FFF2-40B4-BE49-F238E27FC236}">
                                <a16:creationId xmlns:a16="http://schemas.microsoft.com/office/drawing/2014/main" id="{D327A952-0EBF-49BE-A829-143EE93710D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77" name="フリーフォーム: 図形 1476">
                            <a:extLst>
                              <a:ext uri="{FF2B5EF4-FFF2-40B4-BE49-F238E27FC236}">
                                <a16:creationId xmlns:a16="http://schemas.microsoft.com/office/drawing/2014/main" id="{7C222670-87AD-45DF-AF06-A7496A9A120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78" name="フリーフォーム: 図形 1477">
                            <a:extLst>
                              <a:ext uri="{FF2B5EF4-FFF2-40B4-BE49-F238E27FC236}">
                                <a16:creationId xmlns:a16="http://schemas.microsoft.com/office/drawing/2014/main" id="{F34F002C-9322-4C95-B903-925F647C20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79" name="フリーフォーム: 図形 1478">
                            <a:extLst>
                              <a:ext uri="{FF2B5EF4-FFF2-40B4-BE49-F238E27FC236}">
                                <a16:creationId xmlns:a16="http://schemas.microsoft.com/office/drawing/2014/main" id="{7FE63377-7F6F-4915-9396-79DDCA8A223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463" name="グループ化 1462">
                        <a:extLst>
                          <a:ext uri="{FF2B5EF4-FFF2-40B4-BE49-F238E27FC236}">
                            <a16:creationId xmlns:a16="http://schemas.microsoft.com/office/drawing/2014/main" id="{1C0C5C41-BA26-4D4B-98C2-09779825611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4152074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64" name="グループ化 1463">
                          <a:extLst>
                            <a:ext uri="{FF2B5EF4-FFF2-40B4-BE49-F238E27FC236}">
                              <a16:creationId xmlns:a16="http://schemas.microsoft.com/office/drawing/2014/main" id="{C02B097A-F1A9-42BB-A7F2-FBD5754FC5B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70" name="フリーフォーム: 図形 1469">
                            <a:extLst>
                              <a:ext uri="{FF2B5EF4-FFF2-40B4-BE49-F238E27FC236}">
                                <a16:creationId xmlns:a16="http://schemas.microsoft.com/office/drawing/2014/main" id="{FEAD1531-925A-44BD-BD1E-0AD5E08A17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71" name="フリーフォーム: 図形 1470">
                            <a:extLst>
                              <a:ext uri="{FF2B5EF4-FFF2-40B4-BE49-F238E27FC236}">
                                <a16:creationId xmlns:a16="http://schemas.microsoft.com/office/drawing/2014/main" id="{FE303E83-7B75-46FC-AFDB-45021B437E1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72" name="フリーフォーム: 図形 1471">
                            <a:extLst>
                              <a:ext uri="{FF2B5EF4-FFF2-40B4-BE49-F238E27FC236}">
                                <a16:creationId xmlns:a16="http://schemas.microsoft.com/office/drawing/2014/main" id="{CB2009CC-1957-45FA-AD66-C248C57715B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73" name="フリーフォーム: 図形 1472">
                            <a:extLst>
                              <a:ext uri="{FF2B5EF4-FFF2-40B4-BE49-F238E27FC236}">
                                <a16:creationId xmlns:a16="http://schemas.microsoft.com/office/drawing/2014/main" id="{03B2256C-1842-492E-821B-8D2401F1083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65" name="グループ化 1464">
                          <a:extLst>
                            <a:ext uri="{FF2B5EF4-FFF2-40B4-BE49-F238E27FC236}">
                              <a16:creationId xmlns:a16="http://schemas.microsoft.com/office/drawing/2014/main" id="{F2C7F2DE-CAAE-4DF0-9B44-EED62D3CD46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66" name="フリーフォーム: 図形 1465">
                            <a:extLst>
                              <a:ext uri="{FF2B5EF4-FFF2-40B4-BE49-F238E27FC236}">
                                <a16:creationId xmlns:a16="http://schemas.microsoft.com/office/drawing/2014/main" id="{9583F17F-1D19-432F-905A-4666BC450D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67" name="フリーフォーム: 図形 1466">
                            <a:extLst>
                              <a:ext uri="{FF2B5EF4-FFF2-40B4-BE49-F238E27FC236}">
                                <a16:creationId xmlns:a16="http://schemas.microsoft.com/office/drawing/2014/main" id="{81064FBA-1465-465F-A3E1-D97C5094EA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68" name="フリーフォーム: 図形 1467">
                            <a:extLst>
                              <a:ext uri="{FF2B5EF4-FFF2-40B4-BE49-F238E27FC236}">
                                <a16:creationId xmlns:a16="http://schemas.microsoft.com/office/drawing/2014/main" id="{3210D6BB-D9F7-4DD1-8DB1-DD880A4AFD6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69" name="フリーフォーム: 図形 1468">
                            <a:extLst>
                              <a:ext uri="{FF2B5EF4-FFF2-40B4-BE49-F238E27FC236}">
                                <a16:creationId xmlns:a16="http://schemas.microsoft.com/office/drawing/2014/main" id="{9F0F0DA7-6204-4494-AF2D-D7FB1044D59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439" name="グループ化 1438">
                      <a:extLst>
                        <a:ext uri="{FF2B5EF4-FFF2-40B4-BE49-F238E27FC236}">
                          <a16:creationId xmlns:a16="http://schemas.microsoft.com/office/drawing/2014/main" id="{09F8ED5F-3C16-45C3-BB93-657CCD7F2A38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1403635" y="487680"/>
                      <a:ext cx="5882640" cy="5882640"/>
                      <a:chOff x="1403637" y="487680"/>
                      <a:chExt cx="5882640" cy="5882640"/>
                    </a:xfrm>
                  </p:grpSpPr>
                  <p:grpSp>
                    <p:nvGrpSpPr>
                      <p:cNvPr id="1440" name="グループ化 1439">
                        <a:extLst>
                          <a:ext uri="{FF2B5EF4-FFF2-40B4-BE49-F238E27FC236}">
                            <a16:creationId xmlns:a16="http://schemas.microsoft.com/office/drawing/2014/main" id="{E318DFC5-755D-49AC-901D-8192D9BECF2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52" name="グループ化 1451">
                          <a:extLst>
                            <a:ext uri="{FF2B5EF4-FFF2-40B4-BE49-F238E27FC236}">
                              <a16:creationId xmlns:a16="http://schemas.microsoft.com/office/drawing/2014/main" id="{4FEE092E-EBEE-4DB7-BD8F-32DAAFD0C6B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58" name="フリーフォーム: 図形 1457">
                            <a:extLst>
                              <a:ext uri="{FF2B5EF4-FFF2-40B4-BE49-F238E27FC236}">
                                <a16:creationId xmlns:a16="http://schemas.microsoft.com/office/drawing/2014/main" id="{BA1B3E67-0493-4910-9151-D31659791EE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59" name="フリーフォーム: 図形 1458">
                            <a:extLst>
                              <a:ext uri="{FF2B5EF4-FFF2-40B4-BE49-F238E27FC236}">
                                <a16:creationId xmlns:a16="http://schemas.microsoft.com/office/drawing/2014/main" id="{4951A456-64C4-4C23-85E8-3D5F4526BA8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60" name="フリーフォーム: 図形 1459">
                            <a:extLst>
                              <a:ext uri="{FF2B5EF4-FFF2-40B4-BE49-F238E27FC236}">
                                <a16:creationId xmlns:a16="http://schemas.microsoft.com/office/drawing/2014/main" id="{B2ED7EA1-E885-4BAD-91FB-3D4FF6395F8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61" name="フリーフォーム: 図形 1460">
                            <a:extLst>
                              <a:ext uri="{FF2B5EF4-FFF2-40B4-BE49-F238E27FC236}">
                                <a16:creationId xmlns:a16="http://schemas.microsoft.com/office/drawing/2014/main" id="{15F13267-331F-48BF-850C-AE78F99632A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53" name="グループ化 1452">
                          <a:extLst>
                            <a:ext uri="{FF2B5EF4-FFF2-40B4-BE49-F238E27FC236}">
                              <a16:creationId xmlns:a16="http://schemas.microsoft.com/office/drawing/2014/main" id="{A1F9865E-15B0-4B77-AC97-93E70755C3D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54" name="フリーフォーム: 図形 1453">
                            <a:extLst>
                              <a:ext uri="{FF2B5EF4-FFF2-40B4-BE49-F238E27FC236}">
                                <a16:creationId xmlns:a16="http://schemas.microsoft.com/office/drawing/2014/main" id="{34F44087-34DB-4A48-A975-650A1C3AFD0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55" name="フリーフォーム: 図形 1454">
                            <a:extLst>
                              <a:ext uri="{FF2B5EF4-FFF2-40B4-BE49-F238E27FC236}">
                                <a16:creationId xmlns:a16="http://schemas.microsoft.com/office/drawing/2014/main" id="{EA0111D3-1AA4-446B-97E4-590B5F1F8C8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56" name="フリーフォーム: 図形 1455">
                            <a:extLst>
                              <a:ext uri="{FF2B5EF4-FFF2-40B4-BE49-F238E27FC236}">
                                <a16:creationId xmlns:a16="http://schemas.microsoft.com/office/drawing/2014/main" id="{2AD0FBBF-0C65-4D40-A917-DB10140FA8E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57" name="フリーフォーム: 図形 1456">
                            <a:extLst>
                              <a:ext uri="{FF2B5EF4-FFF2-40B4-BE49-F238E27FC236}">
                                <a16:creationId xmlns:a16="http://schemas.microsoft.com/office/drawing/2014/main" id="{C8D46F01-7009-4E09-A939-0E4E120C8A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441" name="グループ化 1440">
                        <a:extLst>
                          <a:ext uri="{FF2B5EF4-FFF2-40B4-BE49-F238E27FC236}">
                            <a16:creationId xmlns:a16="http://schemas.microsoft.com/office/drawing/2014/main" id="{F1A65601-291F-4480-A987-9F0FEA1580F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4152074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42" name="グループ化 1441">
                          <a:extLst>
                            <a:ext uri="{FF2B5EF4-FFF2-40B4-BE49-F238E27FC236}">
                              <a16:creationId xmlns:a16="http://schemas.microsoft.com/office/drawing/2014/main" id="{4BBE3BC2-6D59-49F9-8A76-429B48E37AC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48" name="フリーフォーム: 図形 1447">
                            <a:extLst>
                              <a:ext uri="{FF2B5EF4-FFF2-40B4-BE49-F238E27FC236}">
                                <a16:creationId xmlns:a16="http://schemas.microsoft.com/office/drawing/2014/main" id="{448418BC-8B57-4230-AB64-3441EFE9734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49" name="フリーフォーム: 図形 1448">
                            <a:extLst>
                              <a:ext uri="{FF2B5EF4-FFF2-40B4-BE49-F238E27FC236}">
                                <a16:creationId xmlns:a16="http://schemas.microsoft.com/office/drawing/2014/main" id="{A27448E2-6FF6-401E-97AB-28B18FC385A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50" name="フリーフォーム: 図形 1449">
                            <a:extLst>
                              <a:ext uri="{FF2B5EF4-FFF2-40B4-BE49-F238E27FC236}">
                                <a16:creationId xmlns:a16="http://schemas.microsoft.com/office/drawing/2014/main" id="{62AD6990-7514-4A6E-90B2-667F23C150C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51" name="フリーフォーム: 図形 1450">
                            <a:extLst>
                              <a:ext uri="{FF2B5EF4-FFF2-40B4-BE49-F238E27FC236}">
                                <a16:creationId xmlns:a16="http://schemas.microsoft.com/office/drawing/2014/main" id="{4B1C18B0-06E8-4D72-9564-328125AA30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43" name="グループ化 1442">
                          <a:extLst>
                            <a:ext uri="{FF2B5EF4-FFF2-40B4-BE49-F238E27FC236}">
                              <a16:creationId xmlns:a16="http://schemas.microsoft.com/office/drawing/2014/main" id="{A1B18FC4-3E7A-48AA-B60E-C4A0AD4BA02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44" name="フリーフォーム: 図形 1443">
                            <a:extLst>
                              <a:ext uri="{FF2B5EF4-FFF2-40B4-BE49-F238E27FC236}">
                                <a16:creationId xmlns:a16="http://schemas.microsoft.com/office/drawing/2014/main" id="{5BC91048-2754-4A1F-8F40-0B7E5F50FD6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45" name="フリーフォーム: 図形 1444">
                            <a:extLst>
                              <a:ext uri="{FF2B5EF4-FFF2-40B4-BE49-F238E27FC236}">
                                <a16:creationId xmlns:a16="http://schemas.microsoft.com/office/drawing/2014/main" id="{EAA626BD-697D-4A8E-B418-AEAFB70091A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46" name="フリーフォーム: 図形 1445">
                            <a:extLst>
                              <a:ext uri="{FF2B5EF4-FFF2-40B4-BE49-F238E27FC236}">
                                <a16:creationId xmlns:a16="http://schemas.microsoft.com/office/drawing/2014/main" id="{F60DC4CC-98CF-4231-9EBD-F122F739B2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47" name="フリーフォーム: 図形 1446">
                            <a:extLst>
                              <a:ext uri="{FF2B5EF4-FFF2-40B4-BE49-F238E27FC236}">
                                <a16:creationId xmlns:a16="http://schemas.microsoft.com/office/drawing/2014/main" id="{ECA40C08-52FA-4567-AA87-6162157782E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391" name="グループ化 1390">
                    <a:extLst>
                      <a:ext uri="{FF2B5EF4-FFF2-40B4-BE49-F238E27FC236}">
                        <a16:creationId xmlns:a16="http://schemas.microsoft.com/office/drawing/2014/main" id="{0D86410F-F4FE-498D-8670-2FCE85A902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410804" y="487680"/>
                    <a:ext cx="5882642" cy="5882640"/>
                    <a:chOff x="1403635" y="487680"/>
                    <a:chExt cx="5882642" cy="5882640"/>
                  </a:xfrm>
                </p:grpSpPr>
                <p:grpSp>
                  <p:nvGrpSpPr>
                    <p:cNvPr id="1392" name="グループ化 1391">
                      <a:extLst>
                        <a:ext uri="{FF2B5EF4-FFF2-40B4-BE49-F238E27FC236}">
                          <a16:creationId xmlns:a16="http://schemas.microsoft.com/office/drawing/2014/main" id="{7CD797F6-48D0-44C8-ACD4-8ADB6EDA77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03637" y="487680"/>
                      <a:ext cx="5882640" cy="5882640"/>
                      <a:chOff x="1403637" y="487680"/>
                      <a:chExt cx="5882640" cy="5882640"/>
                    </a:xfrm>
                  </p:grpSpPr>
                  <p:grpSp>
                    <p:nvGrpSpPr>
                      <p:cNvPr id="1416" name="グループ化 1415">
                        <a:extLst>
                          <a:ext uri="{FF2B5EF4-FFF2-40B4-BE49-F238E27FC236}">
                            <a16:creationId xmlns:a16="http://schemas.microsoft.com/office/drawing/2014/main" id="{48A5D916-94AF-44EB-B279-0355F50B592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28" name="グループ化 1427">
                          <a:extLst>
                            <a:ext uri="{FF2B5EF4-FFF2-40B4-BE49-F238E27FC236}">
                              <a16:creationId xmlns:a16="http://schemas.microsoft.com/office/drawing/2014/main" id="{B5063FA4-AAC1-41B6-A0FD-44545F2343D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34" name="フリーフォーム: 図形 1433">
                            <a:extLst>
                              <a:ext uri="{FF2B5EF4-FFF2-40B4-BE49-F238E27FC236}">
                                <a16:creationId xmlns:a16="http://schemas.microsoft.com/office/drawing/2014/main" id="{01C75165-D193-4CB9-B7C4-5E8BB0705AD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35" name="フリーフォーム: 図形 1434">
                            <a:extLst>
                              <a:ext uri="{FF2B5EF4-FFF2-40B4-BE49-F238E27FC236}">
                                <a16:creationId xmlns:a16="http://schemas.microsoft.com/office/drawing/2014/main" id="{A6A0D9C0-2026-44E3-B165-1DF4E16031C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36" name="フリーフォーム: 図形 1435">
                            <a:extLst>
                              <a:ext uri="{FF2B5EF4-FFF2-40B4-BE49-F238E27FC236}">
                                <a16:creationId xmlns:a16="http://schemas.microsoft.com/office/drawing/2014/main" id="{52CAE6D5-8BBD-4EA2-839F-63F6D89C1FD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37" name="フリーフォーム: 図形 1436">
                            <a:extLst>
                              <a:ext uri="{FF2B5EF4-FFF2-40B4-BE49-F238E27FC236}">
                                <a16:creationId xmlns:a16="http://schemas.microsoft.com/office/drawing/2014/main" id="{647457C1-5F42-4C36-BBCD-36ED315458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29" name="グループ化 1428">
                          <a:extLst>
                            <a:ext uri="{FF2B5EF4-FFF2-40B4-BE49-F238E27FC236}">
                              <a16:creationId xmlns:a16="http://schemas.microsoft.com/office/drawing/2014/main" id="{24291FD8-7D30-4CE9-8FD0-CFCBCF82F4E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30" name="フリーフォーム: 図形 1429">
                            <a:extLst>
                              <a:ext uri="{FF2B5EF4-FFF2-40B4-BE49-F238E27FC236}">
                                <a16:creationId xmlns:a16="http://schemas.microsoft.com/office/drawing/2014/main" id="{3866F9C4-65AA-4BF3-A7D4-6B44C16422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31" name="フリーフォーム: 図形 1430">
                            <a:extLst>
                              <a:ext uri="{FF2B5EF4-FFF2-40B4-BE49-F238E27FC236}">
                                <a16:creationId xmlns:a16="http://schemas.microsoft.com/office/drawing/2014/main" id="{18988FCF-F72C-4B3F-A1BE-5F7E194FDF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32" name="フリーフォーム: 図形 1431">
                            <a:extLst>
                              <a:ext uri="{FF2B5EF4-FFF2-40B4-BE49-F238E27FC236}">
                                <a16:creationId xmlns:a16="http://schemas.microsoft.com/office/drawing/2014/main" id="{8B0DF59F-240F-419E-B3F8-1B40941313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33" name="フリーフォーム: 図形 1432">
                            <a:extLst>
                              <a:ext uri="{FF2B5EF4-FFF2-40B4-BE49-F238E27FC236}">
                                <a16:creationId xmlns:a16="http://schemas.microsoft.com/office/drawing/2014/main" id="{E6FA255A-C610-4414-BD89-3E15DAE1F7F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417" name="グループ化 1416">
                        <a:extLst>
                          <a:ext uri="{FF2B5EF4-FFF2-40B4-BE49-F238E27FC236}">
                            <a16:creationId xmlns:a16="http://schemas.microsoft.com/office/drawing/2014/main" id="{CE2FF42A-2A48-41E6-9D9A-9BA5F1F17EB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4152074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18" name="グループ化 1417">
                          <a:extLst>
                            <a:ext uri="{FF2B5EF4-FFF2-40B4-BE49-F238E27FC236}">
                              <a16:creationId xmlns:a16="http://schemas.microsoft.com/office/drawing/2014/main" id="{B79BD760-7145-482C-A0B8-86F7B04935F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24" name="フリーフォーム: 図形 1423">
                            <a:extLst>
                              <a:ext uri="{FF2B5EF4-FFF2-40B4-BE49-F238E27FC236}">
                                <a16:creationId xmlns:a16="http://schemas.microsoft.com/office/drawing/2014/main" id="{09723A5B-0B94-4C66-9DC4-8EA8FEDFEDF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25" name="フリーフォーム: 図形 1424">
                            <a:extLst>
                              <a:ext uri="{FF2B5EF4-FFF2-40B4-BE49-F238E27FC236}">
                                <a16:creationId xmlns:a16="http://schemas.microsoft.com/office/drawing/2014/main" id="{94F0D79C-8CB2-40EF-B1EB-8230613CA0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26" name="フリーフォーム: 図形 1425">
                            <a:extLst>
                              <a:ext uri="{FF2B5EF4-FFF2-40B4-BE49-F238E27FC236}">
                                <a16:creationId xmlns:a16="http://schemas.microsoft.com/office/drawing/2014/main" id="{0F0013E4-84F4-4C8B-8631-05581B27935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27" name="フリーフォーム: 図形 1426">
                            <a:extLst>
                              <a:ext uri="{FF2B5EF4-FFF2-40B4-BE49-F238E27FC236}">
                                <a16:creationId xmlns:a16="http://schemas.microsoft.com/office/drawing/2014/main" id="{0CB19AE8-BBF8-42D2-A3F3-6C7AD411447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19" name="グループ化 1418">
                          <a:extLst>
                            <a:ext uri="{FF2B5EF4-FFF2-40B4-BE49-F238E27FC236}">
                              <a16:creationId xmlns:a16="http://schemas.microsoft.com/office/drawing/2014/main" id="{6DA161DB-6B6E-4BD3-B0C0-467CE630348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20" name="フリーフォーム: 図形 1419">
                            <a:extLst>
                              <a:ext uri="{FF2B5EF4-FFF2-40B4-BE49-F238E27FC236}">
                                <a16:creationId xmlns:a16="http://schemas.microsoft.com/office/drawing/2014/main" id="{08CD8E10-2C41-4B9D-B226-85940B1DEA0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21" name="フリーフォーム: 図形 1420">
                            <a:extLst>
                              <a:ext uri="{FF2B5EF4-FFF2-40B4-BE49-F238E27FC236}">
                                <a16:creationId xmlns:a16="http://schemas.microsoft.com/office/drawing/2014/main" id="{99824D3A-718C-4F45-B7DB-0F5E4D7B4AC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22" name="フリーフォーム: 図形 1421">
                            <a:extLst>
                              <a:ext uri="{FF2B5EF4-FFF2-40B4-BE49-F238E27FC236}">
                                <a16:creationId xmlns:a16="http://schemas.microsoft.com/office/drawing/2014/main" id="{461BEADA-DF9D-4513-A888-58EA0A4155B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23" name="フリーフォーム: 図形 1422">
                            <a:extLst>
                              <a:ext uri="{FF2B5EF4-FFF2-40B4-BE49-F238E27FC236}">
                                <a16:creationId xmlns:a16="http://schemas.microsoft.com/office/drawing/2014/main" id="{1F7A6919-B080-474D-8B5E-07B94014FA9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393" name="グループ化 1392">
                      <a:extLst>
                        <a:ext uri="{FF2B5EF4-FFF2-40B4-BE49-F238E27FC236}">
                          <a16:creationId xmlns:a16="http://schemas.microsoft.com/office/drawing/2014/main" id="{24A75EF1-4B12-4FF7-A5E3-5A5600D592DE}"/>
                        </a:ext>
                      </a:extLst>
                    </p:cNvPr>
                    <p:cNvGrpSpPr/>
                    <p:nvPr/>
                  </p:nvGrpSpPr>
                  <p:grpSpPr>
                    <a:xfrm rot="2700000">
                      <a:off x="1403635" y="487680"/>
                      <a:ext cx="5882640" cy="5882640"/>
                      <a:chOff x="1403637" y="487680"/>
                      <a:chExt cx="5882640" cy="5882640"/>
                    </a:xfrm>
                  </p:grpSpPr>
                  <p:grpSp>
                    <p:nvGrpSpPr>
                      <p:cNvPr id="1394" name="グループ化 1393">
                        <a:extLst>
                          <a:ext uri="{FF2B5EF4-FFF2-40B4-BE49-F238E27FC236}">
                            <a16:creationId xmlns:a16="http://schemas.microsoft.com/office/drawing/2014/main" id="{307BD75B-4DFD-4213-97C2-EC9C2872669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5757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406" name="グループ化 1405">
                          <a:extLst>
                            <a:ext uri="{FF2B5EF4-FFF2-40B4-BE49-F238E27FC236}">
                              <a16:creationId xmlns:a16="http://schemas.microsoft.com/office/drawing/2014/main" id="{F1088E17-7A31-4A7F-974D-FC49167D85B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12" name="フリーフォーム: 図形 1411">
                            <a:extLst>
                              <a:ext uri="{FF2B5EF4-FFF2-40B4-BE49-F238E27FC236}">
                                <a16:creationId xmlns:a16="http://schemas.microsoft.com/office/drawing/2014/main" id="{E45EFB46-A006-428E-BB7D-97C59F46EC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13" name="フリーフォーム: 図形 1412">
                            <a:extLst>
                              <a:ext uri="{FF2B5EF4-FFF2-40B4-BE49-F238E27FC236}">
                                <a16:creationId xmlns:a16="http://schemas.microsoft.com/office/drawing/2014/main" id="{DF08B92D-6860-4DF6-9124-42D64E42E67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14" name="フリーフォーム: 図形 1413">
                            <a:extLst>
                              <a:ext uri="{FF2B5EF4-FFF2-40B4-BE49-F238E27FC236}">
                                <a16:creationId xmlns:a16="http://schemas.microsoft.com/office/drawing/2014/main" id="{D9023495-62C5-4A45-B2AE-5000CFA62DB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15" name="フリーフォーム: 図形 1414">
                            <a:extLst>
                              <a:ext uri="{FF2B5EF4-FFF2-40B4-BE49-F238E27FC236}">
                                <a16:creationId xmlns:a16="http://schemas.microsoft.com/office/drawing/2014/main" id="{3F58369A-D196-4A3D-BB93-02D6E3918C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07" name="グループ化 1406">
                          <a:extLst>
                            <a:ext uri="{FF2B5EF4-FFF2-40B4-BE49-F238E27FC236}">
                              <a16:creationId xmlns:a16="http://schemas.microsoft.com/office/drawing/2014/main" id="{C0C5EA46-C86E-42B6-ACE1-95E713E99B6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08" name="フリーフォーム: 図形 1407">
                            <a:extLst>
                              <a:ext uri="{FF2B5EF4-FFF2-40B4-BE49-F238E27FC236}">
                                <a16:creationId xmlns:a16="http://schemas.microsoft.com/office/drawing/2014/main" id="{DFCE99D2-8379-435E-B91D-60F05D77E8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09" name="フリーフォーム: 図形 1408">
                            <a:extLst>
                              <a:ext uri="{FF2B5EF4-FFF2-40B4-BE49-F238E27FC236}">
                                <a16:creationId xmlns:a16="http://schemas.microsoft.com/office/drawing/2014/main" id="{AF2612AB-2364-4B67-9623-8741CCE2C9F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10" name="フリーフォーム: 図形 1409">
                            <a:extLst>
                              <a:ext uri="{FF2B5EF4-FFF2-40B4-BE49-F238E27FC236}">
                                <a16:creationId xmlns:a16="http://schemas.microsoft.com/office/drawing/2014/main" id="{4AA458AB-0CF5-4D11-8103-DC6E500389B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11" name="フリーフォーム: 図形 1410">
                            <a:extLst>
                              <a:ext uri="{FF2B5EF4-FFF2-40B4-BE49-F238E27FC236}">
                                <a16:creationId xmlns:a16="http://schemas.microsoft.com/office/drawing/2014/main" id="{BF416A78-1BA4-43A5-B964-D6E88A76B6A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395" name="グループ化 1394">
                        <a:extLst>
                          <a:ext uri="{FF2B5EF4-FFF2-40B4-BE49-F238E27FC236}">
                            <a16:creationId xmlns:a16="http://schemas.microsoft.com/office/drawing/2014/main" id="{CBA3B9E7-743E-4C07-8096-2FA6FB9350D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5400000">
                        <a:off x="4152074" y="487680"/>
                        <a:ext cx="385765" cy="5882640"/>
                        <a:chOff x="4165757" y="487680"/>
                        <a:chExt cx="385765" cy="5882640"/>
                      </a:xfrm>
                    </p:grpSpPr>
                    <p:grpSp>
                      <p:nvGrpSpPr>
                        <p:cNvPr id="1396" name="グループ化 1395">
                          <a:extLst>
                            <a:ext uri="{FF2B5EF4-FFF2-40B4-BE49-F238E27FC236}">
                              <a16:creationId xmlns:a16="http://schemas.microsoft.com/office/drawing/2014/main" id="{22FF35D6-1B3E-4B3D-B1DA-EC188BE87CF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165757" y="487680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402" name="フリーフォーム: 図形 1401">
                            <a:extLst>
                              <a:ext uri="{FF2B5EF4-FFF2-40B4-BE49-F238E27FC236}">
                                <a16:creationId xmlns:a16="http://schemas.microsoft.com/office/drawing/2014/main" id="{843CF1D1-B3E4-421F-9282-3320C77BA8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03" name="フリーフォーム: 図形 1402">
                            <a:extLst>
                              <a:ext uri="{FF2B5EF4-FFF2-40B4-BE49-F238E27FC236}">
                                <a16:creationId xmlns:a16="http://schemas.microsoft.com/office/drawing/2014/main" id="{58A8115F-2EF8-4E62-9B6E-4103843A4F6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04" name="フリーフォーム: 図形 1403">
                            <a:extLst>
                              <a:ext uri="{FF2B5EF4-FFF2-40B4-BE49-F238E27FC236}">
                                <a16:creationId xmlns:a16="http://schemas.microsoft.com/office/drawing/2014/main" id="{AFCB19C3-4F39-4A39-93C2-B277B231A0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05" name="フリーフォーム: 図形 1404">
                            <a:extLst>
                              <a:ext uri="{FF2B5EF4-FFF2-40B4-BE49-F238E27FC236}">
                                <a16:creationId xmlns:a16="http://schemas.microsoft.com/office/drawing/2014/main" id="{56D0CE4C-380F-4E3B-94F1-A65A4444117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97" name="グループ化 1396">
                          <a:extLst>
                            <a:ext uri="{FF2B5EF4-FFF2-40B4-BE49-F238E27FC236}">
                              <a16:creationId xmlns:a16="http://schemas.microsoft.com/office/drawing/2014/main" id="{2721344E-CC03-40B4-AF3F-CC9B58E6C1E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0800000">
                          <a:off x="4165757" y="5393774"/>
                          <a:ext cx="385765" cy="976546"/>
                          <a:chOff x="4567235" y="1256131"/>
                          <a:chExt cx="385765" cy="1038675"/>
                        </a:xfrm>
                      </p:grpSpPr>
                      <p:sp>
                        <p:nvSpPr>
                          <p:cNvPr id="1398" name="フリーフォーム: 図形 1397">
                            <a:extLst>
                              <a:ext uri="{FF2B5EF4-FFF2-40B4-BE49-F238E27FC236}">
                                <a16:creationId xmlns:a16="http://schemas.microsoft.com/office/drawing/2014/main" id="{C6997130-A8E4-416F-9D5A-8B86FDA4A3A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9050" cap="flat" cmpd="sng" algn="ctr">
                            <a:solidFill>
                              <a:sysClr val="window" lastClr="FFFFFF">
                                <a:lumMod val="95000"/>
                              </a:sysClr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399" name="フリーフォーム: 図形 1398">
                            <a:extLst>
                              <a:ext uri="{FF2B5EF4-FFF2-40B4-BE49-F238E27FC236}">
                                <a16:creationId xmlns:a16="http://schemas.microsoft.com/office/drawing/2014/main" id="{D635D177-5F4A-4401-B0E1-E0142DCE2D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7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pattFill prst="wdDnDiag">
                            <a:fgClr>
                              <a:sysClr val="window" lastClr="FFFFFF">
                                <a:lumMod val="95000"/>
                              </a:sysClr>
                            </a:fgClr>
                            <a:bgClr>
                              <a:sysClr val="window" lastClr="FFFFFF"/>
                            </a:bgClr>
                          </a:patt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00" name="フリーフォーム: 図形 1399">
                            <a:extLst>
                              <a:ext uri="{FF2B5EF4-FFF2-40B4-BE49-F238E27FC236}">
                                <a16:creationId xmlns:a16="http://schemas.microsoft.com/office/drawing/2014/main" id="{605A9687-4196-4F2A-9889-887C9EAEBB3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6" y="1256131"/>
                            <a:ext cx="385763" cy="1038675"/>
                          </a:xfrm>
                          <a:custGeom>
                            <a:avLst/>
                            <a:gdLst>
                              <a:gd name="connsiteX0" fmla="*/ 446509 w 690563"/>
                              <a:gd name="connsiteY0" fmla="*/ 0 h 2010676"/>
                              <a:gd name="connsiteX1" fmla="*/ 505786 w 690563"/>
                              <a:gd name="connsiteY1" fmla="*/ 85189 h 2010676"/>
                              <a:gd name="connsiteX2" fmla="*/ 690563 w 690563"/>
                              <a:gd name="connsiteY2" fmla="*/ 1005338 h 2010676"/>
                              <a:gd name="connsiteX3" fmla="*/ 505786 w 690563"/>
                              <a:gd name="connsiteY3" fmla="*/ 1925487 h 2010676"/>
                              <a:gd name="connsiteX4" fmla="*/ 446509 w 690563"/>
                              <a:gd name="connsiteY4" fmla="*/ 2010676 h 2010676"/>
                              <a:gd name="connsiteX5" fmla="*/ 338059 w 690563"/>
                              <a:gd name="connsiteY5" fmla="*/ 1925487 h 2010676"/>
                              <a:gd name="connsiteX6" fmla="*/ 0 w 690563"/>
                              <a:gd name="connsiteY6" fmla="*/ 1005338 h 2010676"/>
                              <a:gd name="connsiteX7" fmla="*/ 338059 w 690563"/>
                              <a:gd name="connsiteY7" fmla="*/ 85189 h 20106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</a:cxnLst>
                            <a:rect l="l" t="t" r="r" b="b"/>
                            <a:pathLst>
                              <a:path w="690563" h="2010676">
                                <a:moveTo>
                                  <a:pt x="446509" y="0"/>
                                </a:moveTo>
                                <a:lnTo>
                                  <a:pt x="505786" y="85189"/>
                                </a:lnTo>
                                <a:cubicBezTo>
                                  <a:pt x="617268" y="284603"/>
                                  <a:pt x="690563" y="622308"/>
                                  <a:pt x="690563" y="1005338"/>
                                </a:cubicBezTo>
                                <a:cubicBezTo>
                                  <a:pt x="690563" y="1388369"/>
                                  <a:pt x="617268" y="1726073"/>
                                  <a:pt x="505786" y="1925487"/>
                                </a:cubicBezTo>
                                <a:lnTo>
                                  <a:pt x="446509" y="2010676"/>
                                </a:lnTo>
                                <a:lnTo>
                                  <a:pt x="338059" y="1925487"/>
                                </a:lnTo>
                                <a:cubicBezTo>
                                  <a:pt x="134099" y="1726073"/>
                                  <a:pt x="0" y="1388369"/>
                                  <a:pt x="0" y="1005338"/>
                                </a:cubicBezTo>
                                <a:cubicBezTo>
                                  <a:pt x="0" y="622308"/>
                                  <a:pt x="134099" y="284603"/>
                                  <a:pt x="338059" y="85189"/>
                                </a:cubicBezTo>
                                <a:close/>
                              </a:path>
                            </a:pathLst>
                          </a:custGeom>
                          <a:gradFill flip="none" rotWithShape="1">
                            <a:gsLst>
                              <a:gs pos="0">
                                <a:sysClr val="window" lastClr="FFFFFF">
                                  <a:lumMod val="85000"/>
                                  <a:alpha val="50000"/>
                                </a:sysClr>
                              </a:gs>
                              <a:gs pos="100000">
                                <a:sysClr val="window" lastClr="FFFFFF">
                                  <a:alpha val="0"/>
                                </a:sysClr>
                              </a:gs>
                            </a:gsLst>
                            <a:lin ang="16200000" scaled="1"/>
                            <a:tileRect/>
                          </a:gra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401" name="フリーフォーム: 図形 1400">
                            <a:extLst>
                              <a:ext uri="{FF2B5EF4-FFF2-40B4-BE49-F238E27FC236}">
                                <a16:creationId xmlns:a16="http://schemas.microsoft.com/office/drawing/2014/main" id="{B6E8DDC0-8EF3-4D74-BB07-5530D2EB60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67235" y="1256131"/>
                            <a:ext cx="278480" cy="1038675"/>
                          </a:xfrm>
                          <a:custGeom>
                            <a:avLst/>
                            <a:gdLst>
                              <a:gd name="connsiteX0" fmla="*/ 249429 w 278480"/>
                              <a:gd name="connsiteY0" fmla="*/ 0 h 1038675"/>
                              <a:gd name="connsiteX1" fmla="*/ 250675 w 278480"/>
                              <a:gd name="connsiteY1" fmla="*/ 1656 h 1038675"/>
                              <a:gd name="connsiteX2" fmla="*/ 231710 w 278480"/>
                              <a:gd name="connsiteY2" fmla="*/ 15432 h 1038675"/>
                              <a:gd name="connsiteX3" fmla="*/ 42863 w 278480"/>
                              <a:gd name="connsiteY3" fmla="*/ 490763 h 1038675"/>
                              <a:gd name="connsiteX4" fmla="*/ 231710 w 278480"/>
                              <a:gd name="connsiteY4" fmla="*/ 966093 h 1038675"/>
                              <a:gd name="connsiteX5" fmla="*/ 278480 w 278480"/>
                              <a:gd name="connsiteY5" fmla="*/ 1000067 h 1038675"/>
                              <a:gd name="connsiteX6" fmla="*/ 249429 w 278480"/>
                              <a:gd name="connsiteY6" fmla="*/ 1038675 h 1038675"/>
                              <a:gd name="connsiteX7" fmla="*/ 188847 w 278480"/>
                              <a:gd name="connsiteY7" fmla="*/ 994668 h 1038675"/>
                              <a:gd name="connsiteX8" fmla="*/ 0 w 278480"/>
                              <a:gd name="connsiteY8" fmla="*/ 519338 h 1038675"/>
                              <a:gd name="connsiteX9" fmla="*/ 188847 w 278480"/>
                              <a:gd name="connsiteY9" fmla="*/ 44007 h 1038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</a:cxnLst>
                            <a:rect l="l" t="t" r="r" b="b"/>
                            <a:pathLst>
                              <a:path w="278480" h="1038675">
                                <a:moveTo>
                                  <a:pt x="249429" y="0"/>
                                </a:moveTo>
                                <a:lnTo>
                                  <a:pt x="250675" y="1656"/>
                                </a:lnTo>
                                <a:lnTo>
                                  <a:pt x="231710" y="15432"/>
                                </a:lnTo>
                                <a:cubicBezTo>
                                  <a:pt x="117774" y="118445"/>
                                  <a:pt x="42863" y="292897"/>
                                  <a:pt x="42863" y="490763"/>
                                </a:cubicBezTo>
                                <a:cubicBezTo>
                                  <a:pt x="42863" y="688629"/>
                                  <a:pt x="117774" y="863080"/>
                                  <a:pt x="231710" y="966093"/>
                                </a:cubicBezTo>
                                <a:lnTo>
                                  <a:pt x="278480" y="1000067"/>
                                </a:lnTo>
                                <a:lnTo>
                                  <a:pt x="249429" y="1038675"/>
                                </a:lnTo>
                                <a:lnTo>
                                  <a:pt x="188847" y="994668"/>
                                </a:lnTo>
                                <a:cubicBezTo>
                                  <a:pt x="74911" y="891655"/>
                                  <a:pt x="0" y="717204"/>
                                  <a:pt x="0" y="519338"/>
                                </a:cubicBezTo>
                                <a:cubicBezTo>
                                  <a:pt x="0" y="321472"/>
                                  <a:pt x="74911" y="147020"/>
                                  <a:pt x="188847" y="4400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ysClr val="window" lastClr="FFFFFF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marL="0" marR="0" lvl="0" indent="0" algn="ctr" defTabSz="4572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游ゴシック" panose="020B0400000000000000" pitchFamily="50" charset="-128"/>
                              <a:cs typeface="+mn-cs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  <p:grpSp>
              <p:nvGrpSpPr>
                <p:cNvPr id="1208" name="グループ化 1207">
                  <a:extLst>
                    <a:ext uri="{FF2B5EF4-FFF2-40B4-BE49-F238E27FC236}">
                      <a16:creationId xmlns:a16="http://schemas.microsoft.com/office/drawing/2014/main" id="{6782B058-319B-4084-9A30-F3E348FEA08E}"/>
                    </a:ext>
                  </a:extLst>
                </p:cNvPr>
                <p:cNvGrpSpPr/>
                <p:nvPr/>
              </p:nvGrpSpPr>
              <p:grpSpPr>
                <a:xfrm>
                  <a:off x="2247921" y="1342466"/>
                  <a:ext cx="4140774" cy="4131696"/>
                  <a:chOff x="2247921" y="1342466"/>
                  <a:chExt cx="4140774" cy="4131696"/>
                </a:xfrm>
              </p:grpSpPr>
              <p:grpSp>
                <p:nvGrpSpPr>
                  <p:cNvPr id="1345" name="グループ化 1344">
                    <a:extLst>
                      <a:ext uri="{FF2B5EF4-FFF2-40B4-BE49-F238E27FC236}">
                        <a16:creationId xmlns:a16="http://schemas.microsoft.com/office/drawing/2014/main" id="{4C506CB2-7F42-4546-9521-48736BC31DE5}"/>
                      </a:ext>
                    </a:extLst>
                  </p:cNvPr>
                  <p:cNvGrpSpPr/>
                  <p:nvPr/>
                </p:nvGrpSpPr>
                <p:grpSpPr>
                  <a:xfrm>
                    <a:off x="4120888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79" name="グループ化 1378">
                      <a:extLst>
                        <a:ext uri="{FF2B5EF4-FFF2-40B4-BE49-F238E27FC236}">
                          <a16:creationId xmlns:a16="http://schemas.microsoft.com/office/drawing/2014/main" id="{7919BED9-2D9E-43A3-840C-8AE3D7F020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85" name="フリーフォーム: 図形 1384">
                        <a:extLst>
                          <a:ext uri="{FF2B5EF4-FFF2-40B4-BE49-F238E27FC236}">
                            <a16:creationId xmlns:a16="http://schemas.microsoft.com/office/drawing/2014/main" id="{1F281D14-F983-4205-B9D6-243AF0853D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86" name="フリーフォーム: 図形 1385">
                        <a:extLst>
                          <a:ext uri="{FF2B5EF4-FFF2-40B4-BE49-F238E27FC236}">
                            <a16:creationId xmlns:a16="http://schemas.microsoft.com/office/drawing/2014/main" id="{9F82F20B-B85B-4DD2-87C6-E1C5B1F79A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87" name="フリーフォーム: 図形 1386">
                        <a:extLst>
                          <a:ext uri="{FF2B5EF4-FFF2-40B4-BE49-F238E27FC236}">
                            <a16:creationId xmlns:a16="http://schemas.microsoft.com/office/drawing/2014/main" id="{8F12F80F-8CAE-4D52-AA71-2A566E281D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88" name="フリーフォーム: 図形 1387">
                        <a:extLst>
                          <a:ext uri="{FF2B5EF4-FFF2-40B4-BE49-F238E27FC236}">
                            <a16:creationId xmlns:a16="http://schemas.microsoft.com/office/drawing/2014/main" id="{2F1F5902-3D24-4471-B589-24D14E9652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80" name="グループ化 1379">
                      <a:extLst>
                        <a:ext uri="{FF2B5EF4-FFF2-40B4-BE49-F238E27FC236}">
                          <a16:creationId xmlns:a16="http://schemas.microsoft.com/office/drawing/2014/main" id="{51E9865C-E16D-4EA2-BF34-77124F7D05C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81" name="フリーフォーム: 図形 1380">
                        <a:extLst>
                          <a:ext uri="{FF2B5EF4-FFF2-40B4-BE49-F238E27FC236}">
                            <a16:creationId xmlns:a16="http://schemas.microsoft.com/office/drawing/2014/main" id="{CCEB8577-D197-4D28-8138-D1367511EC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82" name="フリーフォーム: 図形 1381">
                        <a:extLst>
                          <a:ext uri="{FF2B5EF4-FFF2-40B4-BE49-F238E27FC236}">
                            <a16:creationId xmlns:a16="http://schemas.microsoft.com/office/drawing/2014/main" id="{96D129C7-B01B-4E30-BC70-00AFF1FDDC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83" name="フリーフォーム: 図形 1382">
                        <a:extLst>
                          <a:ext uri="{FF2B5EF4-FFF2-40B4-BE49-F238E27FC236}">
                            <a16:creationId xmlns:a16="http://schemas.microsoft.com/office/drawing/2014/main" id="{D888A246-D04C-4AF8-964F-FA2199F8B5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84" name="フリーフォーム: 図形 1383">
                        <a:extLst>
                          <a:ext uri="{FF2B5EF4-FFF2-40B4-BE49-F238E27FC236}">
                            <a16:creationId xmlns:a16="http://schemas.microsoft.com/office/drawing/2014/main" id="{20F9E220-AADA-46D9-A93B-8B6E6620F2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46" name="グループ化 1345">
                    <a:extLst>
                      <a:ext uri="{FF2B5EF4-FFF2-40B4-BE49-F238E27FC236}">
                        <a16:creationId xmlns:a16="http://schemas.microsoft.com/office/drawing/2014/main" id="{51AC7A31-5FC5-423E-8B3E-1D254DBBA23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20886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69" name="グループ化 1368">
                      <a:extLst>
                        <a:ext uri="{FF2B5EF4-FFF2-40B4-BE49-F238E27FC236}">
                          <a16:creationId xmlns:a16="http://schemas.microsoft.com/office/drawing/2014/main" id="{54409EF8-72D6-495A-B55A-20350653E6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75" name="フリーフォーム: 図形 1374">
                        <a:extLst>
                          <a:ext uri="{FF2B5EF4-FFF2-40B4-BE49-F238E27FC236}">
                            <a16:creationId xmlns:a16="http://schemas.microsoft.com/office/drawing/2014/main" id="{9100ACEB-7618-440E-9851-DA99AF1676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6" name="フリーフォーム: 図形 1375">
                        <a:extLst>
                          <a:ext uri="{FF2B5EF4-FFF2-40B4-BE49-F238E27FC236}">
                            <a16:creationId xmlns:a16="http://schemas.microsoft.com/office/drawing/2014/main" id="{197BFD29-079C-4BB1-B11E-CA85D4A134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7" name="フリーフォーム: 図形 1376">
                        <a:extLst>
                          <a:ext uri="{FF2B5EF4-FFF2-40B4-BE49-F238E27FC236}">
                            <a16:creationId xmlns:a16="http://schemas.microsoft.com/office/drawing/2014/main" id="{60983DCA-E879-45EE-BF4B-4CD9223FD6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8" name="フリーフォーム: 図形 1377">
                        <a:extLst>
                          <a:ext uri="{FF2B5EF4-FFF2-40B4-BE49-F238E27FC236}">
                            <a16:creationId xmlns:a16="http://schemas.microsoft.com/office/drawing/2014/main" id="{8FDF0A60-532A-4B80-ACD6-B40E9EAF95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70" name="グループ化 1369">
                      <a:extLst>
                        <a:ext uri="{FF2B5EF4-FFF2-40B4-BE49-F238E27FC236}">
                          <a16:creationId xmlns:a16="http://schemas.microsoft.com/office/drawing/2014/main" id="{A9A1C5DF-AD9E-40C6-A888-C4493D4850CF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71" name="フリーフォーム: 図形 1370">
                        <a:extLst>
                          <a:ext uri="{FF2B5EF4-FFF2-40B4-BE49-F238E27FC236}">
                            <a16:creationId xmlns:a16="http://schemas.microsoft.com/office/drawing/2014/main" id="{1237E5F4-6C0B-45BA-9A58-CE7E76F677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2" name="フリーフォーム: 図形 1371">
                        <a:extLst>
                          <a:ext uri="{FF2B5EF4-FFF2-40B4-BE49-F238E27FC236}">
                            <a16:creationId xmlns:a16="http://schemas.microsoft.com/office/drawing/2014/main" id="{A43A185F-171F-4F75-AB87-5471BCCC5C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3" name="フリーフォーム: 図形 1372">
                        <a:extLst>
                          <a:ext uri="{FF2B5EF4-FFF2-40B4-BE49-F238E27FC236}">
                            <a16:creationId xmlns:a16="http://schemas.microsoft.com/office/drawing/2014/main" id="{51C6D430-8D46-4234-AD19-49694DEB2B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74" name="フリーフォーム: 図形 1373">
                        <a:extLst>
                          <a:ext uri="{FF2B5EF4-FFF2-40B4-BE49-F238E27FC236}">
                            <a16:creationId xmlns:a16="http://schemas.microsoft.com/office/drawing/2014/main" id="{D2F9DB49-1F9F-47AE-8766-77CAEC0C4F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47" name="グループ化 1346">
                    <a:extLst>
                      <a:ext uri="{FF2B5EF4-FFF2-40B4-BE49-F238E27FC236}">
                        <a16:creationId xmlns:a16="http://schemas.microsoft.com/office/drawing/2014/main" id="{01736523-0741-423C-9583-368B51E1BAE7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129964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59" name="グループ化 1358">
                      <a:extLst>
                        <a:ext uri="{FF2B5EF4-FFF2-40B4-BE49-F238E27FC236}">
                          <a16:creationId xmlns:a16="http://schemas.microsoft.com/office/drawing/2014/main" id="{7D2DA87B-8C39-433A-95E9-8A94D4187F1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65" name="フリーフォーム: 図形 1364">
                        <a:extLst>
                          <a:ext uri="{FF2B5EF4-FFF2-40B4-BE49-F238E27FC236}">
                            <a16:creationId xmlns:a16="http://schemas.microsoft.com/office/drawing/2014/main" id="{8B7ED8C7-10F5-4F98-AA3C-C2E15C7A8C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66" name="フリーフォーム: 図形 1365">
                        <a:extLst>
                          <a:ext uri="{FF2B5EF4-FFF2-40B4-BE49-F238E27FC236}">
                            <a16:creationId xmlns:a16="http://schemas.microsoft.com/office/drawing/2014/main" id="{5FE52018-FEF1-4A0B-8B81-A365A39E53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67" name="フリーフォーム: 図形 1366">
                        <a:extLst>
                          <a:ext uri="{FF2B5EF4-FFF2-40B4-BE49-F238E27FC236}">
                            <a16:creationId xmlns:a16="http://schemas.microsoft.com/office/drawing/2014/main" id="{67508230-C7E8-469A-8CC6-39BE676DB1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68" name="フリーフォーム: 図形 1367">
                        <a:extLst>
                          <a:ext uri="{FF2B5EF4-FFF2-40B4-BE49-F238E27FC236}">
                            <a16:creationId xmlns:a16="http://schemas.microsoft.com/office/drawing/2014/main" id="{D0E90DD7-09B1-42BF-B072-CCA8E34A1B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60" name="グループ化 1359">
                      <a:extLst>
                        <a:ext uri="{FF2B5EF4-FFF2-40B4-BE49-F238E27FC236}">
                          <a16:creationId xmlns:a16="http://schemas.microsoft.com/office/drawing/2014/main" id="{4484737A-43D7-40A6-970C-6ECA4B283CE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61" name="フリーフォーム: 図形 1360">
                        <a:extLst>
                          <a:ext uri="{FF2B5EF4-FFF2-40B4-BE49-F238E27FC236}">
                            <a16:creationId xmlns:a16="http://schemas.microsoft.com/office/drawing/2014/main" id="{A1920976-528A-47E5-B632-F4650B1519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62" name="フリーフォーム: 図形 1361">
                        <a:extLst>
                          <a:ext uri="{FF2B5EF4-FFF2-40B4-BE49-F238E27FC236}">
                            <a16:creationId xmlns:a16="http://schemas.microsoft.com/office/drawing/2014/main" id="{C183A76A-348C-4DB9-B218-86AEC0E40E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63" name="フリーフォーム: 図形 1362">
                        <a:extLst>
                          <a:ext uri="{FF2B5EF4-FFF2-40B4-BE49-F238E27FC236}">
                            <a16:creationId xmlns:a16="http://schemas.microsoft.com/office/drawing/2014/main" id="{AFFA8FDF-D9EB-4DC7-8658-BAE8C52369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64" name="フリーフォーム: 図形 1363">
                        <a:extLst>
                          <a:ext uri="{FF2B5EF4-FFF2-40B4-BE49-F238E27FC236}">
                            <a16:creationId xmlns:a16="http://schemas.microsoft.com/office/drawing/2014/main" id="{52EA4BC8-84CB-46EF-AE52-D0B11B93AC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48" name="グループ化 1347">
                    <a:extLst>
                      <a:ext uri="{FF2B5EF4-FFF2-40B4-BE49-F238E27FC236}">
                        <a16:creationId xmlns:a16="http://schemas.microsoft.com/office/drawing/2014/main" id="{C2EA32E5-72E8-4E02-95CC-44C6F5A5AECB}"/>
                      </a:ext>
                    </a:extLst>
                  </p:cNvPr>
                  <p:cNvGrpSpPr/>
                  <p:nvPr/>
                </p:nvGrpSpPr>
                <p:grpSpPr>
                  <a:xfrm rot="8100000">
                    <a:off x="4129962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49" name="グループ化 1348">
                      <a:extLst>
                        <a:ext uri="{FF2B5EF4-FFF2-40B4-BE49-F238E27FC236}">
                          <a16:creationId xmlns:a16="http://schemas.microsoft.com/office/drawing/2014/main" id="{2719579B-77B9-4BEC-B24C-61D8DC7B43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55" name="フリーフォーム: 図形 1354">
                        <a:extLst>
                          <a:ext uri="{FF2B5EF4-FFF2-40B4-BE49-F238E27FC236}">
                            <a16:creationId xmlns:a16="http://schemas.microsoft.com/office/drawing/2014/main" id="{6C1D83A2-1285-4708-8A0F-270362C0A6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6" name="フリーフォーム: 図形 1355">
                        <a:extLst>
                          <a:ext uri="{FF2B5EF4-FFF2-40B4-BE49-F238E27FC236}">
                            <a16:creationId xmlns:a16="http://schemas.microsoft.com/office/drawing/2014/main" id="{99FA6F29-34CD-4476-A300-6E70166C7C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7" name="フリーフォーム: 図形 1356">
                        <a:extLst>
                          <a:ext uri="{FF2B5EF4-FFF2-40B4-BE49-F238E27FC236}">
                            <a16:creationId xmlns:a16="http://schemas.microsoft.com/office/drawing/2014/main" id="{BD3C2B72-C12B-4F2D-B051-EBA6840FA8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8" name="フリーフォーム: 図形 1357">
                        <a:extLst>
                          <a:ext uri="{FF2B5EF4-FFF2-40B4-BE49-F238E27FC236}">
                            <a16:creationId xmlns:a16="http://schemas.microsoft.com/office/drawing/2014/main" id="{5B464CE0-58EB-4063-A44A-DDC43FC919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50" name="グループ化 1349">
                      <a:extLst>
                        <a:ext uri="{FF2B5EF4-FFF2-40B4-BE49-F238E27FC236}">
                          <a16:creationId xmlns:a16="http://schemas.microsoft.com/office/drawing/2014/main" id="{487BDFA7-D062-4211-B926-7ADEE334ED71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51" name="フリーフォーム: 図形 1350">
                        <a:extLst>
                          <a:ext uri="{FF2B5EF4-FFF2-40B4-BE49-F238E27FC236}">
                            <a16:creationId xmlns:a16="http://schemas.microsoft.com/office/drawing/2014/main" id="{05B0B88D-DFF8-43D9-935E-F16A1F5C2D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2" name="フリーフォーム: 図形 1351">
                        <a:extLst>
                          <a:ext uri="{FF2B5EF4-FFF2-40B4-BE49-F238E27FC236}">
                            <a16:creationId xmlns:a16="http://schemas.microsoft.com/office/drawing/2014/main" id="{877A1E36-3421-4EA0-B8F7-26CF58BECD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3" name="フリーフォーム: 図形 1352">
                        <a:extLst>
                          <a:ext uri="{FF2B5EF4-FFF2-40B4-BE49-F238E27FC236}">
                            <a16:creationId xmlns:a16="http://schemas.microsoft.com/office/drawing/2014/main" id="{985CEF40-1927-4A2E-9C06-CEE392C697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54" name="フリーフォーム: 図形 1353">
                        <a:extLst>
                          <a:ext uri="{FF2B5EF4-FFF2-40B4-BE49-F238E27FC236}">
                            <a16:creationId xmlns:a16="http://schemas.microsoft.com/office/drawing/2014/main" id="{D921D9E2-DA12-4469-93FB-0BFD3861A7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09" name="グループ化 1208">
                  <a:extLst>
                    <a:ext uri="{FF2B5EF4-FFF2-40B4-BE49-F238E27FC236}">
                      <a16:creationId xmlns:a16="http://schemas.microsoft.com/office/drawing/2014/main" id="{C4C33E30-07D2-440B-9677-CAFC3EA76825}"/>
                    </a:ext>
                  </a:extLst>
                </p:cNvPr>
                <p:cNvGrpSpPr/>
                <p:nvPr/>
              </p:nvGrpSpPr>
              <p:grpSpPr>
                <a:xfrm rot="900000">
                  <a:off x="2247656" y="1342466"/>
                  <a:ext cx="4140774" cy="4131696"/>
                  <a:chOff x="2247921" y="1342466"/>
                  <a:chExt cx="4140774" cy="4131696"/>
                </a:xfrm>
              </p:grpSpPr>
              <p:grpSp>
                <p:nvGrpSpPr>
                  <p:cNvPr id="1301" name="グループ化 1300">
                    <a:extLst>
                      <a:ext uri="{FF2B5EF4-FFF2-40B4-BE49-F238E27FC236}">
                        <a16:creationId xmlns:a16="http://schemas.microsoft.com/office/drawing/2014/main" id="{62E0F6B5-5049-48B7-AC00-8487E8031365}"/>
                      </a:ext>
                    </a:extLst>
                  </p:cNvPr>
                  <p:cNvGrpSpPr/>
                  <p:nvPr/>
                </p:nvGrpSpPr>
                <p:grpSpPr>
                  <a:xfrm>
                    <a:off x="4120888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35" name="グループ化 1334">
                      <a:extLst>
                        <a:ext uri="{FF2B5EF4-FFF2-40B4-BE49-F238E27FC236}">
                          <a16:creationId xmlns:a16="http://schemas.microsoft.com/office/drawing/2014/main" id="{4A34A5B2-0DC8-4176-BE0B-9D113703DB6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41" name="フリーフォーム: 図形 1340">
                        <a:extLst>
                          <a:ext uri="{FF2B5EF4-FFF2-40B4-BE49-F238E27FC236}">
                            <a16:creationId xmlns:a16="http://schemas.microsoft.com/office/drawing/2014/main" id="{440D6DB3-0511-468C-8759-076298367E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42" name="フリーフォーム: 図形 1341">
                        <a:extLst>
                          <a:ext uri="{FF2B5EF4-FFF2-40B4-BE49-F238E27FC236}">
                            <a16:creationId xmlns:a16="http://schemas.microsoft.com/office/drawing/2014/main" id="{4597292C-6580-4F81-8DDB-65BD558255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43" name="フリーフォーム: 図形 1342">
                        <a:extLst>
                          <a:ext uri="{FF2B5EF4-FFF2-40B4-BE49-F238E27FC236}">
                            <a16:creationId xmlns:a16="http://schemas.microsoft.com/office/drawing/2014/main" id="{580309E1-9429-4EEA-AD05-B3287775A5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44" name="フリーフォーム: 図形 1343">
                        <a:extLst>
                          <a:ext uri="{FF2B5EF4-FFF2-40B4-BE49-F238E27FC236}">
                            <a16:creationId xmlns:a16="http://schemas.microsoft.com/office/drawing/2014/main" id="{D0A093A6-7D7E-453F-891C-8ABA3567FA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36" name="グループ化 1335">
                      <a:extLst>
                        <a:ext uri="{FF2B5EF4-FFF2-40B4-BE49-F238E27FC236}">
                          <a16:creationId xmlns:a16="http://schemas.microsoft.com/office/drawing/2014/main" id="{901EAE80-0701-4B18-9C63-06AC3EE24C1F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37" name="フリーフォーム: 図形 1336">
                        <a:extLst>
                          <a:ext uri="{FF2B5EF4-FFF2-40B4-BE49-F238E27FC236}">
                            <a16:creationId xmlns:a16="http://schemas.microsoft.com/office/drawing/2014/main" id="{E17B9856-6235-4A37-9CA5-CE51E35205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8" name="フリーフォーム: 図形 1337">
                        <a:extLst>
                          <a:ext uri="{FF2B5EF4-FFF2-40B4-BE49-F238E27FC236}">
                            <a16:creationId xmlns:a16="http://schemas.microsoft.com/office/drawing/2014/main" id="{02532F59-0F3A-4D3E-93F0-D70DFA4DE5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9" name="フリーフォーム: 図形 1338">
                        <a:extLst>
                          <a:ext uri="{FF2B5EF4-FFF2-40B4-BE49-F238E27FC236}">
                            <a16:creationId xmlns:a16="http://schemas.microsoft.com/office/drawing/2014/main" id="{27255960-071D-4FF9-9418-2E40C6CD89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40" name="フリーフォーム: 図形 1339">
                        <a:extLst>
                          <a:ext uri="{FF2B5EF4-FFF2-40B4-BE49-F238E27FC236}">
                            <a16:creationId xmlns:a16="http://schemas.microsoft.com/office/drawing/2014/main" id="{31478823-3EEB-44EB-91E1-E978D96B42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02" name="グループ化 1301">
                    <a:extLst>
                      <a:ext uri="{FF2B5EF4-FFF2-40B4-BE49-F238E27FC236}">
                        <a16:creationId xmlns:a16="http://schemas.microsoft.com/office/drawing/2014/main" id="{205B670A-5257-43FA-AEDE-615AF1ABD1E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20886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25" name="グループ化 1324">
                      <a:extLst>
                        <a:ext uri="{FF2B5EF4-FFF2-40B4-BE49-F238E27FC236}">
                          <a16:creationId xmlns:a16="http://schemas.microsoft.com/office/drawing/2014/main" id="{367E924A-1921-4D53-87D6-693BB9F71D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31" name="フリーフォーム: 図形 1330">
                        <a:extLst>
                          <a:ext uri="{FF2B5EF4-FFF2-40B4-BE49-F238E27FC236}">
                            <a16:creationId xmlns:a16="http://schemas.microsoft.com/office/drawing/2014/main" id="{AA5C4E32-3162-4E58-990A-2685AF052C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2" name="フリーフォーム: 図形 1331">
                        <a:extLst>
                          <a:ext uri="{FF2B5EF4-FFF2-40B4-BE49-F238E27FC236}">
                            <a16:creationId xmlns:a16="http://schemas.microsoft.com/office/drawing/2014/main" id="{9F9558CF-C1BA-4CA9-90F3-BCE9C923EC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3" name="フリーフォーム: 図形 1332">
                        <a:extLst>
                          <a:ext uri="{FF2B5EF4-FFF2-40B4-BE49-F238E27FC236}">
                            <a16:creationId xmlns:a16="http://schemas.microsoft.com/office/drawing/2014/main" id="{9956E165-6F09-4FCE-A810-49DF3AD817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4" name="フリーフォーム: 図形 1333">
                        <a:extLst>
                          <a:ext uri="{FF2B5EF4-FFF2-40B4-BE49-F238E27FC236}">
                            <a16:creationId xmlns:a16="http://schemas.microsoft.com/office/drawing/2014/main" id="{1D1B836A-5BB6-41B5-A12A-4965E4E18E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26" name="グループ化 1325">
                      <a:extLst>
                        <a:ext uri="{FF2B5EF4-FFF2-40B4-BE49-F238E27FC236}">
                          <a16:creationId xmlns:a16="http://schemas.microsoft.com/office/drawing/2014/main" id="{880CD728-244F-42B9-B9B4-9CBC5EC95EF8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27" name="フリーフォーム: 図形 1326">
                        <a:extLst>
                          <a:ext uri="{FF2B5EF4-FFF2-40B4-BE49-F238E27FC236}">
                            <a16:creationId xmlns:a16="http://schemas.microsoft.com/office/drawing/2014/main" id="{178C62D6-93CF-435C-9832-A1A279B8C9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8" name="フリーフォーム: 図形 1327">
                        <a:extLst>
                          <a:ext uri="{FF2B5EF4-FFF2-40B4-BE49-F238E27FC236}">
                            <a16:creationId xmlns:a16="http://schemas.microsoft.com/office/drawing/2014/main" id="{6B0F6A6F-4706-466C-8739-AC68472279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9" name="フリーフォーム: 図形 1328">
                        <a:extLst>
                          <a:ext uri="{FF2B5EF4-FFF2-40B4-BE49-F238E27FC236}">
                            <a16:creationId xmlns:a16="http://schemas.microsoft.com/office/drawing/2014/main" id="{F08C07A5-C0B9-4A53-9ABD-4AA0962707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30" name="フリーフォーム: 図形 1329">
                        <a:extLst>
                          <a:ext uri="{FF2B5EF4-FFF2-40B4-BE49-F238E27FC236}">
                            <a16:creationId xmlns:a16="http://schemas.microsoft.com/office/drawing/2014/main" id="{0F276CA8-B78C-4483-8777-343CA3F11C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03" name="グループ化 1302">
                    <a:extLst>
                      <a:ext uri="{FF2B5EF4-FFF2-40B4-BE49-F238E27FC236}">
                        <a16:creationId xmlns:a16="http://schemas.microsoft.com/office/drawing/2014/main" id="{8C6B30D2-DC1A-440F-A366-C4FF3D1D0D11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129964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15" name="グループ化 1314">
                      <a:extLst>
                        <a:ext uri="{FF2B5EF4-FFF2-40B4-BE49-F238E27FC236}">
                          <a16:creationId xmlns:a16="http://schemas.microsoft.com/office/drawing/2014/main" id="{BC758F83-C1C6-4D96-90BD-0994AF6DEE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21" name="フリーフォーム: 図形 1320">
                        <a:extLst>
                          <a:ext uri="{FF2B5EF4-FFF2-40B4-BE49-F238E27FC236}">
                            <a16:creationId xmlns:a16="http://schemas.microsoft.com/office/drawing/2014/main" id="{D385E3B4-1423-4C1A-86CE-6E008700DD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2" name="フリーフォーム: 図形 1321">
                        <a:extLst>
                          <a:ext uri="{FF2B5EF4-FFF2-40B4-BE49-F238E27FC236}">
                            <a16:creationId xmlns:a16="http://schemas.microsoft.com/office/drawing/2014/main" id="{E1DD38BC-68FB-4F4A-9010-2A8F6BCA38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3" name="フリーフォーム: 図形 1322">
                        <a:extLst>
                          <a:ext uri="{FF2B5EF4-FFF2-40B4-BE49-F238E27FC236}">
                            <a16:creationId xmlns:a16="http://schemas.microsoft.com/office/drawing/2014/main" id="{6AF6F7AC-1FAA-4E07-9BDD-BDE9562B5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4" name="フリーフォーム: 図形 1323">
                        <a:extLst>
                          <a:ext uri="{FF2B5EF4-FFF2-40B4-BE49-F238E27FC236}">
                            <a16:creationId xmlns:a16="http://schemas.microsoft.com/office/drawing/2014/main" id="{37529C05-2851-4147-8B8C-038963F9E3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6" name="グループ化 1315">
                      <a:extLst>
                        <a:ext uri="{FF2B5EF4-FFF2-40B4-BE49-F238E27FC236}">
                          <a16:creationId xmlns:a16="http://schemas.microsoft.com/office/drawing/2014/main" id="{BEDDE1A2-10D6-49D5-A6A7-A922F05F88B7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17" name="フリーフォーム: 図形 1316">
                        <a:extLst>
                          <a:ext uri="{FF2B5EF4-FFF2-40B4-BE49-F238E27FC236}">
                            <a16:creationId xmlns:a16="http://schemas.microsoft.com/office/drawing/2014/main" id="{B5D452E6-4AF2-46B4-8904-2294C39247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8" name="フリーフォーム: 図形 1317">
                        <a:extLst>
                          <a:ext uri="{FF2B5EF4-FFF2-40B4-BE49-F238E27FC236}">
                            <a16:creationId xmlns:a16="http://schemas.microsoft.com/office/drawing/2014/main" id="{C523D1F3-742B-439D-9CCB-08E162FBD4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9" name="フリーフォーム: 図形 1318">
                        <a:extLst>
                          <a:ext uri="{FF2B5EF4-FFF2-40B4-BE49-F238E27FC236}">
                            <a16:creationId xmlns:a16="http://schemas.microsoft.com/office/drawing/2014/main" id="{F34D4213-E5DA-4EFE-8DBE-674960C1CB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0" name="フリーフォーム: 図形 1319">
                        <a:extLst>
                          <a:ext uri="{FF2B5EF4-FFF2-40B4-BE49-F238E27FC236}">
                            <a16:creationId xmlns:a16="http://schemas.microsoft.com/office/drawing/2014/main" id="{B7F831E7-7025-456A-A994-C6A4688CF2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04" name="グループ化 1303">
                    <a:extLst>
                      <a:ext uri="{FF2B5EF4-FFF2-40B4-BE49-F238E27FC236}">
                        <a16:creationId xmlns:a16="http://schemas.microsoft.com/office/drawing/2014/main" id="{6746EB87-C61C-47C5-8AD6-53EA22DAB189}"/>
                      </a:ext>
                    </a:extLst>
                  </p:cNvPr>
                  <p:cNvGrpSpPr/>
                  <p:nvPr/>
                </p:nvGrpSpPr>
                <p:grpSpPr>
                  <a:xfrm rot="8100000">
                    <a:off x="4129962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305" name="グループ化 1304">
                      <a:extLst>
                        <a:ext uri="{FF2B5EF4-FFF2-40B4-BE49-F238E27FC236}">
                          <a16:creationId xmlns:a16="http://schemas.microsoft.com/office/drawing/2014/main" id="{0BECF51F-5276-4CC6-BE57-E03B7F2285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11" name="フリーフォーム: 図形 1310">
                        <a:extLst>
                          <a:ext uri="{FF2B5EF4-FFF2-40B4-BE49-F238E27FC236}">
                            <a16:creationId xmlns:a16="http://schemas.microsoft.com/office/drawing/2014/main" id="{523403D1-1EA3-42F6-A859-E0CDAC535E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2" name="フリーフォーム: 図形 1311">
                        <a:extLst>
                          <a:ext uri="{FF2B5EF4-FFF2-40B4-BE49-F238E27FC236}">
                            <a16:creationId xmlns:a16="http://schemas.microsoft.com/office/drawing/2014/main" id="{A6BC7B05-3902-405B-9307-14BEDF386B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3" name="フリーフォーム: 図形 1312">
                        <a:extLst>
                          <a:ext uri="{FF2B5EF4-FFF2-40B4-BE49-F238E27FC236}">
                            <a16:creationId xmlns:a16="http://schemas.microsoft.com/office/drawing/2014/main" id="{FF87A4A9-DD5E-4FF7-B6B4-1BC354A593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4" name="フリーフォーム: 図形 1313">
                        <a:extLst>
                          <a:ext uri="{FF2B5EF4-FFF2-40B4-BE49-F238E27FC236}">
                            <a16:creationId xmlns:a16="http://schemas.microsoft.com/office/drawing/2014/main" id="{EB65E5EC-2C2B-4482-87EE-F78A3E751C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06" name="グループ化 1305">
                      <a:extLst>
                        <a:ext uri="{FF2B5EF4-FFF2-40B4-BE49-F238E27FC236}">
                          <a16:creationId xmlns:a16="http://schemas.microsoft.com/office/drawing/2014/main" id="{5100CB17-5BD4-4188-871F-A135DE3DE657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307" name="フリーフォーム: 図形 1306">
                        <a:extLst>
                          <a:ext uri="{FF2B5EF4-FFF2-40B4-BE49-F238E27FC236}">
                            <a16:creationId xmlns:a16="http://schemas.microsoft.com/office/drawing/2014/main" id="{6DA702C8-B6BC-4FD5-9E83-94615C1417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08" name="フリーフォーム: 図形 1307">
                        <a:extLst>
                          <a:ext uri="{FF2B5EF4-FFF2-40B4-BE49-F238E27FC236}">
                            <a16:creationId xmlns:a16="http://schemas.microsoft.com/office/drawing/2014/main" id="{55195226-6C66-47DD-990E-0CE4028E57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09" name="フリーフォーム: 図形 1308">
                        <a:extLst>
                          <a:ext uri="{FF2B5EF4-FFF2-40B4-BE49-F238E27FC236}">
                            <a16:creationId xmlns:a16="http://schemas.microsoft.com/office/drawing/2014/main" id="{48E4EB15-0711-41FA-AE45-2ACCE6096E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10" name="フリーフォーム: 図形 1309">
                        <a:extLst>
                          <a:ext uri="{FF2B5EF4-FFF2-40B4-BE49-F238E27FC236}">
                            <a16:creationId xmlns:a16="http://schemas.microsoft.com/office/drawing/2014/main" id="{AEFF842B-FE83-4F8D-BD87-67703F0819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10" name="グループ化 1209">
                  <a:extLst>
                    <a:ext uri="{FF2B5EF4-FFF2-40B4-BE49-F238E27FC236}">
                      <a16:creationId xmlns:a16="http://schemas.microsoft.com/office/drawing/2014/main" id="{93B80826-07D7-4988-8EB3-B61D28A6EEC4}"/>
                    </a:ext>
                  </a:extLst>
                </p:cNvPr>
                <p:cNvGrpSpPr/>
                <p:nvPr/>
              </p:nvGrpSpPr>
              <p:grpSpPr>
                <a:xfrm rot="1800000">
                  <a:off x="2243382" y="1342464"/>
                  <a:ext cx="4140774" cy="4131696"/>
                  <a:chOff x="2247921" y="1342466"/>
                  <a:chExt cx="4140774" cy="4131696"/>
                </a:xfrm>
              </p:grpSpPr>
              <p:grpSp>
                <p:nvGrpSpPr>
                  <p:cNvPr id="1257" name="グループ化 1256">
                    <a:extLst>
                      <a:ext uri="{FF2B5EF4-FFF2-40B4-BE49-F238E27FC236}">
                        <a16:creationId xmlns:a16="http://schemas.microsoft.com/office/drawing/2014/main" id="{D4245F6D-5FE9-405C-87F9-7D04A04A8269}"/>
                      </a:ext>
                    </a:extLst>
                  </p:cNvPr>
                  <p:cNvGrpSpPr/>
                  <p:nvPr/>
                </p:nvGrpSpPr>
                <p:grpSpPr>
                  <a:xfrm>
                    <a:off x="4120888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291" name="グループ化 1290">
                      <a:extLst>
                        <a:ext uri="{FF2B5EF4-FFF2-40B4-BE49-F238E27FC236}">
                          <a16:creationId xmlns:a16="http://schemas.microsoft.com/office/drawing/2014/main" id="{D11A6577-6B8D-44D2-92EF-5E844AFD7A0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97" name="フリーフォーム: 図形 1296">
                        <a:extLst>
                          <a:ext uri="{FF2B5EF4-FFF2-40B4-BE49-F238E27FC236}">
                            <a16:creationId xmlns:a16="http://schemas.microsoft.com/office/drawing/2014/main" id="{8698D2A2-B54B-464B-A537-D8E20580E3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98" name="フリーフォーム: 図形 1297">
                        <a:extLst>
                          <a:ext uri="{FF2B5EF4-FFF2-40B4-BE49-F238E27FC236}">
                            <a16:creationId xmlns:a16="http://schemas.microsoft.com/office/drawing/2014/main" id="{3D2F134C-D028-4C53-B54F-8CA7079BB7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99" name="フリーフォーム: 図形 1298">
                        <a:extLst>
                          <a:ext uri="{FF2B5EF4-FFF2-40B4-BE49-F238E27FC236}">
                            <a16:creationId xmlns:a16="http://schemas.microsoft.com/office/drawing/2014/main" id="{E46FA95B-D0BA-4287-AFCB-7E68FBCB34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00" name="フリーフォーム: 図形 1299">
                        <a:extLst>
                          <a:ext uri="{FF2B5EF4-FFF2-40B4-BE49-F238E27FC236}">
                            <a16:creationId xmlns:a16="http://schemas.microsoft.com/office/drawing/2014/main" id="{1C1A133D-25B6-4AF2-A741-BADFC064E9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92" name="グループ化 1291">
                      <a:extLst>
                        <a:ext uri="{FF2B5EF4-FFF2-40B4-BE49-F238E27FC236}">
                          <a16:creationId xmlns:a16="http://schemas.microsoft.com/office/drawing/2014/main" id="{ABB68BF5-0570-4E63-91E0-666AF89472C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93" name="フリーフォーム: 図形 1292">
                        <a:extLst>
                          <a:ext uri="{FF2B5EF4-FFF2-40B4-BE49-F238E27FC236}">
                            <a16:creationId xmlns:a16="http://schemas.microsoft.com/office/drawing/2014/main" id="{5002FB92-A6FB-41DE-AEDB-98139F444C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94" name="フリーフォーム: 図形 1293">
                        <a:extLst>
                          <a:ext uri="{FF2B5EF4-FFF2-40B4-BE49-F238E27FC236}">
                            <a16:creationId xmlns:a16="http://schemas.microsoft.com/office/drawing/2014/main" id="{ACF86EDA-38EE-40F7-94B4-8F968BBC78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95" name="フリーフォーム: 図形 1294">
                        <a:extLst>
                          <a:ext uri="{FF2B5EF4-FFF2-40B4-BE49-F238E27FC236}">
                            <a16:creationId xmlns:a16="http://schemas.microsoft.com/office/drawing/2014/main" id="{F83787CC-9BB9-44CE-87B6-F1AFC4E34D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96" name="フリーフォーム: 図形 1295">
                        <a:extLst>
                          <a:ext uri="{FF2B5EF4-FFF2-40B4-BE49-F238E27FC236}">
                            <a16:creationId xmlns:a16="http://schemas.microsoft.com/office/drawing/2014/main" id="{23BA516D-03B2-475A-ADFC-D2215246EF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258" name="グループ化 1257">
                    <a:extLst>
                      <a:ext uri="{FF2B5EF4-FFF2-40B4-BE49-F238E27FC236}">
                        <a16:creationId xmlns:a16="http://schemas.microsoft.com/office/drawing/2014/main" id="{8ABA0180-1E13-4D9E-BEB7-B39F632A7C6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120886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281" name="グループ化 1280">
                      <a:extLst>
                        <a:ext uri="{FF2B5EF4-FFF2-40B4-BE49-F238E27FC236}">
                          <a16:creationId xmlns:a16="http://schemas.microsoft.com/office/drawing/2014/main" id="{12E7AA26-E818-4011-A2E6-7F5446A45A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87" name="フリーフォーム: 図形 1286">
                        <a:extLst>
                          <a:ext uri="{FF2B5EF4-FFF2-40B4-BE49-F238E27FC236}">
                            <a16:creationId xmlns:a16="http://schemas.microsoft.com/office/drawing/2014/main" id="{C0728E4C-9241-4012-BDF5-42951D6E7D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88" name="フリーフォーム: 図形 1287">
                        <a:extLst>
                          <a:ext uri="{FF2B5EF4-FFF2-40B4-BE49-F238E27FC236}">
                            <a16:creationId xmlns:a16="http://schemas.microsoft.com/office/drawing/2014/main" id="{25E441F7-044C-4284-B66B-5D9798BE72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89" name="フリーフォーム: 図形 1288">
                        <a:extLst>
                          <a:ext uri="{FF2B5EF4-FFF2-40B4-BE49-F238E27FC236}">
                            <a16:creationId xmlns:a16="http://schemas.microsoft.com/office/drawing/2014/main" id="{0B665038-5421-4DEB-BD52-F0A2522992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90" name="フリーフォーム: 図形 1289">
                        <a:extLst>
                          <a:ext uri="{FF2B5EF4-FFF2-40B4-BE49-F238E27FC236}">
                            <a16:creationId xmlns:a16="http://schemas.microsoft.com/office/drawing/2014/main" id="{5E5B32C1-39D2-4192-AEE3-852BAE0D65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82" name="グループ化 1281">
                      <a:extLst>
                        <a:ext uri="{FF2B5EF4-FFF2-40B4-BE49-F238E27FC236}">
                          <a16:creationId xmlns:a16="http://schemas.microsoft.com/office/drawing/2014/main" id="{F3048D6C-9E1B-4A75-B885-C825B7C3004A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83" name="フリーフォーム: 図形 1282">
                        <a:extLst>
                          <a:ext uri="{FF2B5EF4-FFF2-40B4-BE49-F238E27FC236}">
                            <a16:creationId xmlns:a16="http://schemas.microsoft.com/office/drawing/2014/main" id="{DF83415F-33BD-4226-90C0-91E88E84E9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84" name="フリーフォーム: 図形 1283">
                        <a:extLst>
                          <a:ext uri="{FF2B5EF4-FFF2-40B4-BE49-F238E27FC236}">
                            <a16:creationId xmlns:a16="http://schemas.microsoft.com/office/drawing/2014/main" id="{B992B4A1-20DC-42E6-A441-E3823E4DBE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85" name="フリーフォーム: 図形 1284">
                        <a:extLst>
                          <a:ext uri="{FF2B5EF4-FFF2-40B4-BE49-F238E27FC236}">
                            <a16:creationId xmlns:a16="http://schemas.microsoft.com/office/drawing/2014/main" id="{3C055457-F27D-485A-965A-7F068D7BAA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86" name="フリーフォーム: 図形 1285">
                        <a:extLst>
                          <a:ext uri="{FF2B5EF4-FFF2-40B4-BE49-F238E27FC236}">
                            <a16:creationId xmlns:a16="http://schemas.microsoft.com/office/drawing/2014/main" id="{484CF4C6-2618-47ED-A120-4E2BEDC543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259" name="グループ化 1258">
                    <a:extLst>
                      <a:ext uri="{FF2B5EF4-FFF2-40B4-BE49-F238E27FC236}">
                        <a16:creationId xmlns:a16="http://schemas.microsoft.com/office/drawing/2014/main" id="{3BDAC911-C076-468C-B66C-09AFCAF0CA3B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129964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271" name="グループ化 1270">
                      <a:extLst>
                        <a:ext uri="{FF2B5EF4-FFF2-40B4-BE49-F238E27FC236}">
                          <a16:creationId xmlns:a16="http://schemas.microsoft.com/office/drawing/2014/main" id="{6E60290B-158B-471A-B1AF-BBAB7FEB88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77" name="フリーフォーム: 図形 1276">
                        <a:extLst>
                          <a:ext uri="{FF2B5EF4-FFF2-40B4-BE49-F238E27FC236}">
                            <a16:creationId xmlns:a16="http://schemas.microsoft.com/office/drawing/2014/main" id="{2E668B06-7055-49E4-A1E5-5D3F661450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78" name="フリーフォーム: 図形 1277">
                        <a:extLst>
                          <a:ext uri="{FF2B5EF4-FFF2-40B4-BE49-F238E27FC236}">
                            <a16:creationId xmlns:a16="http://schemas.microsoft.com/office/drawing/2014/main" id="{3385311D-5185-44D5-AA2E-B66F69F9C0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79" name="フリーフォーム: 図形 1278">
                        <a:extLst>
                          <a:ext uri="{FF2B5EF4-FFF2-40B4-BE49-F238E27FC236}">
                            <a16:creationId xmlns:a16="http://schemas.microsoft.com/office/drawing/2014/main" id="{987E2337-2ED8-4369-BC42-265916D33E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80" name="フリーフォーム: 図形 1279">
                        <a:extLst>
                          <a:ext uri="{FF2B5EF4-FFF2-40B4-BE49-F238E27FC236}">
                            <a16:creationId xmlns:a16="http://schemas.microsoft.com/office/drawing/2014/main" id="{E500EE1A-3B5C-4715-A559-03BB833256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72" name="グループ化 1271">
                      <a:extLst>
                        <a:ext uri="{FF2B5EF4-FFF2-40B4-BE49-F238E27FC236}">
                          <a16:creationId xmlns:a16="http://schemas.microsoft.com/office/drawing/2014/main" id="{2F5CC842-65A8-4E34-92BE-B9C17612DCF1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73" name="フリーフォーム: 図形 1272">
                        <a:extLst>
                          <a:ext uri="{FF2B5EF4-FFF2-40B4-BE49-F238E27FC236}">
                            <a16:creationId xmlns:a16="http://schemas.microsoft.com/office/drawing/2014/main" id="{98DB5537-7BF9-45C1-8A76-98B81EA753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74" name="フリーフォーム: 図形 1273">
                        <a:extLst>
                          <a:ext uri="{FF2B5EF4-FFF2-40B4-BE49-F238E27FC236}">
                            <a16:creationId xmlns:a16="http://schemas.microsoft.com/office/drawing/2014/main" id="{889105B4-4BF4-4381-9F7C-B58C2692DC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75" name="フリーフォーム: 図形 1274">
                        <a:extLst>
                          <a:ext uri="{FF2B5EF4-FFF2-40B4-BE49-F238E27FC236}">
                            <a16:creationId xmlns:a16="http://schemas.microsoft.com/office/drawing/2014/main" id="{37CC0A4A-F617-47AA-B55F-31CD9DCA8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76" name="フリーフォーム: 図形 1275">
                        <a:extLst>
                          <a:ext uri="{FF2B5EF4-FFF2-40B4-BE49-F238E27FC236}">
                            <a16:creationId xmlns:a16="http://schemas.microsoft.com/office/drawing/2014/main" id="{437B709B-160F-4A83-92CB-227C6BFCC0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260" name="グループ化 1259">
                    <a:extLst>
                      <a:ext uri="{FF2B5EF4-FFF2-40B4-BE49-F238E27FC236}">
                        <a16:creationId xmlns:a16="http://schemas.microsoft.com/office/drawing/2014/main" id="{F1837C66-6CA0-4474-B892-8A977B8B8720}"/>
                      </a:ext>
                    </a:extLst>
                  </p:cNvPr>
                  <p:cNvGrpSpPr/>
                  <p:nvPr/>
                </p:nvGrpSpPr>
                <p:grpSpPr>
                  <a:xfrm rot="8100000">
                    <a:off x="4129962" y="1342466"/>
                    <a:ext cx="385765" cy="4131696"/>
                    <a:chOff x="4120888" y="1342466"/>
                    <a:chExt cx="385765" cy="4131696"/>
                  </a:xfrm>
                </p:grpSpPr>
                <p:grpSp>
                  <p:nvGrpSpPr>
                    <p:cNvPr id="1261" name="グループ化 1260">
                      <a:extLst>
                        <a:ext uri="{FF2B5EF4-FFF2-40B4-BE49-F238E27FC236}">
                          <a16:creationId xmlns:a16="http://schemas.microsoft.com/office/drawing/2014/main" id="{BF5CFAAC-640C-4159-8C8B-983118A7F4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20888" y="134246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67" name="フリーフォーム: 図形 1266">
                        <a:extLst>
                          <a:ext uri="{FF2B5EF4-FFF2-40B4-BE49-F238E27FC236}">
                            <a16:creationId xmlns:a16="http://schemas.microsoft.com/office/drawing/2014/main" id="{0015627B-F4BF-4341-AFFD-05256A871D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68" name="フリーフォーム: 図形 1267">
                        <a:extLst>
                          <a:ext uri="{FF2B5EF4-FFF2-40B4-BE49-F238E27FC236}">
                            <a16:creationId xmlns:a16="http://schemas.microsoft.com/office/drawing/2014/main" id="{A0A36C99-D3F7-4DD5-9121-575DD1A1BF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69" name="フリーフォーム: 図形 1268">
                        <a:extLst>
                          <a:ext uri="{FF2B5EF4-FFF2-40B4-BE49-F238E27FC236}">
                            <a16:creationId xmlns:a16="http://schemas.microsoft.com/office/drawing/2014/main" id="{696A2748-7F1D-47F1-8575-1E64DFE995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70" name="フリーフォーム: 図形 1269">
                        <a:extLst>
                          <a:ext uri="{FF2B5EF4-FFF2-40B4-BE49-F238E27FC236}">
                            <a16:creationId xmlns:a16="http://schemas.microsoft.com/office/drawing/2014/main" id="{0A0475EA-183E-477E-902B-4A9686A2F4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62" name="グループ化 1261">
                      <a:extLst>
                        <a:ext uri="{FF2B5EF4-FFF2-40B4-BE49-F238E27FC236}">
                          <a16:creationId xmlns:a16="http://schemas.microsoft.com/office/drawing/2014/main" id="{B4D8F854-F66A-41CC-B5E3-A2C7D8387B89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20888" y="4497616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63" name="フリーフォーム: 図形 1262">
                        <a:extLst>
                          <a:ext uri="{FF2B5EF4-FFF2-40B4-BE49-F238E27FC236}">
                            <a16:creationId xmlns:a16="http://schemas.microsoft.com/office/drawing/2014/main" id="{4F98C54A-8F47-4D9F-9FF6-7A19C0A91B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64" name="フリーフォーム: 図形 1263">
                        <a:extLst>
                          <a:ext uri="{FF2B5EF4-FFF2-40B4-BE49-F238E27FC236}">
                            <a16:creationId xmlns:a16="http://schemas.microsoft.com/office/drawing/2014/main" id="{E80ED4EF-2014-4643-B14B-365253C7F4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65" name="フリーフォーム: 図形 1264">
                        <a:extLst>
                          <a:ext uri="{FF2B5EF4-FFF2-40B4-BE49-F238E27FC236}">
                            <a16:creationId xmlns:a16="http://schemas.microsoft.com/office/drawing/2014/main" id="{9ABDF086-D1BF-4DCE-B3C3-FBA494742C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66" name="フリーフォーム: 図形 1265">
                        <a:extLst>
                          <a:ext uri="{FF2B5EF4-FFF2-40B4-BE49-F238E27FC236}">
                            <a16:creationId xmlns:a16="http://schemas.microsoft.com/office/drawing/2014/main" id="{E098F922-304C-4663-A160-9F5EB479EF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11" name="グループ化 1210">
                  <a:extLst>
                    <a:ext uri="{FF2B5EF4-FFF2-40B4-BE49-F238E27FC236}">
                      <a16:creationId xmlns:a16="http://schemas.microsoft.com/office/drawing/2014/main" id="{2765AA71-444E-4D3A-8244-C543B6268A0D}"/>
                    </a:ext>
                  </a:extLst>
                </p:cNvPr>
                <p:cNvGrpSpPr/>
                <p:nvPr/>
              </p:nvGrpSpPr>
              <p:grpSpPr>
                <a:xfrm>
                  <a:off x="3096225" y="2167870"/>
                  <a:ext cx="2380051" cy="2380051"/>
                  <a:chOff x="3096225" y="2167870"/>
                  <a:chExt cx="2380051" cy="2380051"/>
                </a:xfrm>
              </p:grpSpPr>
              <p:grpSp>
                <p:nvGrpSpPr>
                  <p:cNvPr id="1235" name="グループ化 1234">
                    <a:extLst>
                      <a:ext uri="{FF2B5EF4-FFF2-40B4-BE49-F238E27FC236}">
                        <a16:creationId xmlns:a16="http://schemas.microsoft.com/office/drawing/2014/main" id="{439EC7FB-9783-4A6D-81DC-CDE7FB4AEE3E}"/>
                      </a:ext>
                    </a:extLst>
                  </p:cNvPr>
                  <p:cNvGrpSpPr/>
                  <p:nvPr/>
                </p:nvGrpSpPr>
                <p:grpSpPr>
                  <a:xfrm>
                    <a:off x="4110921" y="2167870"/>
                    <a:ext cx="385765" cy="2380051"/>
                    <a:chOff x="4110921" y="2167870"/>
                    <a:chExt cx="385765" cy="2380051"/>
                  </a:xfrm>
                </p:grpSpPr>
                <p:grpSp>
                  <p:nvGrpSpPr>
                    <p:cNvPr id="1247" name="グループ化 1246">
                      <a:extLst>
                        <a:ext uri="{FF2B5EF4-FFF2-40B4-BE49-F238E27FC236}">
                          <a16:creationId xmlns:a16="http://schemas.microsoft.com/office/drawing/2014/main" id="{DFB99CFA-99B1-493A-93A3-E24BC93197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10921" y="216787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53" name="フリーフォーム: 図形 1252">
                        <a:extLst>
                          <a:ext uri="{FF2B5EF4-FFF2-40B4-BE49-F238E27FC236}">
                            <a16:creationId xmlns:a16="http://schemas.microsoft.com/office/drawing/2014/main" id="{C53D700E-ED4D-4099-9061-F72714DDEB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54" name="フリーフォーム: 図形 1253">
                        <a:extLst>
                          <a:ext uri="{FF2B5EF4-FFF2-40B4-BE49-F238E27FC236}">
                            <a16:creationId xmlns:a16="http://schemas.microsoft.com/office/drawing/2014/main" id="{5566D04C-829D-48FF-9A78-CF818AF769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55" name="フリーフォーム: 図形 1254">
                        <a:extLst>
                          <a:ext uri="{FF2B5EF4-FFF2-40B4-BE49-F238E27FC236}">
                            <a16:creationId xmlns:a16="http://schemas.microsoft.com/office/drawing/2014/main" id="{35A0DB62-6C24-4F35-8E15-0487AED61C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56" name="フリーフォーム: 図形 1255">
                        <a:extLst>
                          <a:ext uri="{FF2B5EF4-FFF2-40B4-BE49-F238E27FC236}">
                            <a16:creationId xmlns:a16="http://schemas.microsoft.com/office/drawing/2014/main" id="{B85FC8F8-FC30-480C-9079-A233E756EE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48" name="グループ化 1247">
                      <a:extLst>
                        <a:ext uri="{FF2B5EF4-FFF2-40B4-BE49-F238E27FC236}">
                          <a16:creationId xmlns:a16="http://schemas.microsoft.com/office/drawing/2014/main" id="{D96DB139-506D-4C34-A85F-BE238521DC07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10921" y="3571375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49" name="フリーフォーム: 図形 1248">
                        <a:extLst>
                          <a:ext uri="{FF2B5EF4-FFF2-40B4-BE49-F238E27FC236}">
                            <a16:creationId xmlns:a16="http://schemas.microsoft.com/office/drawing/2014/main" id="{FE001288-B4B7-4E2F-BED4-7C7B3875DF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50" name="フリーフォーム: 図形 1249">
                        <a:extLst>
                          <a:ext uri="{FF2B5EF4-FFF2-40B4-BE49-F238E27FC236}">
                            <a16:creationId xmlns:a16="http://schemas.microsoft.com/office/drawing/2014/main" id="{176A79BE-A592-4261-A579-52FC571CC3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51" name="フリーフォーム: 図形 1250">
                        <a:extLst>
                          <a:ext uri="{FF2B5EF4-FFF2-40B4-BE49-F238E27FC236}">
                            <a16:creationId xmlns:a16="http://schemas.microsoft.com/office/drawing/2014/main" id="{8A3BB1CF-2470-44B8-845A-E2559432F1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52" name="フリーフォーム: 図形 1251">
                        <a:extLst>
                          <a:ext uri="{FF2B5EF4-FFF2-40B4-BE49-F238E27FC236}">
                            <a16:creationId xmlns:a16="http://schemas.microsoft.com/office/drawing/2014/main" id="{DE64E02D-1CD3-4BA1-B19C-E9DB2BDB60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236" name="グループ化 1235">
                    <a:extLst>
                      <a:ext uri="{FF2B5EF4-FFF2-40B4-BE49-F238E27FC236}">
                        <a16:creationId xmlns:a16="http://schemas.microsoft.com/office/drawing/2014/main" id="{807A78F8-0C2C-4D52-9168-2D504707B4A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093368" y="2167870"/>
                    <a:ext cx="385765" cy="2380051"/>
                    <a:chOff x="4110921" y="2167870"/>
                    <a:chExt cx="385765" cy="2380051"/>
                  </a:xfrm>
                </p:grpSpPr>
                <p:grpSp>
                  <p:nvGrpSpPr>
                    <p:cNvPr id="1237" name="グループ化 1236">
                      <a:extLst>
                        <a:ext uri="{FF2B5EF4-FFF2-40B4-BE49-F238E27FC236}">
                          <a16:creationId xmlns:a16="http://schemas.microsoft.com/office/drawing/2014/main" id="{6F179022-30B2-45A9-9F4C-4EED492F374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10921" y="216787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43" name="フリーフォーム: 図形 1242">
                        <a:extLst>
                          <a:ext uri="{FF2B5EF4-FFF2-40B4-BE49-F238E27FC236}">
                            <a16:creationId xmlns:a16="http://schemas.microsoft.com/office/drawing/2014/main" id="{97AC5D2A-282F-4C21-9F8B-A5C6A7B0BA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44" name="フリーフォーム: 図形 1243">
                        <a:extLst>
                          <a:ext uri="{FF2B5EF4-FFF2-40B4-BE49-F238E27FC236}">
                            <a16:creationId xmlns:a16="http://schemas.microsoft.com/office/drawing/2014/main" id="{D087E4C7-2A38-4E47-872D-2A095F9231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45" name="フリーフォーム: 図形 1244">
                        <a:extLst>
                          <a:ext uri="{FF2B5EF4-FFF2-40B4-BE49-F238E27FC236}">
                            <a16:creationId xmlns:a16="http://schemas.microsoft.com/office/drawing/2014/main" id="{1FF546B4-FAA8-4067-B59C-43D9C0F16F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46" name="フリーフォーム: 図形 1245">
                        <a:extLst>
                          <a:ext uri="{FF2B5EF4-FFF2-40B4-BE49-F238E27FC236}">
                            <a16:creationId xmlns:a16="http://schemas.microsoft.com/office/drawing/2014/main" id="{CC424707-BF00-4C80-BE7B-A95FD619A5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38" name="グループ化 1237">
                      <a:extLst>
                        <a:ext uri="{FF2B5EF4-FFF2-40B4-BE49-F238E27FC236}">
                          <a16:creationId xmlns:a16="http://schemas.microsoft.com/office/drawing/2014/main" id="{8145C4DD-64C7-4EC5-85CD-B165819D97D8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10921" y="3571375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39" name="フリーフォーム: 図形 1238">
                        <a:extLst>
                          <a:ext uri="{FF2B5EF4-FFF2-40B4-BE49-F238E27FC236}">
                            <a16:creationId xmlns:a16="http://schemas.microsoft.com/office/drawing/2014/main" id="{DEE8A2F4-AE11-49C0-9805-3A4F299B34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40" name="フリーフォーム: 図形 1239">
                        <a:extLst>
                          <a:ext uri="{FF2B5EF4-FFF2-40B4-BE49-F238E27FC236}">
                            <a16:creationId xmlns:a16="http://schemas.microsoft.com/office/drawing/2014/main" id="{5BCA4B18-FFD1-477D-BECA-02E79FCB36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41" name="フリーフォーム: 図形 1240">
                        <a:extLst>
                          <a:ext uri="{FF2B5EF4-FFF2-40B4-BE49-F238E27FC236}">
                            <a16:creationId xmlns:a16="http://schemas.microsoft.com/office/drawing/2014/main" id="{E2CB0FA9-D84F-4BAF-825A-D097C5DDC0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42" name="フリーフォーム: 図形 1241">
                        <a:extLst>
                          <a:ext uri="{FF2B5EF4-FFF2-40B4-BE49-F238E27FC236}">
                            <a16:creationId xmlns:a16="http://schemas.microsoft.com/office/drawing/2014/main" id="{FB893FA0-4FB2-4A32-8687-63CDBDC6B2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12" name="グループ化 1211">
                  <a:extLst>
                    <a:ext uri="{FF2B5EF4-FFF2-40B4-BE49-F238E27FC236}">
                      <a16:creationId xmlns:a16="http://schemas.microsoft.com/office/drawing/2014/main" id="{8B571923-A5AB-49DF-8070-F5873C9B3A08}"/>
                    </a:ext>
                  </a:extLst>
                </p:cNvPr>
                <p:cNvGrpSpPr/>
                <p:nvPr/>
              </p:nvGrpSpPr>
              <p:grpSpPr>
                <a:xfrm rot="2700000">
                  <a:off x="3115209" y="2167870"/>
                  <a:ext cx="2380051" cy="2380051"/>
                  <a:chOff x="3096225" y="2167870"/>
                  <a:chExt cx="2380051" cy="2380051"/>
                </a:xfrm>
              </p:grpSpPr>
              <p:grpSp>
                <p:nvGrpSpPr>
                  <p:cNvPr id="1213" name="グループ化 1212">
                    <a:extLst>
                      <a:ext uri="{FF2B5EF4-FFF2-40B4-BE49-F238E27FC236}">
                        <a16:creationId xmlns:a16="http://schemas.microsoft.com/office/drawing/2014/main" id="{18CE59EC-E474-43A6-A64E-54C70E9F91C3}"/>
                      </a:ext>
                    </a:extLst>
                  </p:cNvPr>
                  <p:cNvGrpSpPr/>
                  <p:nvPr/>
                </p:nvGrpSpPr>
                <p:grpSpPr>
                  <a:xfrm>
                    <a:off x="4110921" y="2167870"/>
                    <a:ext cx="385765" cy="2380051"/>
                    <a:chOff x="4110921" y="2167870"/>
                    <a:chExt cx="385765" cy="2380051"/>
                  </a:xfrm>
                </p:grpSpPr>
                <p:grpSp>
                  <p:nvGrpSpPr>
                    <p:cNvPr id="1225" name="グループ化 1224">
                      <a:extLst>
                        <a:ext uri="{FF2B5EF4-FFF2-40B4-BE49-F238E27FC236}">
                          <a16:creationId xmlns:a16="http://schemas.microsoft.com/office/drawing/2014/main" id="{9BE42C1A-CEA8-4668-836C-6AFF7423A6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10921" y="216787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31" name="フリーフォーム: 図形 1230">
                        <a:extLst>
                          <a:ext uri="{FF2B5EF4-FFF2-40B4-BE49-F238E27FC236}">
                            <a16:creationId xmlns:a16="http://schemas.microsoft.com/office/drawing/2014/main" id="{0E999EA2-38F3-4B69-BDCA-15475208E8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32" name="フリーフォーム: 図形 1231">
                        <a:extLst>
                          <a:ext uri="{FF2B5EF4-FFF2-40B4-BE49-F238E27FC236}">
                            <a16:creationId xmlns:a16="http://schemas.microsoft.com/office/drawing/2014/main" id="{2B06AF43-E106-4340-B6A7-1E8B6B84CF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33" name="フリーフォーム: 図形 1232">
                        <a:extLst>
                          <a:ext uri="{FF2B5EF4-FFF2-40B4-BE49-F238E27FC236}">
                            <a16:creationId xmlns:a16="http://schemas.microsoft.com/office/drawing/2014/main" id="{4FE5C0E1-7900-4DC5-B2D1-E6318CC30A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34" name="フリーフォーム: 図形 1233">
                        <a:extLst>
                          <a:ext uri="{FF2B5EF4-FFF2-40B4-BE49-F238E27FC236}">
                            <a16:creationId xmlns:a16="http://schemas.microsoft.com/office/drawing/2014/main" id="{4654A038-C5D7-4065-B1D3-6ADFFA08DD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26" name="グループ化 1225">
                      <a:extLst>
                        <a:ext uri="{FF2B5EF4-FFF2-40B4-BE49-F238E27FC236}">
                          <a16:creationId xmlns:a16="http://schemas.microsoft.com/office/drawing/2014/main" id="{9AB26F30-117C-4904-AA52-E8950C478D32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10921" y="3571375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27" name="フリーフォーム: 図形 1226">
                        <a:extLst>
                          <a:ext uri="{FF2B5EF4-FFF2-40B4-BE49-F238E27FC236}">
                            <a16:creationId xmlns:a16="http://schemas.microsoft.com/office/drawing/2014/main" id="{C07579C8-70E8-446F-9304-E10B097B9B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28" name="フリーフォーム: 図形 1227">
                        <a:extLst>
                          <a:ext uri="{FF2B5EF4-FFF2-40B4-BE49-F238E27FC236}">
                            <a16:creationId xmlns:a16="http://schemas.microsoft.com/office/drawing/2014/main" id="{E0757D32-838B-405F-90E2-EAFFA982D3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29" name="フリーフォーム: 図形 1228">
                        <a:extLst>
                          <a:ext uri="{FF2B5EF4-FFF2-40B4-BE49-F238E27FC236}">
                            <a16:creationId xmlns:a16="http://schemas.microsoft.com/office/drawing/2014/main" id="{5066B0BA-4D95-443B-AE86-7235DF585D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30" name="フリーフォーム: 図形 1229">
                        <a:extLst>
                          <a:ext uri="{FF2B5EF4-FFF2-40B4-BE49-F238E27FC236}">
                            <a16:creationId xmlns:a16="http://schemas.microsoft.com/office/drawing/2014/main" id="{493E1C9D-6193-4676-9C9A-B491B7758F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214" name="グループ化 1213">
                    <a:extLst>
                      <a:ext uri="{FF2B5EF4-FFF2-40B4-BE49-F238E27FC236}">
                        <a16:creationId xmlns:a16="http://schemas.microsoft.com/office/drawing/2014/main" id="{CFC1E9C6-0DFF-443B-B83E-777CB0BD518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093368" y="2167870"/>
                    <a:ext cx="385765" cy="2380051"/>
                    <a:chOff x="4110921" y="2167870"/>
                    <a:chExt cx="385765" cy="2380051"/>
                  </a:xfrm>
                </p:grpSpPr>
                <p:grpSp>
                  <p:nvGrpSpPr>
                    <p:cNvPr id="1215" name="グループ化 1214">
                      <a:extLst>
                        <a:ext uri="{FF2B5EF4-FFF2-40B4-BE49-F238E27FC236}">
                          <a16:creationId xmlns:a16="http://schemas.microsoft.com/office/drawing/2014/main" id="{3AD87EEA-28B6-4B3B-A3C4-007485DAE0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10921" y="2167870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21" name="フリーフォーム: 図形 1220">
                        <a:extLst>
                          <a:ext uri="{FF2B5EF4-FFF2-40B4-BE49-F238E27FC236}">
                            <a16:creationId xmlns:a16="http://schemas.microsoft.com/office/drawing/2014/main" id="{74EB5782-66FE-4A69-B4C6-8077C66A58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22" name="フリーフォーム: 図形 1221">
                        <a:extLst>
                          <a:ext uri="{FF2B5EF4-FFF2-40B4-BE49-F238E27FC236}">
                            <a16:creationId xmlns:a16="http://schemas.microsoft.com/office/drawing/2014/main" id="{7505F054-090C-4167-8751-1A3AEC6BA3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23" name="フリーフォーム: 図形 1222">
                        <a:extLst>
                          <a:ext uri="{FF2B5EF4-FFF2-40B4-BE49-F238E27FC236}">
                            <a16:creationId xmlns:a16="http://schemas.microsoft.com/office/drawing/2014/main" id="{DA203071-C09C-4067-87FA-9E2ED95054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24" name="フリーフォーム: 図形 1223">
                        <a:extLst>
                          <a:ext uri="{FF2B5EF4-FFF2-40B4-BE49-F238E27FC236}">
                            <a16:creationId xmlns:a16="http://schemas.microsoft.com/office/drawing/2014/main" id="{19ED30A6-6830-451A-A67A-2F60567C79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16" name="グループ化 1215">
                      <a:extLst>
                        <a:ext uri="{FF2B5EF4-FFF2-40B4-BE49-F238E27FC236}">
                          <a16:creationId xmlns:a16="http://schemas.microsoft.com/office/drawing/2014/main" id="{073D5DC0-A226-499E-9952-65BD29A8305E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110921" y="3571375"/>
                      <a:ext cx="385765" cy="976546"/>
                      <a:chOff x="4567235" y="1256131"/>
                      <a:chExt cx="385765" cy="1038675"/>
                    </a:xfrm>
                  </p:grpSpPr>
                  <p:sp>
                    <p:nvSpPr>
                      <p:cNvPr id="1217" name="フリーフォーム: 図形 1216">
                        <a:extLst>
                          <a:ext uri="{FF2B5EF4-FFF2-40B4-BE49-F238E27FC236}">
                            <a16:creationId xmlns:a16="http://schemas.microsoft.com/office/drawing/2014/main" id="{3F178A0C-4B18-4CAF-BFBD-F545976015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" lastClr="FFFFFF">
                            <a:lumMod val="95000"/>
                          </a:sys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18" name="フリーフォーム: 図形 1217">
                        <a:extLst>
                          <a:ext uri="{FF2B5EF4-FFF2-40B4-BE49-F238E27FC236}">
                            <a16:creationId xmlns:a16="http://schemas.microsoft.com/office/drawing/2014/main" id="{E8CCF335-73A1-4DA3-94F0-A924462DCD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7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pattFill prst="wdDnDiag">
                        <a:fgClr>
                          <a:sysClr val="window" lastClr="FFFFFF">
                            <a:lumMod val="95000"/>
                          </a:sysClr>
                        </a:fgClr>
                        <a:bgClr>
                          <a:sysClr val="window" lastClr="FFFFFF"/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19" name="フリーフォーム: 図形 1218">
                        <a:extLst>
                          <a:ext uri="{FF2B5EF4-FFF2-40B4-BE49-F238E27FC236}">
                            <a16:creationId xmlns:a16="http://schemas.microsoft.com/office/drawing/2014/main" id="{94D11C47-370F-46A3-9138-739502FC39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6" y="1256131"/>
                        <a:ext cx="385763" cy="1038675"/>
                      </a:xfrm>
                      <a:custGeom>
                        <a:avLst/>
                        <a:gdLst>
                          <a:gd name="connsiteX0" fmla="*/ 446509 w 690563"/>
                          <a:gd name="connsiteY0" fmla="*/ 0 h 2010676"/>
                          <a:gd name="connsiteX1" fmla="*/ 505786 w 690563"/>
                          <a:gd name="connsiteY1" fmla="*/ 85189 h 2010676"/>
                          <a:gd name="connsiteX2" fmla="*/ 690563 w 690563"/>
                          <a:gd name="connsiteY2" fmla="*/ 1005338 h 2010676"/>
                          <a:gd name="connsiteX3" fmla="*/ 505786 w 690563"/>
                          <a:gd name="connsiteY3" fmla="*/ 1925487 h 2010676"/>
                          <a:gd name="connsiteX4" fmla="*/ 446509 w 690563"/>
                          <a:gd name="connsiteY4" fmla="*/ 2010676 h 2010676"/>
                          <a:gd name="connsiteX5" fmla="*/ 338059 w 690563"/>
                          <a:gd name="connsiteY5" fmla="*/ 1925487 h 2010676"/>
                          <a:gd name="connsiteX6" fmla="*/ 0 w 690563"/>
                          <a:gd name="connsiteY6" fmla="*/ 1005338 h 2010676"/>
                          <a:gd name="connsiteX7" fmla="*/ 338059 w 690563"/>
                          <a:gd name="connsiteY7" fmla="*/ 85189 h 20106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690563" h="2010676">
                            <a:moveTo>
                              <a:pt x="446509" y="0"/>
                            </a:moveTo>
                            <a:lnTo>
                              <a:pt x="505786" y="85189"/>
                            </a:lnTo>
                            <a:cubicBezTo>
                              <a:pt x="617268" y="284603"/>
                              <a:pt x="690563" y="622308"/>
                              <a:pt x="690563" y="1005338"/>
                            </a:cubicBezTo>
                            <a:cubicBezTo>
                              <a:pt x="690563" y="1388369"/>
                              <a:pt x="617268" y="1726073"/>
                              <a:pt x="505786" y="1925487"/>
                            </a:cubicBezTo>
                            <a:lnTo>
                              <a:pt x="446509" y="2010676"/>
                            </a:lnTo>
                            <a:lnTo>
                              <a:pt x="338059" y="1925487"/>
                            </a:lnTo>
                            <a:cubicBezTo>
                              <a:pt x="134099" y="1726073"/>
                              <a:pt x="0" y="1388369"/>
                              <a:pt x="0" y="1005338"/>
                            </a:cubicBezTo>
                            <a:cubicBezTo>
                              <a:pt x="0" y="622308"/>
                              <a:pt x="134099" y="284603"/>
                              <a:pt x="338059" y="85189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ysClr val="window" lastClr="FFFFFF">
                              <a:lumMod val="85000"/>
                              <a:alpha val="50000"/>
                            </a:sysClr>
                          </a:gs>
                          <a:gs pos="100000">
                            <a:sysClr val="window" lastClr="FFFFFF">
                              <a:alpha val="0"/>
                            </a:sysClr>
                          </a:gs>
                        </a:gsLst>
                        <a:lin ang="16200000" scaled="1"/>
                        <a:tileRect/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220" name="フリーフォーム: 図形 1219">
                        <a:extLst>
                          <a:ext uri="{FF2B5EF4-FFF2-40B4-BE49-F238E27FC236}">
                            <a16:creationId xmlns:a16="http://schemas.microsoft.com/office/drawing/2014/main" id="{1E38A38E-AA12-42D2-9DA0-B0C540F301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7235" y="1256131"/>
                        <a:ext cx="278480" cy="1038675"/>
                      </a:xfrm>
                      <a:custGeom>
                        <a:avLst/>
                        <a:gdLst>
                          <a:gd name="connsiteX0" fmla="*/ 249429 w 278480"/>
                          <a:gd name="connsiteY0" fmla="*/ 0 h 1038675"/>
                          <a:gd name="connsiteX1" fmla="*/ 250675 w 278480"/>
                          <a:gd name="connsiteY1" fmla="*/ 1656 h 1038675"/>
                          <a:gd name="connsiteX2" fmla="*/ 231710 w 278480"/>
                          <a:gd name="connsiteY2" fmla="*/ 15432 h 1038675"/>
                          <a:gd name="connsiteX3" fmla="*/ 42863 w 278480"/>
                          <a:gd name="connsiteY3" fmla="*/ 490763 h 1038675"/>
                          <a:gd name="connsiteX4" fmla="*/ 231710 w 278480"/>
                          <a:gd name="connsiteY4" fmla="*/ 966093 h 1038675"/>
                          <a:gd name="connsiteX5" fmla="*/ 278480 w 278480"/>
                          <a:gd name="connsiteY5" fmla="*/ 1000067 h 1038675"/>
                          <a:gd name="connsiteX6" fmla="*/ 249429 w 278480"/>
                          <a:gd name="connsiteY6" fmla="*/ 1038675 h 1038675"/>
                          <a:gd name="connsiteX7" fmla="*/ 188847 w 278480"/>
                          <a:gd name="connsiteY7" fmla="*/ 994668 h 1038675"/>
                          <a:gd name="connsiteX8" fmla="*/ 0 w 278480"/>
                          <a:gd name="connsiteY8" fmla="*/ 519338 h 1038675"/>
                          <a:gd name="connsiteX9" fmla="*/ 188847 w 278480"/>
                          <a:gd name="connsiteY9" fmla="*/ 44007 h 1038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8480" h="1038675">
                            <a:moveTo>
                              <a:pt x="249429" y="0"/>
                            </a:moveTo>
                            <a:lnTo>
                              <a:pt x="250675" y="1656"/>
                            </a:lnTo>
                            <a:lnTo>
                              <a:pt x="231710" y="15432"/>
                            </a:lnTo>
                            <a:cubicBezTo>
                              <a:pt x="117774" y="118445"/>
                              <a:pt x="42863" y="292897"/>
                              <a:pt x="42863" y="490763"/>
                            </a:cubicBezTo>
                            <a:cubicBezTo>
                              <a:pt x="42863" y="688629"/>
                              <a:pt x="117774" y="863080"/>
                              <a:pt x="231710" y="966093"/>
                            </a:cubicBezTo>
                            <a:lnTo>
                              <a:pt x="278480" y="1000067"/>
                            </a:lnTo>
                            <a:lnTo>
                              <a:pt x="249429" y="1038675"/>
                            </a:lnTo>
                            <a:lnTo>
                              <a:pt x="188847" y="994668"/>
                            </a:lnTo>
                            <a:cubicBezTo>
                              <a:pt x="74911" y="891655"/>
                              <a:pt x="0" y="717204"/>
                              <a:pt x="0" y="519338"/>
                            </a:cubicBezTo>
                            <a:cubicBezTo>
                              <a:pt x="0" y="321472"/>
                              <a:pt x="74911" y="147020"/>
                              <a:pt x="188847" y="44007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1763" name="グループ化 1762">
            <a:extLst>
              <a:ext uri="{FF2B5EF4-FFF2-40B4-BE49-F238E27FC236}">
                <a16:creationId xmlns:a16="http://schemas.microsoft.com/office/drawing/2014/main" id="{CA307DA6-C45C-4DF6-B688-B632C45FBA0B}"/>
              </a:ext>
            </a:extLst>
          </p:cNvPr>
          <p:cNvGrpSpPr/>
          <p:nvPr/>
        </p:nvGrpSpPr>
        <p:grpSpPr>
          <a:xfrm>
            <a:off x="6612456" y="1514217"/>
            <a:ext cx="2583304" cy="1554702"/>
            <a:chOff x="916659" y="2159001"/>
            <a:chExt cx="3432745" cy="2065920"/>
          </a:xfrm>
        </p:grpSpPr>
        <p:sp>
          <p:nvSpPr>
            <p:cNvPr id="1764" name="フリーフォーム: 図形 1763">
              <a:extLst>
                <a:ext uri="{FF2B5EF4-FFF2-40B4-BE49-F238E27FC236}">
                  <a16:creationId xmlns:a16="http://schemas.microsoft.com/office/drawing/2014/main" id="{A954AFF3-5106-4B66-93F7-516B4E4D8AFB}"/>
                </a:ext>
              </a:extLst>
            </p:cNvPr>
            <p:cNvSpPr/>
            <p:nvPr/>
          </p:nvSpPr>
          <p:spPr>
            <a:xfrm>
              <a:off x="1123605" y="2159001"/>
              <a:ext cx="2909647" cy="1215384"/>
            </a:xfrm>
            <a:custGeom>
              <a:avLst/>
              <a:gdLst>
                <a:gd name="connsiteX0" fmla="*/ 1486073 w 2909647"/>
                <a:gd name="connsiteY0" fmla="*/ 0 h 1215384"/>
                <a:gd name="connsiteX1" fmla="*/ 2905335 w 2909647"/>
                <a:gd name="connsiteY1" fmla="*/ 725789 h 1215384"/>
                <a:gd name="connsiteX2" fmla="*/ 2909647 w 2909647"/>
                <a:gd name="connsiteY2" fmla="*/ 737447 h 1215384"/>
                <a:gd name="connsiteX3" fmla="*/ 24537 w 2909647"/>
                <a:gd name="connsiteY3" fmla="*/ 1215384 h 1215384"/>
                <a:gd name="connsiteX4" fmla="*/ 7672 w 2909647"/>
                <a:gd name="connsiteY4" fmla="*/ 1138574 h 1215384"/>
                <a:gd name="connsiteX5" fmla="*/ 0 w 2909647"/>
                <a:gd name="connsiteY5" fmla="*/ 1032960 h 1215384"/>
                <a:gd name="connsiteX6" fmla="*/ 1486073 w 2909647"/>
                <a:gd name="connsiteY6" fmla="*/ 0 h 121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9647" h="1215384">
                  <a:moveTo>
                    <a:pt x="1486073" y="0"/>
                  </a:moveTo>
                  <a:cubicBezTo>
                    <a:pt x="2152920" y="0"/>
                    <a:pt x="2717181" y="305304"/>
                    <a:pt x="2905335" y="725789"/>
                  </a:cubicBezTo>
                  <a:lnTo>
                    <a:pt x="2909647" y="737447"/>
                  </a:lnTo>
                  <a:lnTo>
                    <a:pt x="24537" y="1215384"/>
                  </a:lnTo>
                  <a:lnTo>
                    <a:pt x="7672" y="1138574"/>
                  </a:lnTo>
                  <a:cubicBezTo>
                    <a:pt x="2599" y="1103849"/>
                    <a:pt x="0" y="1068616"/>
                    <a:pt x="0" y="1032960"/>
                  </a:cubicBezTo>
                  <a:cubicBezTo>
                    <a:pt x="0" y="462472"/>
                    <a:pt x="665338" y="0"/>
                    <a:pt x="148607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B0F0"/>
                </a:gs>
                <a:gs pos="0">
                  <a:sysClr val="window" lastClr="FFFFFF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5" name="フリーフォーム: 図形 1764">
              <a:extLst>
                <a:ext uri="{FF2B5EF4-FFF2-40B4-BE49-F238E27FC236}">
                  <a16:creationId xmlns:a16="http://schemas.microsoft.com/office/drawing/2014/main" id="{468A94A3-0F2A-4D1B-B9FA-582160A6759D}"/>
                </a:ext>
              </a:extLst>
            </p:cNvPr>
            <p:cNvSpPr/>
            <p:nvPr/>
          </p:nvSpPr>
          <p:spPr>
            <a:xfrm>
              <a:off x="1134883" y="2328976"/>
              <a:ext cx="2420160" cy="1047744"/>
            </a:xfrm>
            <a:custGeom>
              <a:avLst/>
              <a:gdLst>
                <a:gd name="connsiteX0" fmla="*/ 1044113 w 2420160"/>
                <a:gd name="connsiteY0" fmla="*/ 0 h 1047744"/>
                <a:gd name="connsiteX1" fmla="*/ 2375722 w 2420160"/>
                <a:gd name="connsiteY1" fmla="*/ 573878 h 1047744"/>
                <a:gd name="connsiteX2" fmla="*/ 2420160 w 2420160"/>
                <a:gd name="connsiteY2" fmla="*/ 650894 h 1047744"/>
                <a:gd name="connsiteX3" fmla="*/ 24537 w 2420160"/>
                <a:gd name="connsiteY3" fmla="*/ 1047744 h 1047744"/>
                <a:gd name="connsiteX4" fmla="*/ 7672 w 2420160"/>
                <a:gd name="connsiteY4" fmla="*/ 970934 h 1047744"/>
                <a:gd name="connsiteX5" fmla="*/ 0 w 2420160"/>
                <a:gd name="connsiteY5" fmla="*/ 865320 h 1047744"/>
                <a:gd name="connsiteX6" fmla="*/ 540793 w 2420160"/>
                <a:gd name="connsiteY6" fmla="*/ 68238 h 1047744"/>
                <a:gd name="connsiteX7" fmla="*/ 564063 w 2420160"/>
                <a:gd name="connsiteY7" fmla="*/ 56142 h 1047744"/>
                <a:gd name="connsiteX8" fmla="*/ 602201 w 2420160"/>
                <a:gd name="connsiteY8" fmla="*/ 46440 h 1047744"/>
                <a:gd name="connsiteX9" fmla="*/ 1044113 w 2420160"/>
                <a:gd name="connsiteY9" fmla="*/ 0 h 104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0160" h="1047744">
                  <a:moveTo>
                    <a:pt x="1044113" y="0"/>
                  </a:moveTo>
                  <a:cubicBezTo>
                    <a:pt x="1627604" y="0"/>
                    <a:pt x="2132553" y="233748"/>
                    <a:pt x="2375722" y="573878"/>
                  </a:cubicBezTo>
                  <a:lnTo>
                    <a:pt x="2420160" y="650894"/>
                  </a:lnTo>
                  <a:lnTo>
                    <a:pt x="24537" y="1047744"/>
                  </a:lnTo>
                  <a:lnTo>
                    <a:pt x="7672" y="970934"/>
                  </a:lnTo>
                  <a:cubicBezTo>
                    <a:pt x="2599" y="936209"/>
                    <a:pt x="0" y="900976"/>
                    <a:pt x="0" y="865320"/>
                  </a:cubicBezTo>
                  <a:cubicBezTo>
                    <a:pt x="0" y="544421"/>
                    <a:pt x="210517" y="257698"/>
                    <a:pt x="540793" y="68238"/>
                  </a:cubicBezTo>
                  <a:lnTo>
                    <a:pt x="564063" y="56142"/>
                  </a:lnTo>
                  <a:lnTo>
                    <a:pt x="602201" y="46440"/>
                  </a:lnTo>
                  <a:cubicBezTo>
                    <a:pt x="741801" y="16259"/>
                    <a:pt x="890225" y="0"/>
                    <a:pt x="1044113" y="0"/>
                  </a:cubicBezTo>
                  <a:close/>
                </a:path>
              </a:pathLst>
            </a:custGeom>
            <a:pattFill prst="lgConfetti">
              <a:fgClr>
                <a:srgbClr val="339933"/>
              </a:fgClr>
              <a:bgClr>
                <a:srgbClr val="00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6" name="フリーフォーム: 図形 1765">
              <a:extLst>
                <a:ext uri="{FF2B5EF4-FFF2-40B4-BE49-F238E27FC236}">
                  <a16:creationId xmlns:a16="http://schemas.microsoft.com/office/drawing/2014/main" id="{7BC76D45-847D-40C6-88E7-6F725C41699B}"/>
                </a:ext>
              </a:extLst>
            </p:cNvPr>
            <p:cNvSpPr/>
            <p:nvPr/>
          </p:nvSpPr>
          <p:spPr>
            <a:xfrm>
              <a:off x="1137949" y="2964543"/>
              <a:ext cx="2417094" cy="408363"/>
            </a:xfrm>
            <a:custGeom>
              <a:avLst/>
              <a:gdLst>
                <a:gd name="connsiteX0" fmla="*/ 2410451 w 2417094"/>
                <a:gd name="connsiteY0" fmla="*/ 0 h 408363"/>
                <a:gd name="connsiteX1" fmla="*/ 2417094 w 2417094"/>
                <a:gd name="connsiteY1" fmla="*/ 11513 h 408363"/>
                <a:gd name="connsiteX2" fmla="*/ 21471 w 2417094"/>
                <a:gd name="connsiteY2" fmla="*/ 408363 h 408363"/>
                <a:gd name="connsiteX3" fmla="*/ 4606 w 2417094"/>
                <a:gd name="connsiteY3" fmla="*/ 331553 h 408363"/>
                <a:gd name="connsiteX4" fmla="*/ 0 w 2417094"/>
                <a:gd name="connsiteY4" fmla="*/ 268143 h 408363"/>
                <a:gd name="connsiteX5" fmla="*/ 2410451 w 2417094"/>
                <a:gd name="connsiteY5" fmla="*/ 0 h 408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7094" h="408363">
                  <a:moveTo>
                    <a:pt x="2410451" y="0"/>
                  </a:moveTo>
                  <a:lnTo>
                    <a:pt x="2417094" y="11513"/>
                  </a:lnTo>
                  <a:lnTo>
                    <a:pt x="21471" y="408363"/>
                  </a:lnTo>
                  <a:lnTo>
                    <a:pt x="4606" y="331553"/>
                  </a:lnTo>
                  <a:lnTo>
                    <a:pt x="0" y="268143"/>
                  </a:lnTo>
                  <a:lnTo>
                    <a:pt x="2410451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75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7" name="フリーフォーム: 図形 1766">
              <a:extLst>
                <a:ext uri="{FF2B5EF4-FFF2-40B4-BE49-F238E27FC236}">
                  <a16:creationId xmlns:a16="http://schemas.microsoft.com/office/drawing/2014/main" id="{C5FC6CE9-5D3C-4AF7-9F0F-F84B94058448}"/>
                </a:ext>
              </a:extLst>
            </p:cNvPr>
            <p:cNvSpPr/>
            <p:nvPr/>
          </p:nvSpPr>
          <p:spPr>
            <a:xfrm>
              <a:off x="1148142" y="2896448"/>
              <a:ext cx="2928569" cy="1108366"/>
            </a:xfrm>
            <a:custGeom>
              <a:avLst/>
              <a:gdLst>
                <a:gd name="connsiteX0" fmla="*/ 2885110 w 2928569"/>
                <a:gd name="connsiteY0" fmla="*/ 0 h 1108366"/>
                <a:gd name="connsiteX1" fmla="*/ 2917417 w 2928569"/>
                <a:gd name="connsiteY1" fmla="*/ 87336 h 1108366"/>
                <a:gd name="connsiteX2" fmla="*/ 2928569 w 2928569"/>
                <a:gd name="connsiteY2" fmla="*/ 138123 h 1108366"/>
                <a:gd name="connsiteX3" fmla="*/ 546597 w 2928569"/>
                <a:gd name="connsiteY3" fmla="*/ 1108366 h 1108366"/>
                <a:gd name="connsiteX4" fmla="*/ 516256 w 2928569"/>
                <a:gd name="connsiteY4" fmla="*/ 1092595 h 1108366"/>
                <a:gd name="connsiteX5" fmla="*/ 5655 w 2928569"/>
                <a:gd name="connsiteY5" fmla="*/ 503690 h 1108366"/>
                <a:gd name="connsiteX6" fmla="*/ 0 w 2928569"/>
                <a:gd name="connsiteY6" fmla="*/ 477937 h 1108366"/>
                <a:gd name="connsiteX7" fmla="*/ 2885110 w 2928569"/>
                <a:gd name="connsiteY7" fmla="*/ 0 h 110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28569" h="1108366">
                  <a:moveTo>
                    <a:pt x="2885110" y="0"/>
                  </a:moveTo>
                  <a:lnTo>
                    <a:pt x="2917417" y="87336"/>
                  </a:lnTo>
                  <a:lnTo>
                    <a:pt x="2928569" y="138123"/>
                  </a:lnTo>
                  <a:lnTo>
                    <a:pt x="546597" y="1108366"/>
                  </a:lnTo>
                  <a:lnTo>
                    <a:pt x="516256" y="1092595"/>
                  </a:lnTo>
                  <a:cubicBezTo>
                    <a:pt x="259375" y="945237"/>
                    <a:pt x="74940" y="739042"/>
                    <a:pt x="5655" y="503690"/>
                  </a:cubicBezTo>
                  <a:lnTo>
                    <a:pt x="0" y="477937"/>
                  </a:lnTo>
                  <a:lnTo>
                    <a:pt x="2885110" y="0"/>
                  </a:ln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08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8" name="フリーフォーム: 図形 1767">
              <a:extLst>
                <a:ext uri="{FF2B5EF4-FFF2-40B4-BE49-F238E27FC236}">
                  <a16:creationId xmlns:a16="http://schemas.microsoft.com/office/drawing/2014/main" id="{42719BC1-D506-4CDF-B7B4-BD5631D27A1E}"/>
                </a:ext>
              </a:extLst>
            </p:cNvPr>
            <p:cNvSpPr/>
            <p:nvPr/>
          </p:nvSpPr>
          <p:spPr>
            <a:xfrm>
              <a:off x="1694738" y="3034571"/>
              <a:ext cx="2401012" cy="1190350"/>
            </a:xfrm>
            <a:custGeom>
              <a:avLst/>
              <a:gdLst>
                <a:gd name="connsiteX0" fmla="*/ 2381972 w 2401012"/>
                <a:gd name="connsiteY0" fmla="*/ 0 h 1190350"/>
                <a:gd name="connsiteX1" fmla="*/ 2393340 w 2401012"/>
                <a:gd name="connsiteY1" fmla="*/ 51776 h 1190350"/>
                <a:gd name="connsiteX2" fmla="*/ 2401012 w 2401012"/>
                <a:gd name="connsiteY2" fmla="*/ 157390 h 1190350"/>
                <a:gd name="connsiteX3" fmla="*/ 914939 w 2401012"/>
                <a:gd name="connsiteY3" fmla="*/ 1190350 h 1190350"/>
                <a:gd name="connsiteX4" fmla="*/ 84062 w 2401012"/>
                <a:gd name="connsiteY4" fmla="*/ 1013937 h 1190350"/>
                <a:gd name="connsiteX5" fmla="*/ 0 w 2401012"/>
                <a:gd name="connsiteY5" fmla="*/ 970243 h 1190350"/>
                <a:gd name="connsiteX6" fmla="*/ 2381972 w 2401012"/>
                <a:gd name="connsiteY6" fmla="*/ 0 h 119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1012" h="1190350">
                  <a:moveTo>
                    <a:pt x="2381972" y="0"/>
                  </a:moveTo>
                  <a:lnTo>
                    <a:pt x="2393340" y="51776"/>
                  </a:lnTo>
                  <a:cubicBezTo>
                    <a:pt x="2398413" y="86501"/>
                    <a:pt x="2401012" y="121735"/>
                    <a:pt x="2401012" y="157390"/>
                  </a:cubicBezTo>
                  <a:cubicBezTo>
                    <a:pt x="2401012" y="727878"/>
                    <a:pt x="1735674" y="1190350"/>
                    <a:pt x="914939" y="1190350"/>
                  </a:cubicBezTo>
                  <a:cubicBezTo>
                    <a:pt x="607164" y="1190350"/>
                    <a:pt x="321241" y="1125315"/>
                    <a:pt x="84062" y="1013937"/>
                  </a:cubicBezTo>
                  <a:lnTo>
                    <a:pt x="0" y="970243"/>
                  </a:lnTo>
                  <a:lnTo>
                    <a:pt x="2381972" y="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69" name="グループ化 1768">
              <a:extLst>
                <a:ext uri="{FF2B5EF4-FFF2-40B4-BE49-F238E27FC236}">
                  <a16:creationId xmlns:a16="http://schemas.microsoft.com/office/drawing/2014/main" id="{75CD826B-7961-412A-B5CB-F2E46AE26711}"/>
                </a:ext>
              </a:extLst>
            </p:cNvPr>
            <p:cNvGrpSpPr/>
            <p:nvPr/>
          </p:nvGrpSpPr>
          <p:grpSpPr>
            <a:xfrm>
              <a:off x="916659" y="2923267"/>
              <a:ext cx="3432745" cy="626383"/>
              <a:chOff x="916659" y="2923267"/>
              <a:chExt cx="3432745" cy="626383"/>
            </a:xfrm>
          </p:grpSpPr>
          <p:sp>
            <p:nvSpPr>
              <p:cNvPr id="1770" name="フリーフォーム: 図形 1769">
                <a:extLst>
                  <a:ext uri="{FF2B5EF4-FFF2-40B4-BE49-F238E27FC236}">
                    <a16:creationId xmlns:a16="http://schemas.microsoft.com/office/drawing/2014/main" id="{5E7A37B1-EDC7-4438-8D52-3F284A062452}"/>
                  </a:ext>
                </a:extLst>
              </p:cNvPr>
              <p:cNvSpPr/>
              <p:nvPr/>
            </p:nvSpPr>
            <p:spPr>
              <a:xfrm rot="10800000">
                <a:off x="919834" y="2923267"/>
                <a:ext cx="1018019" cy="268693"/>
              </a:xfrm>
              <a:custGeom>
                <a:avLst/>
                <a:gdLst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01105 w 1018019"/>
                  <a:gd name="connsiteY9" fmla="*/ 106141 h 268693"/>
                  <a:gd name="connsiteX10" fmla="*/ 216719 w 1018019"/>
                  <a:gd name="connsiteY10" fmla="*/ 7620 h 268693"/>
                  <a:gd name="connsiteX11" fmla="*/ 230927 w 1018019"/>
                  <a:gd name="connsiteY11" fmla="*/ 19737 h 268693"/>
                  <a:gd name="connsiteX12" fmla="*/ 410332 w 1018019"/>
                  <a:gd name="connsiteY12" fmla="*/ 118819 h 268693"/>
                  <a:gd name="connsiteX13" fmla="*/ 486809 w 1018019"/>
                  <a:gd name="connsiteY13" fmla="*/ 139359 h 268693"/>
                  <a:gd name="connsiteX14" fmla="*/ 510722 w 1018019"/>
                  <a:gd name="connsiteY14" fmla="*/ 137242 h 268693"/>
                  <a:gd name="connsiteX15" fmla="*/ 787092 w 1018019"/>
                  <a:gd name="connsiteY15" fmla="*/ 12117 h 268693"/>
                  <a:gd name="connsiteX16" fmla="*/ 801301 w 1018019"/>
                  <a:gd name="connsiteY16" fmla="*/ 0 h 268693"/>
                  <a:gd name="connsiteX17" fmla="*/ 819167 w 1018019"/>
                  <a:gd name="connsiteY17" fmla="*/ 112735 h 268693"/>
                  <a:gd name="connsiteX18" fmla="*/ 898190 w 1018019"/>
                  <a:gd name="connsiteY18" fmla="*/ 76747 h 268693"/>
                  <a:gd name="connsiteX19" fmla="*/ 985212 w 1018019"/>
                  <a:gd name="connsiteY19" fmla="*/ 19737 h 268693"/>
                  <a:gd name="connsiteX20" fmla="*/ 999420 w 1018019"/>
                  <a:gd name="connsiteY20" fmla="*/ 7620 h 268693"/>
                  <a:gd name="connsiteX21" fmla="*/ 1018019 w 1018019"/>
                  <a:gd name="connsiteY21" fmla="*/ 124977 h 268693"/>
                  <a:gd name="connsiteX22" fmla="*/ 947912 w 1018019"/>
                  <a:gd name="connsiteY22" fmla="*/ 172383 h 268693"/>
                  <a:gd name="connsiteX23" fmla="*/ 608070 w 1018019"/>
                  <a:gd name="connsiteY23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01105 w 1018019"/>
                  <a:gd name="connsiteY9" fmla="*/ 106141 h 268693"/>
                  <a:gd name="connsiteX10" fmla="*/ 216719 w 1018019"/>
                  <a:gd name="connsiteY10" fmla="*/ 7620 h 268693"/>
                  <a:gd name="connsiteX11" fmla="*/ 230927 w 1018019"/>
                  <a:gd name="connsiteY11" fmla="*/ 19737 h 268693"/>
                  <a:gd name="connsiteX12" fmla="*/ 410332 w 1018019"/>
                  <a:gd name="connsiteY12" fmla="*/ 118819 h 268693"/>
                  <a:gd name="connsiteX13" fmla="*/ 486809 w 1018019"/>
                  <a:gd name="connsiteY13" fmla="*/ 139359 h 268693"/>
                  <a:gd name="connsiteX14" fmla="*/ 510722 w 1018019"/>
                  <a:gd name="connsiteY14" fmla="*/ 137242 h 268693"/>
                  <a:gd name="connsiteX15" fmla="*/ 787092 w 1018019"/>
                  <a:gd name="connsiteY15" fmla="*/ 12117 h 268693"/>
                  <a:gd name="connsiteX16" fmla="*/ 801301 w 1018019"/>
                  <a:gd name="connsiteY16" fmla="*/ 0 h 268693"/>
                  <a:gd name="connsiteX17" fmla="*/ 898190 w 1018019"/>
                  <a:gd name="connsiteY17" fmla="*/ 76747 h 268693"/>
                  <a:gd name="connsiteX18" fmla="*/ 985212 w 1018019"/>
                  <a:gd name="connsiteY18" fmla="*/ 19737 h 268693"/>
                  <a:gd name="connsiteX19" fmla="*/ 999420 w 1018019"/>
                  <a:gd name="connsiteY19" fmla="*/ 7620 h 268693"/>
                  <a:gd name="connsiteX20" fmla="*/ 1018019 w 1018019"/>
                  <a:gd name="connsiteY20" fmla="*/ 124977 h 268693"/>
                  <a:gd name="connsiteX21" fmla="*/ 947912 w 1018019"/>
                  <a:gd name="connsiteY21" fmla="*/ 172383 h 268693"/>
                  <a:gd name="connsiteX22" fmla="*/ 608070 w 1018019"/>
                  <a:gd name="connsiteY22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01105 w 1018019"/>
                  <a:gd name="connsiteY9" fmla="*/ 106141 h 268693"/>
                  <a:gd name="connsiteX10" fmla="*/ 216719 w 1018019"/>
                  <a:gd name="connsiteY10" fmla="*/ 7620 h 268693"/>
                  <a:gd name="connsiteX11" fmla="*/ 230927 w 1018019"/>
                  <a:gd name="connsiteY11" fmla="*/ 19737 h 268693"/>
                  <a:gd name="connsiteX12" fmla="*/ 410332 w 1018019"/>
                  <a:gd name="connsiteY12" fmla="*/ 118819 h 268693"/>
                  <a:gd name="connsiteX13" fmla="*/ 486809 w 1018019"/>
                  <a:gd name="connsiteY13" fmla="*/ 139359 h 268693"/>
                  <a:gd name="connsiteX14" fmla="*/ 510722 w 1018019"/>
                  <a:gd name="connsiteY14" fmla="*/ 137242 h 268693"/>
                  <a:gd name="connsiteX15" fmla="*/ 787092 w 1018019"/>
                  <a:gd name="connsiteY15" fmla="*/ 12117 h 268693"/>
                  <a:gd name="connsiteX16" fmla="*/ 801301 w 1018019"/>
                  <a:gd name="connsiteY16" fmla="*/ 0 h 268693"/>
                  <a:gd name="connsiteX17" fmla="*/ 985212 w 1018019"/>
                  <a:gd name="connsiteY17" fmla="*/ 19737 h 268693"/>
                  <a:gd name="connsiteX18" fmla="*/ 999420 w 1018019"/>
                  <a:gd name="connsiteY18" fmla="*/ 7620 h 268693"/>
                  <a:gd name="connsiteX19" fmla="*/ 1018019 w 1018019"/>
                  <a:gd name="connsiteY19" fmla="*/ 124977 h 268693"/>
                  <a:gd name="connsiteX20" fmla="*/ 947912 w 1018019"/>
                  <a:gd name="connsiteY20" fmla="*/ 172383 h 268693"/>
                  <a:gd name="connsiteX21" fmla="*/ 608070 w 1018019"/>
                  <a:gd name="connsiteY21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119829 w 1018019"/>
                  <a:gd name="connsiteY8" fmla="*/ 69127 h 268693"/>
                  <a:gd name="connsiteX9" fmla="*/ 216719 w 1018019"/>
                  <a:gd name="connsiteY9" fmla="*/ 7620 h 268693"/>
                  <a:gd name="connsiteX10" fmla="*/ 230927 w 1018019"/>
                  <a:gd name="connsiteY10" fmla="*/ 19737 h 268693"/>
                  <a:gd name="connsiteX11" fmla="*/ 410332 w 1018019"/>
                  <a:gd name="connsiteY11" fmla="*/ 118819 h 268693"/>
                  <a:gd name="connsiteX12" fmla="*/ 486809 w 1018019"/>
                  <a:gd name="connsiteY12" fmla="*/ 139359 h 268693"/>
                  <a:gd name="connsiteX13" fmla="*/ 510722 w 1018019"/>
                  <a:gd name="connsiteY13" fmla="*/ 137242 h 268693"/>
                  <a:gd name="connsiteX14" fmla="*/ 787092 w 1018019"/>
                  <a:gd name="connsiteY14" fmla="*/ 12117 h 268693"/>
                  <a:gd name="connsiteX15" fmla="*/ 801301 w 1018019"/>
                  <a:gd name="connsiteY15" fmla="*/ 0 h 268693"/>
                  <a:gd name="connsiteX16" fmla="*/ 985212 w 1018019"/>
                  <a:gd name="connsiteY16" fmla="*/ 19737 h 268693"/>
                  <a:gd name="connsiteX17" fmla="*/ 999420 w 1018019"/>
                  <a:gd name="connsiteY17" fmla="*/ 7620 h 268693"/>
                  <a:gd name="connsiteX18" fmla="*/ 1018019 w 1018019"/>
                  <a:gd name="connsiteY18" fmla="*/ 124977 h 268693"/>
                  <a:gd name="connsiteX19" fmla="*/ 947912 w 1018019"/>
                  <a:gd name="connsiteY19" fmla="*/ 172383 h 268693"/>
                  <a:gd name="connsiteX20" fmla="*/ 608070 w 1018019"/>
                  <a:gd name="connsiteY20" fmla="*/ 268693 h 268693"/>
                  <a:gd name="connsiteX0" fmla="*/ 608070 w 1018019"/>
                  <a:gd name="connsiteY0" fmla="*/ 268693 h 268693"/>
                  <a:gd name="connsiteX1" fmla="*/ 518802 w 1018019"/>
                  <a:gd name="connsiteY1" fmla="*/ 262366 h 268693"/>
                  <a:gd name="connsiteX2" fmla="*/ 487207 w 1018019"/>
                  <a:gd name="connsiteY2" fmla="*/ 255597 h 268693"/>
                  <a:gd name="connsiteX3" fmla="*/ 409950 w 1018019"/>
                  <a:gd name="connsiteY3" fmla="*/ 261073 h 268693"/>
                  <a:gd name="connsiteX4" fmla="*/ 70108 w 1018019"/>
                  <a:gd name="connsiteY4" fmla="*/ 164763 h 268693"/>
                  <a:gd name="connsiteX5" fmla="*/ 0 w 1018019"/>
                  <a:gd name="connsiteY5" fmla="*/ 117357 h 268693"/>
                  <a:gd name="connsiteX6" fmla="*/ 18599 w 1018019"/>
                  <a:gd name="connsiteY6" fmla="*/ 0 h 268693"/>
                  <a:gd name="connsiteX7" fmla="*/ 32807 w 1018019"/>
                  <a:gd name="connsiteY7" fmla="*/ 12117 h 268693"/>
                  <a:gd name="connsiteX8" fmla="*/ 216719 w 1018019"/>
                  <a:gd name="connsiteY8" fmla="*/ 7620 h 268693"/>
                  <a:gd name="connsiteX9" fmla="*/ 230927 w 1018019"/>
                  <a:gd name="connsiteY9" fmla="*/ 19737 h 268693"/>
                  <a:gd name="connsiteX10" fmla="*/ 410332 w 1018019"/>
                  <a:gd name="connsiteY10" fmla="*/ 118819 h 268693"/>
                  <a:gd name="connsiteX11" fmla="*/ 486809 w 1018019"/>
                  <a:gd name="connsiteY11" fmla="*/ 139359 h 268693"/>
                  <a:gd name="connsiteX12" fmla="*/ 510722 w 1018019"/>
                  <a:gd name="connsiteY12" fmla="*/ 137242 h 268693"/>
                  <a:gd name="connsiteX13" fmla="*/ 787092 w 1018019"/>
                  <a:gd name="connsiteY13" fmla="*/ 12117 h 268693"/>
                  <a:gd name="connsiteX14" fmla="*/ 801301 w 1018019"/>
                  <a:gd name="connsiteY14" fmla="*/ 0 h 268693"/>
                  <a:gd name="connsiteX15" fmla="*/ 985212 w 1018019"/>
                  <a:gd name="connsiteY15" fmla="*/ 19737 h 268693"/>
                  <a:gd name="connsiteX16" fmla="*/ 999420 w 1018019"/>
                  <a:gd name="connsiteY16" fmla="*/ 7620 h 268693"/>
                  <a:gd name="connsiteX17" fmla="*/ 1018019 w 1018019"/>
                  <a:gd name="connsiteY17" fmla="*/ 124977 h 268693"/>
                  <a:gd name="connsiteX18" fmla="*/ 947912 w 1018019"/>
                  <a:gd name="connsiteY18" fmla="*/ 172383 h 268693"/>
                  <a:gd name="connsiteX19" fmla="*/ 608070 w 1018019"/>
                  <a:gd name="connsiteY19" fmla="*/ 268693 h 26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18019" h="268693">
                    <a:moveTo>
                      <a:pt x="608070" y="268693"/>
                    </a:moveTo>
                    <a:cubicBezTo>
                      <a:pt x="577933" y="268693"/>
                      <a:pt x="548153" y="266550"/>
                      <a:pt x="518802" y="262366"/>
                    </a:cubicBezTo>
                    <a:lnTo>
                      <a:pt x="487207" y="255597"/>
                    </a:lnTo>
                    <a:lnTo>
                      <a:pt x="409950" y="261073"/>
                    </a:lnTo>
                    <a:cubicBezTo>
                      <a:pt x="289403" y="261073"/>
                      <a:pt x="174561" y="226780"/>
                      <a:pt x="70108" y="164763"/>
                    </a:cubicBezTo>
                    <a:lnTo>
                      <a:pt x="0" y="117357"/>
                    </a:lnTo>
                    <a:lnTo>
                      <a:pt x="18599" y="0"/>
                    </a:lnTo>
                    <a:lnTo>
                      <a:pt x="32807" y="12117"/>
                    </a:lnTo>
                    <a:cubicBezTo>
                      <a:pt x="65827" y="13387"/>
                      <a:pt x="183699" y="6350"/>
                      <a:pt x="216719" y="7620"/>
                    </a:cubicBezTo>
                    <a:lnTo>
                      <a:pt x="230927" y="19737"/>
                    </a:lnTo>
                    <a:cubicBezTo>
                      <a:pt x="286983" y="62481"/>
                      <a:pt x="347129" y="95993"/>
                      <a:pt x="410332" y="118819"/>
                    </a:cubicBezTo>
                    <a:lnTo>
                      <a:pt x="486809" y="139359"/>
                    </a:lnTo>
                    <a:lnTo>
                      <a:pt x="510722" y="137242"/>
                    </a:lnTo>
                    <a:cubicBezTo>
                      <a:pt x="609721" y="119577"/>
                      <a:pt x="703009" y="76233"/>
                      <a:pt x="787092" y="12117"/>
                    </a:cubicBezTo>
                    <a:lnTo>
                      <a:pt x="801301" y="0"/>
                    </a:lnTo>
                    <a:lnTo>
                      <a:pt x="985212" y="19737"/>
                    </a:lnTo>
                    <a:lnTo>
                      <a:pt x="999420" y="7620"/>
                    </a:lnTo>
                    <a:lnTo>
                      <a:pt x="1018019" y="124977"/>
                    </a:lnTo>
                    <a:lnTo>
                      <a:pt x="947912" y="172383"/>
                    </a:lnTo>
                    <a:cubicBezTo>
                      <a:pt x="843458" y="234400"/>
                      <a:pt x="728617" y="268693"/>
                      <a:pt x="608070" y="268693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1" name="フリーフォーム: 図形 1770">
                <a:extLst>
                  <a:ext uri="{FF2B5EF4-FFF2-40B4-BE49-F238E27FC236}">
                    <a16:creationId xmlns:a16="http://schemas.microsoft.com/office/drawing/2014/main" id="{2D45A001-866A-455D-9726-58727E7EDA5A}"/>
                  </a:ext>
                </a:extLst>
              </p:cNvPr>
              <p:cNvSpPr/>
              <p:nvPr/>
            </p:nvSpPr>
            <p:spPr>
              <a:xfrm rot="10800000">
                <a:off x="916659" y="2924537"/>
                <a:ext cx="819899" cy="261073"/>
              </a:xfrm>
              <a:custGeom>
                <a:avLst/>
                <a:gdLst>
                  <a:gd name="connsiteX0" fmla="*/ 575450 w 1150900"/>
                  <a:gd name="connsiteY0" fmla="*/ 261073 h 261073"/>
                  <a:gd name="connsiteX1" fmla="*/ 98411 w 1150900"/>
                  <a:gd name="connsiteY1" fmla="*/ 164763 h 261073"/>
                  <a:gd name="connsiteX2" fmla="*/ 0 w 1150900"/>
                  <a:gd name="connsiteY2" fmla="*/ 117357 h 261073"/>
                  <a:gd name="connsiteX3" fmla="*/ 26107 w 1150900"/>
                  <a:gd name="connsiteY3" fmla="*/ 0 h 261073"/>
                  <a:gd name="connsiteX4" fmla="*/ 46052 w 1150900"/>
                  <a:gd name="connsiteY4" fmla="*/ 12117 h 261073"/>
                  <a:gd name="connsiteX5" fmla="*/ 575450 w 1150900"/>
                  <a:gd name="connsiteY5" fmla="*/ 146165 h 261073"/>
                  <a:gd name="connsiteX6" fmla="*/ 1104848 w 1150900"/>
                  <a:gd name="connsiteY6" fmla="*/ 12117 h 261073"/>
                  <a:gd name="connsiteX7" fmla="*/ 1124793 w 1150900"/>
                  <a:gd name="connsiteY7" fmla="*/ 0 h 261073"/>
                  <a:gd name="connsiteX8" fmla="*/ 1150900 w 1150900"/>
                  <a:gd name="connsiteY8" fmla="*/ 117357 h 261073"/>
                  <a:gd name="connsiteX9" fmla="*/ 1052490 w 1150900"/>
                  <a:gd name="connsiteY9" fmla="*/ 164763 h 261073"/>
                  <a:gd name="connsiteX10" fmla="*/ 575450 w 1150900"/>
                  <a:gd name="connsiteY10" fmla="*/ 261073 h 261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0900" h="261073">
                    <a:moveTo>
                      <a:pt x="575450" y="261073"/>
                    </a:moveTo>
                    <a:cubicBezTo>
                      <a:pt x="406237" y="261073"/>
                      <a:pt x="245033" y="226780"/>
                      <a:pt x="98411" y="164763"/>
                    </a:cubicBezTo>
                    <a:lnTo>
                      <a:pt x="0" y="117357"/>
                    </a:lnTo>
                    <a:lnTo>
                      <a:pt x="26107" y="0"/>
                    </a:lnTo>
                    <a:lnTo>
                      <a:pt x="46052" y="12117"/>
                    </a:lnTo>
                    <a:cubicBezTo>
                      <a:pt x="203423" y="97605"/>
                      <a:pt x="383765" y="146165"/>
                      <a:pt x="575450" y="146165"/>
                    </a:cubicBezTo>
                    <a:cubicBezTo>
                      <a:pt x="767135" y="146165"/>
                      <a:pt x="947478" y="97605"/>
                      <a:pt x="1104848" y="12117"/>
                    </a:cubicBezTo>
                    <a:lnTo>
                      <a:pt x="1124793" y="0"/>
                    </a:lnTo>
                    <a:lnTo>
                      <a:pt x="1150900" y="117357"/>
                    </a:lnTo>
                    <a:lnTo>
                      <a:pt x="1052490" y="164763"/>
                    </a:lnTo>
                    <a:cubicBezTo>
                      <a:pt x="905867" y="226780"/>
                      <a:pt x="744663" y="261073"/>
                      <a:pt x="575450" y="261073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4E01EC95-C5A8-46AE-A849-AB32A3573251}"/>
                  </a:ext>
                </a:extLst>
              </p:cNvPr>
              <p:cNvSpPr/>
              <p:nvPr/>
            </p:nvSpPr>
            <p:spPr>
              <a:xfrm rot="10800000">
                <a:off x="926431" y="2992804"/>
                <a:ext cx="800355" cy="192806"/>
              </a:xfrm>
              <a:custGeom>
                <a:avLst/>
                <a:gdLst>
                  <a:gd name="connsiteX0" fmla="*/ 400177 w 800355"/>
                  <a:gd name="connsiteY0" fmla="*/ 192806 h 192806"/>
                  <a:gd name="connsiteX1" fmla="*/ 60336 w 800355"/>
                  <a:gd name="connsiteY1" fmla="*/ 96496 h 192806"/>
                  <a:gd name="connsiteX2" fmla="*/ 0 w 800355"/>
                  <a:gd name="connsiteY2" fmla="*/ 55698 h 192806"/>
                  <a:gd name="connsiteX3" fmla="*/ 8827 w 800355"/>
                  <a:gd name="connsiteY3" fmla="*/ 0 h 192806"/>
                  <a:gd name="connsiteX4" fmla="*/ 23035 w 800355"/>
                  <a:gd name="connsiteY4" fmla="*/ 12117 h 192806"/>
                  <a:gd name="connsiteX5" fmla="*/ 400177 w 800355"/>
                  <a:gd name="connsiteY5" fmla="*/ 146165 h 192806"/>
                  <a:gd name="connsiteX6" fmla="*/ 777320 w 800355"/>
                  <a:gd name="connsiteY6" fmla="*/ 12117 h 192806"/>
                  <a:gd name="connsiteX7" fmla="*/ 791528 w 800355"/>
                  <a:gd name="connsiteY7" fmla="*/ 0 h 192806"/>
                  <a:gd name="connsiteX8" fmla="*/ 800355 w 800355"/>
                  <a:gd name="connsiteY8" fmla="*/ 55698 h 192806"/>
                  <a:gd name="connsiteX9" fmla="*/ 740020 w 800355"/>
                  <a:gd name="connsiteY9" fmla="*/ 96496 h 192806"/>
                  <a:gd name="connsiteX10" fmla="*/ 400177 w 800355"/>
                  <a:gd name="connsiteY10" fmla="*/ 192806 h 19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0355" h="192806">
                    <a:moveTo>
                      <a:pt x="400177" y="192806"/>
                    </a:moveTo>
                    <a:cubicBezTo>
                      <a:pt x="279630" y="192806"/>
                      <a:pt x="164789" y="158513"/>
                      <a:pt x="60336" y="96496"/>
                    </a:cubicBezTo>
                    <a:lnTo>
                      <a:pt x="0" y="55698"/>
                    </a:lnTo>
                    <a:lnTo>
                      <a:pt x="8827" y="0"/>
                    </a:lnTo>
                    <a:lnTo>
                      <a:pt x="23035" y="12117"/>
                    </a:lnTo>
                    <a:cubicBezTo>
                      <a:pt x="135146" y="97605"/>
                      <a:pt x="263621" y="146165"/>
                      <a:pt x="400177" y="146165"/>
                    </a:cubicBezTo>
                    <a:cubicBezTo>
                      <a:pt x="536733" y="146165"/>
                      <a:pt x="665209" y="97605"/>
                      <a:pt x="777320" y="12117"/>
                    </a:cubicBezTo>
                    <a:lnTo>
                      <a:pt x="791528" y="0"/>
                    </a:lnTo>
                    <a:lnTo>
                      <a:pt x="800355" y="55698"/>
                    </a:lnTo>
                    <a:lnTo>
                      <a:pt x="740020" y="96496"/>
                    </a:lnTo>
                    <a:cubicBezTo>
                      <a:pt x="635566" y="158513"/>
                      <a:pt x="520724" y="192806"/>
                      <a:pt x="400177" y="192806"/>
                    </a:cubicBezTo>
                    <a:close/>
                  </a:path>
                </a:pathLst>
              </a:cu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3" name="フリーフォーム: 図形 1772">
                <a:extLst>
                  <a:ext uri="{FF2B5EF4-FFF2-40B4-BE49-F238E27FC236}">
                    <a16:creationId xmlns:a16="http://schemas.microsoft.com/office/drawing/2014/main" id="{A4355733-D5BD-497F-8951-D92A7EACD87F}"/>
                  </a:ext>
                </a:extLst>
              </p:cNvPr>
              <p:cNvSpPr/>
              <p:nvPr/>
            </p:nvSpPr>
            <p:spPr>
              <a:xfrm>
                <a:off x="1637031" y="3055074"/>
                <a:ext cx="577854" cy="494576"/>
              </a:xfrm>
              <a:custGeom>
                <a:avLst/>
                <a:gdLst>
                  <a:gd name="connsiteX0" fmla="*/ 89333 w 577854"/>
                  <a:gd name="connsiteY0" fmla="*/ 0 h 494576"/>
                  <a:gd name="connsiteX1" fmla="*/ 199844 w 577854"/>
                  <a:gd name="connsiteY1" fmla="*/ 0 h 494576"/>
                  <a:gd name="connsiteX2" fmla="*/ 267999 w 577854"/>
                  <a:gd name="connsiteY2" fmla="*/ 0 h 494576"/>
                  <a:gd name="connsiteX3" fmla="*/ 454210 w 577854"/>
                  <a:gd name="connsiteY3" fmla="*/ 0 h 494576"/>
                  <a:gd name="connsiteX4" fmla="*/ 577854 w 577854"/>
                  <a:gd name="connsiteY4" fmla="*/ 494576 h 494576"/>
                  <a:gd name="connsiteX5" fmla="*/ 357332 w 577854"/>
                  <a:gd name="connsiteY5" fmla="*/ 494576 h 494576"/>
                  <a:gd name="connsiteX6" fmla="*/ 76200 w 577854"/>
                  <a:gd name="connsiteY6" fmla="*/ 494576 h 494576"/>
                  <a:gd name="connsiteX7" fmla="*/ 0 w 577854"/>
                  <a:gd name="connsiteY7" fmla="*/ 494576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854" h="494576">
                    <a:moveTo>
                      <a:pt x="89333" y="0"/>
                    </a:moveTo>
                    <a:lnTo>
                      <a:pt x="199844" y="0"/>
                    </a:lnTo>
                    <a:lnTo>
                      <a:pt x="267999" y="0"/>
                    </a:lnTo>
                    <a:lnTo>
                      <a:pt x="454210" y="0"/>
                    </a:lnTo>
                    <a:lnTo>
                      <a:pt x="577854" y="494576"/>
                    </a:lnTo>
                    <a:lnTo>
                      <a:pt x="357332" y="494576"/>
                    </a:lnTo>
                    <a:lnTo>
                      <a:pt x="76200" y="494576"/>
                    </a:lnTo>
                    <a:lnTo>
                      <a:pt x="0" y="4945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4" name="フリーフォーム: 図形 1773">
                <a:extLst>
                  <a:ext uri="{FF2B5EF4-FFF2-40B4-BE49-F238E27FC236}">
                    <a16:creationId xmlns:a16="http://schemas.microsoft.com/office/drawing/2014/main" id="{3FADE22E-B07A-4ADA-A0B1-8AFB84EAAB13}"/>
                  </a:ext>
                </a:extLst>
              </p:cNvPr>
              <p:cNvSpPr/>
              <p:nvPr/>
            </p:nvSpPr>
            <p:spPr>
              <a:xfrm>
                <a:off x="1637031" y="3055074"/>
                <a:ext cx="577854" cy="494576"/>
              </a:xfrm>
              <a:custGeom>
                <a:avLst/>
                <a:gdLst>
                  <a:gd name="connsiteX0" fmla="*/ 502476 w 577854"/>
                  <a:gd name="connsiteY0" fmla="*/ 493260 h 494576"/>
                  <a:gd name="connsiteX1" fmla="*/ 506725 w 577854"/>
                  <a:gd name="connsiteY1" fmla="*/ 493260 h 494576"/>
                  <a:gd name="connsiteX2" fmla="*/ 515285 w 577854"/>
                  <a:gd name="connsiteY2" fmla="*/ 493260 h 494576"/>
                  <a:gd name="connsiteX3" fmla="*/ 517057 w 577854"/>
                  <a:gd name="connsiteY3" fmla="*/ 494576 h 494576"/>
                  <a:gd name="connsiteX4" fmla="*/ 500704 w 577854"/>
                  <a:gd name="connsiteY4" fmla="*/ 494576 h 494576"/>
                  <a:gd name="connsiteX5" fmla="*/ 739 w 577854"/>
                  <a:gd name="connsiteY5" fmla="*/ 490484 h 494576"/>
                  <a:gd name="connsiteX6" fmla="*/ 6249 w 577854"/>
                  <a:gd name="connsiteY6" fmla="*/ 494576 h 494576"/>
                  <a:gd name="connsiteX7" fmla="*/ 0 w 577854"/>
                  <a:gd name="connsiteY7" fmla="*/ 494576 h 494576"/>
                  <a:gd name="connsiteX8" fmla="*/ 144012 w 577854"/>
                  <a:gd name="connsiteY8" fmla="*/ 481086 h 494576"/>
                  <a:gd name="connsiteX9" fmla="*/ 150062 w 577854"/>
                  <a:gd name="connsiteY9" fmla="*/ 483185 h 494576"/>
                  <a:gd name="connsiteX10" fmla="*/ 157044 w 577854"/>
                  <a:gd name="connsiteY10" fmla="*/ 488851 h 494576"/>
                  <a:gd name="connsiteX11" fmla="*/ 156702 w 577854"/>
                  <a:gd name="connsiteY11" fmla="*/ 494576 h 494576"/>
                  <a:gd name="connsiteX12" fmla="*/ 129709 w 577854"/>
                  <a:gd name="connsiteY12" fmla="*/ 494576 h 494576"/>
                  <a:gd name="connsiteX13" fmla="*/ 130103 w 577854"/>
                  <a:gd name="connsiteY13" fmla="*/ 487964 h 494576"/>
                  <a:gd name="connsiteX14" fmla="*/ 137734 w 577854"/>
                  <a:gd name="connsiteY14" fmla="*/ 482779 h 494576"/>
                  <a:gd name="connsiteX15" fmla="*/ 144012 w 577854"/>
                  <a:gd name="connsiteY15" fmla="*/ 481086 h 494576"/>
                  <a:gd name="connsiteX16" fmla="*/ 564909 w 577854"/>
                  <a:gd name="connsiteY16" fmla="*/ 442794 h 494576"/>
                  <a:gd name="connsiteX17" fmla="*/ 577854 w 577854"/>
                  <a:gd name="connsiteY17" fmla="*/ 494576 h 494576"/>
                  <a:gd name="connsiteX18" fmla="*/ 563611 w 577854"/>
                  <a:gd name="connsiteY18" fmla="*/ 494576 h 494576"/>
                  <a:gd name="connsiteX19" fmla="*/ 538767 w 577854"/>
                  <a:gd name="connsiteY19" fmla="*/ 476126 h 494576"/>
                  <a:gd name="connsiteX20" fmla="*/ 538767 w 577854"/>
                  <a:gd name="connsiteY20" fmla="*/ 462207 h 494576"/>
                  <a:gd name="connsiteX21" fmla="*/ 229070 w 577854"/>
                  <a:gd name="connsiteY21" fmla="*/ 437747 h 494576"/>
                  <a:gd name="connsiteX22" fmla="*/ 238834 w 577854"/>
                  <a:gd name="connsiteY22" fmla="*/ 437777 h 494576"/>
                  <a:gd name="connsiteX23" fmla="*/ 251446 w 577854"/>
                  <a:gd name="connsiteY23" fmla="*/ 441197 h 494576"/>
                  <a:gd name="connsiteX24" fmla="*/ 328267 w 577854"/>
                  <a:gd name="connsiteY24" fmla="*/ 476127 h 494576"/>
                  <a:gd name="connsiteX25" fmla="*/ 343487 w 577854"/>
                  <a:gd name="connsiteY25" fmla="*/ 491673 h 494576"/>
                  <a:gd name="connsiteX26" fmla="*/ 342869 w 577854"/>
                  <a:gd name="connsiteY26" fmla="*/ 494576 h 494576"/>
                  <a:gd name="connsiteX27" fmla="*/ 175515 w 577854"/>
                  <a:gd name="connsiteY27" fmla="*/ 494576 h 494576"/>
                  <a:gd name="connsiteX28" fmla="*/ 178203 w 577854"/>
                  <a:gd name="connsiteY28" fmla="*/ 481941 h 494576"/>
                  <a:gd name="connsiteX29" fmla="*/ 204950 w 577854"/>
                  <a:gd name="connsiteY29" fmla="*/ 449501 h 494576"/>
                  <a:gd name="connsiteX30" fmla="*/ 229070 w 577854"/>
                  <a:gd name="connsiteY30" fmla="*/ 437747 h 494576"/>
                  <a:gd name="connsiteX31" fmla="*/ 167600 w 577854"/>
                  <a:gd name="connsiteY31" fmla="*/ 430311 h 494576"/>
                  <a:gd name="connsiteX32" fmla="*/ 176457 w 577854"/>
                  <a:gd name="connsiteY32" fmla="*/ 434027 h 494576"/>
                  <a:gd name="connsiteX33" fmla="*/ 186161 w 577854"/>
                  <a:gd name="connsiteY33" fmla="*/ 443240 h 494576"/>
                  <a:gd name="connsiteX34" fmla="*/ 183881 w 577854"/>
                  <a:gd name="connsiteY34" fmla="*/ 457095 h 494576"/>
                  <a:gd name="connsiteX35" fmla="*/ 170811 w 577854"/>
                  <a:gd name="connsiteY35" fmla="*/ 464688 h 494576"/>
                  <a:gd name="connsiteX36" fmla="*/ 152156 w 577854"/>
                  <a:gd name="connsiteY36" fmla="*/ 462994 h 494576"/>
                  <a:gd name="connsiteX37" fmla="*/ 142451 w 577854"/>
                  <a:gd name="connsiteY37" fmla="*/ 453781 h 494576"/>
                  <a:gd name="connsiteX38" fmla="*/ 144731 w 577854"/>
                  <a:gd name="connsiteY38" fmla="*/ 439927 h 494576"/>
                  <a:gd name="connsiteX39" fmla="*/ 157800 w 577854"/>
                  <a:gd name="connsiteY39" fmla="*/ 432334 h 494576"/>
                  <a:gd name="connsiteX40" fmla="*/ 167600 w 577854"/>
                  <a:gd name="connsiteY40" fmla="*/ 430311 h 494576"/>
                  <a:gd name="connsiteX41" fmla="*/ 85388 w 577854"/>
                  <a:gd name="connsiteY41" fmla="*/ 430270 h 494576"/>
                  <a:gd name="connsiteX42" fmla="*/ 102947 w 577854"/>
                  <a:gd name="connsiteY42" fmla="*/ 437637 h 494576"/>
                  <a:gd name="connsiteX43" fmla="*/ 122189 w 577854"/>
                  <a:gd name="connsiteY43" fmla="*/ 455905 h 494576"/>
                  <a:gd name="connsiteX44" fmla="*/ 117671 w 577854"/>
                  <a:gd name="connsiteY44" fmla="*/ 483375 h 494576"/>
                  <a:gd name="connsiteX45" fmla="*/ 98390 w 577854"/>
                  <a:gd name="connsiteY45" fmla="*/ 494576 h 494576"/>
                  <a:gd name="connsiteX46" fmla="*/ 76200 w 577854"/>
                  <a:gd name="connsiteY46" fmla="*/ 494576 h 494576"/>
                  <a:gd name="connsiteX47" fmla="*/ 29456 w 577854"/>
                  <a:gd name="connsiteY47" fmla="*/ 494576 h 494576"/>
                  <a:gd name="connsiteX48" fmla="*/ 20147 w 577854"/>
                  <a:gd name="connsiteY48" fmla="*/ 485738 h 494576"/>
                  <a:gd name="connsiteX49" fmla="*/ 24666 w 577854"/>
                  <a:gd name="connsiteY49" fmla="*/ 458268 h 494576"/>
                  <a:gd name="connsiteX50" fmla="*/ 65957 w 577854"/>
                  <a:gd name="connsiteY50" fmla="*/ 434281 h 494576"/>
                  <a:gd name="connsiteX51" fmla="*/ 85388 w 577854"/>
                  <a:gd name="connsiteY51" fmla="*/ 430270 h 494576"/>
                  <a:gd name="connsiteX52" fmla="*/ 309663 w 577854"/>
                  <a:gd name="connsiteY52" fmla="*/ 420364 h 494576"/>
                  <a:gd name="connsiteX53" fmla="*/ 315419 w 577854"/>
                  <a:gd name="connsiteY53" fmla="*/ 423689 h 494576"/>
                  <a:gd name="connsiteX54" fmla="*/ 322701 w 577854"/>
                  <a:gd name="connsiteY54" fmla="*/ 433203 h 494576"/>
                  <a:gd name="connsiteX55" fmla="*/ 319127 w 577854"/>
                  <a:gd name="connsiteY55" fmla="*/ 442850 h 494576"/>
                  <a:gd name="connsiteX56" fmla="*/ 306581 w 577854"/>
                  <a:gd name="connsiteY56" fmla="*/ 448147 h 494576"/>
                  <a:gd name="connsiteX57" fmla="*/ 293589 w 577854"/>
                  <a:gd name="connsiteY57" fmla="*/ 445493 h 494576"/>
                  <a:gd name="connsiteX58" fmla="*/ 286307 w 577854"/>
                  <a:gd name="connsiteY58" fmla="*/ 435980 h 494576"/>
                  <a:gd name="connsiteX59" fmla="*/ 289881 w 577854"/>
                  <a:gd name="connsiteY59" fmla="*/ 426332 h 494576"/>
                  <a:gd name="connsiteX60" fmla="*/ 302427 w 577854"/>
                  <a:gd name="connsiteY60" fmla="*/ 421036 h 494576"/>
                  <a:gd name="connsiteX61" fmla="*/ 309663 w 577854"/>
                  <a:gd name="connsiteY61" fmla="*/ 420364 h 494576"/>
                  <a:gd name="connsiteX62" fmla="*/ 390947 w 577854"/>
                  <a:gd name="connsiteY62" fmla="*/ 406054 h 494576"/>
                  <a:gd name="connsiteX63" fmla="*/ 412059 w 577854"/>
                  <a:gd name="connsiteY63" fmla="*/ 411852 h 494576"/>
                  <a:gd name="connsiteX64" fmla="*/ 472401 w 577854"/>
                  <a:gd name="connsiteY64" fmla="*/ 453340 h 494576"/>
                  <a:gd name="connsiteX65" fmla="*/ 474003 w 577854"/>
                  <a:gd name="connsiteY65" fmla="*/ 484205 h 494576"/>
                  <a:gd name="connsiteX66" fmla="*/ 461074 w 577854"/>
                  <a:gd name="connsiteY66" fmla="*/ 494576 h 494576"/>
                  <a:gd name="connsiteX67" fmla="*/ 380227 w 577854"/>
                  <a:gd name="connsiteY67" fmla="*/ 494576 h 494576"/>
                  <a:gd name="connsiteX68" fmla="*/ 341835 w 577854"/>
                  <a:gd name="connsiteY68" fmla="*/ 468180 h 494576"/>
                  <a:gd name="connsiteX69" fmla="*/ 340234 w 577854"/>
                  <a:gd name="connsiteY69" fmla="*/ 437316 h 494576"/>
                  <a:gd name="connsiteX70" fmla="*/ 370497 w 577854"/>
                  <a:gd name="connsiteY70" fmla="*/ 413041 h 494576"/>
                  <a:gd name="connsiteX71" fmla="*/ 390947 w 577854"/>
                  <a:gd name="connsiteY71" fmla="*/ 406054 h 494576"/>
                  <a:gd name="connsiteX72" fmla="*/ 96237 w 577854"/>
                  <a:gd name="connsiteY72" fmla="*/ 400453 h 494576"/>
                  <a:gd name="connsiteX73" fmla="*/ 102288 w 577854"/>
                  <a:gd name="connsiteY73" fmla="*/ 402552 h 494576"/>
                  <a:gd name="connsiteX74" fmla="*/ 109270 w 577854"/>
                  <a:gd name="connsiteY74" fmla="*/ 408219 h 494576"/>
                  <a:gd name="connsiteX75" fmla="*/ 108723 w 577854"/>
                  <a:gd name="connsiteY75" fmla="*/ 417374 h 494576"/>
                  <a:gd name="connsiteX76" fmla="*/ 101093 w 577854"/>
                  <a:gd name="connsiteY76" fmla="*/ 422560 h 494576"/>
                  <a:gd name="connsiteX77" fmla="*/ 88764 w 577854"/>
                  <a:gd name="connsiteY77" fmla="*/ 422153 h 494576"/>
                  <a:gd name="connsiteX78" fmla="*/ 81782 w 577854"/>
                  <a:gd name="connsiteY78" fmla="*/ 416487 h 494576"/>
                  <a:gd name="connsiteX79" fmla="*/ 82329 w 577854"/>
                  <a:gd name="connsiteY79" fmla="*/ 407331 h 494576"/>
                  <a:gd name="connsiteX80" fmla="*/ 89959 w 577854"/>
                  <a:gd name="connsiteY80" fmla="*/ 402146 h 494576"/>
                  <a:gd name="connsiteX81" fmla="*/ 96237 w 577854"/>
                  <a:gd name="connsiteY81" fmla="*/ 400453 h 494576"/>
                  <a:gd name="connsiteX82" fmla="*/ 265970 w 577854"/>
                  <a:gd name="connsiteY82" fmla="*/ 385826 h 494576"/>
                  <a:gd name="connsiteX83" fmla="*/ 274853 w 577854"/>
                  <a:gd name="connsiteY83" fmla="*/ 389087 h 494576"/>
                  <a:gd name="connsiteX84" fmla="*/ 287771 w 577854"/>
                  <a:gd name="connsiteY84" fmla="*/ 400046 h 494576"/>
                  <a:gd name="connsiteX85" fmla="*/ 286556 w 577854"/>
                  <a:gd name="connsiteY85" fmla="*/ 413613 h 494576"/>
                  <a:gd name="connsiteX86" fmla="*/ 267960 w 577854"/>
                  <a:gd name="connsiteY86" fmla="*/ 425701 h 494576"/>
                  <a:gd name="connsiteX87" fmla="*/ 249690 w 577854"/>
                  <a:gd name="connsiteY87" fmla="*/ 424799 h 494576"/>
                  <a:gd name="connsiteX88" fmla="*/ 236773 w 577854"/>
                  <a:gd name="connsiteY88" fmla="*/ 413840 h 494576"/>
                  <a:gd name="connsiteX89" fmla="*/ 237988 w 577854"/>
                  <a:gd name="connsiteY89" fmla="*/ 400273 h 494576"/>
                  <a:gd name="connsiteX90" fmla="*/ 256583 w 577854"/>
                  <a:gd name="connsiteY90" fmla="*/ 388185 h 494576"/>
                  <a:gd name="connsiteX91" fmla="*/ 265970 w 577854"/>
                  <a:gd name="connsiteY91" fmla="*/ 385826 h 494576"/>
                  <a:gd name="connsiteX92" fmla="*/ 25546 w 577854"/>
                  <a:gd name="connsiteY92" fmla="*/ 353149 h 494576"/>
                  <a:gd name="connsiteX93" fmla="*/ 25851 w 577854"/>
                  <a:gd name="connsiteY93" fmla="*/ 353243 h 494576"/>
                  <a:gd name="connsiteX94" fmla="*/ 71693 w 577854"/>
                  <a:gd name="connsiteY94" fmla="*/ 387286 h 494576"/>
                  <a:gd name="connsiteX95" fmla="*/ 71693 w 577854"/>
                  <a:gd name="connsiteY95" fmla="*/ 404278 h 494576"/>
                  <a:gd name="connsiteX96" fmla="*/ 7730 w 577854"/>
                  <a:gd name="connsiteY96" fmla="*/ 451779 h 494576"/>
                  <a:gd name="connsiteX97" fmla="*/ 266232 w 577854"/>
                  <a:gd name="connsiteY97" fmla="*/ 349407 h 494576"/>
                  <a:gd name="connsiteX98" fmla="*/ 271987 w 577854"/>
                  <a:gd name="connsiteY98" fmla="*/ 352733 h 494576"/>
                  <a:gd name="connsiteX99" fmla="*/ 279270 w 577854"/>
                  <a:gd name="connsiteY99" fmla="*/ 362246 h 494576"/>
                  <a:gd name="connsiteX100" fmla="*/ 275695 w 577854"/>
                  <a:gd name="connsiteY100" fmla="*/ 371894 h 494576"/>
                  <a:gd name="connsiteX101" fmla="*/ 263150 w 577854"/>
                  <a:gd name="connsiteY101" fmla="*/ 377190 h 494576"/>
                  <a:gd name="connsiteX102" fmla="*/ 250158 w 577854"/>
                  <a:gd name="connsiteY102" fmla="*/ 374536 h 494576"/>
                  <a:gd name="connsiteX103" fmla="*/ 242875 w 577854"/>
                  <a:gd name="connsiteY103" fmla="*/ 365023 h 494576"/>
                  <a:gd name="connsiteX104" fmla="*/ 246451 w 577854"/>
                  <a:gd name="connsiteY104" fmla="*/ 355375 h 494576"/>
                  <a:gd name="connsiteX105" fmla="*/ 258995 w 577854"/>
                  <a:gd name="connsiteY105" fmla="*/ 350078 h 494576"/>
                  <a:gd name="connsiteX106" fmla="*/ 266232 w 577854"/>
                  <a:gd name="connsiteY106" fmla="*/ 349407 h 494576"/>
                  <a:gd name="connsiteX107" fmla="*/ 334226 w 577854"/>
                  <a:gd name="connsiteY107" fmla="*/ 342762 h 494576"/>
                  <a:gd name="connsiteX108" fmla="*/ 342721 w 577854"/>
                  <a:gd name="connsiteY108" fmla="*/ 343244 h 494576"/>
                  <a:gd name="connsiteX109" fmla="*/ 356147 w 577854"/>
                  <a:gd name="connsiteY109" fmla="*/ 351001 h 494576"/>
                  <a:gd name="connsiteX110" fmla="*/ 373134 w 577854"/>
                  <a:gd name="connsiteY110" fmla="*/ 373191 h 494576"/>
                  <a:gd name="connsiteX111" fmla="*/ 364796 w 577854"/>
                  <a:gd name="connsiteY111" fmla="*/ 395697 h 494576"/>
                  <a:gd name="connsiteX112" fmla="*/ 335532 w 577854"/>
                  <a:gd name="connsiteY112" fmla="*/ 408052 h 494576"/>
                  <a:gd name="connsiteX113" fmla="*/ 305225 w 577854"/>
                  <a:gd name="connsiteY113" fmla="*/ 401861 h 494576"/>
                  <a:gd name="connsiteX114" fmla="*/ 288239 w 577854"/>
                  <a:gd name="connsiteY114" fmla="*/ 379671 h 494576"/>
                  <a:gd name="connsiteX115" fmla="*/ 296576 w 577854"/>
                  <a:gd name="connsiteY115" fmla="*/ 357165 h 494576"/>
                  <a:gd name="connsiteX116" fmla="*/ 325842 w 577854"/>
                  <a:gd name="connsiteY116" fmla="*/ 344809 h 494576"/>
                  <a:gd name="connsiteX117" fmla="*/ 334226 w 577854"/>
                  <a:gd name="connsiteY117" fmla="*/ 342762 h 494576"/>
                  <a:gd name="connsiteX118" fmla="*/ 346688 w 577854"/>
                  <a:gd name="connsiteY118" fmla="*/ 310144 h 494576"/>
                  <a:gd name="connsiteX119" fmla="*/ 352739 w 577854"/>
                  <a:gd name="connsiteY119" fmla="*/ 312244 h 494576"/>
                  <a:gd name="connsiteX120" fmla="*/ 359721 w 577854"/>
                  <a:gd name="connsiteY120" fmla="*/ 317911 h 494576"/>
                  <a:gd name="connsiteX121" fmla="*/ 359174 w 577854"/>
                  <a:gd name="connsiteY121" fmla="*/ 327067 h 494576"/>
                  <a:gd name="connsiteX122" fmla="*/ 351543 w 577854"/>
                  <a:gd name="connsiteY122" fmla="*/ 332252 h 494576"/>
                  <a:gd name="connsiteX123" fmla="*/ 339215 w 577854"/>
                  <a:gd name="connsiteY123" fmla="*/ 331845 h 494576"/>
                  <a:gd name="connsiteX124" fmla="*/ 332233 w 577854"/>
                  <a:gd name="connsiteY124" fmla="*/ 326178 h 494576"/>
                  <a:gd name="connsiteX125" fmla="*/ 332779 w 577854"/>
                  <a:gd name="connsiteY125" fmla="*/ 317023 h 494576"/>
                  <a:gd name="connsiteX126" fmla="*/ 340411 w 577854"/>
                  <a:gd name="connsiteY126" fmla="*/ 311838 h 494576"/>
                  <a:gd name="connsiteX127" fmla="*/ 346688 w 577854"/>
                  <a:gd name="connsiteY127" fmla="*/ 310144 h 494576"/>
                  <a:gd name="connsiteX128" fmla="*/ 296373 w 577854"/>
                  <a:gd name="connsiteY128" fmla="*/ 309494 h 494576"/>
                  <a:gd name="connsiteX129" fmla="*/ 305255 w 577854"/>
                  <a:gd name="connsiteY129" fmla="*/ 312755 h 494576"/>
                  <a:gd name="connsiteX130" fmla="*/ 318172 w 577854"/>
                  <a:gd name="connsiteY130" fmla="*/ 323714 h 494576"/>
                  <a:gd name="connsiteX131" fmla="*/ 316957 w 577854"/>
                  <a:gd name="connsiteY131" fmla="*/ 337281 h 494576"/>
                  <a:gd name="connsiteX132" fmla="*/ 298362 w 577854"/>
                  <a:gd name="connsiteY132" fmla="*/ 349369 h 494576"/>
                  <a:gd name="connsiteX133" fmla="*/ 280093 w 577854"/>
                  <a:gd name="connsiteY133" fmla="*/ 348467 h 494576"/>
                  <a:gd name="connsiteX134" fmla="*/ 267175 w 577854"/>
                  <a:gd name="connsiteY134" fmla="*/ 337508 h 494576"/>
                  <a:gd name="connsiteX135" fmla="*/ 268390 w 577854"/>
                  <a:gd name="connsiteY135" fmla="*/ 323940 h 494576"/>
                  <a:gd name="connsiteX136" fmla="*/ 286986 w 577854"/>
                  <a:gd name="connsiteY136" fmla="*/ 311853 h 494576"/>
                  <a:gd name="connsiteX137" fmla="*/ 296373 w 577854"/>
                  <a:gd name="connsiteY137" fmla="*/ 309494 h 494576"/>
                  <a:gd name="connsiteX138" fmla="*/ 116344 w 577854"/>
                  <a:gd name="connsiteY138" fmla="*/ 285069 h 494576"/>
                  <a:gd name="connsiteX139" fmla="*/ 140815 w 577854"/>
                  <a:gd name="connsiteY139" fmla="*/ 292596 h 494576"/>
                  <a:gd name="connsiteX140" fmla="*/ 224293 w 577854"/>
                  <a:gd name="connsiteY140" fmla="*/ 354589 h 494576"/>
                  <a:gd name="connsiteX141" fmla="*/ 224293 w 577854"/>
                  <a:gd name="connsiteY141" fmla="*/ 390936 h 494576"/>
                  <a:gd name="connsiteX142" fmla="*/ 187226 w 577854"/>
                  <a:gd name="connsiteY142" fmla="*/ 418462 h 494576"/>
                  <a:gd name="connsiteX143" fmla="*/ 138283 w 577854"/>
                  <a:gd name="connsiteY143" fmla="*/ 418462 h 494576"/>
                  <a:gd name="connsiteX144" fmla="*/ 54806 w 577854"/>
                  <a:gd name="connsiteY144" fmla="*/ 356470 h 494576"/>
                  <a:gd name="connsiteX145" fmla="*/ 54806 w 577854"/>
                  <a:gd name="connsiteY145" fmla="*/ 320123 h 494576"/>
                  <a:gd name="connsiteX146" fmla="*/ 91872 w 577854"/>
                  <a:gd name="connsiteY146" fmla="*/ 292596 h 494576"/>
                  <a:gd name="connsiteX147" fmla="*/ 116344 w 577854"/>
                  <a:gd name="connsiteY147" fmla="*/ 285069 h 494576"/>
                  <a:gd name="connsiteX148" fmla="*/ 506455 w 577854"/>
                  <a:gd name="connsiteY148" fmla="*/ 275970 h 494576"/>
                  <a:gd name="connsiteX149" fmla="*/ 506725 w 577854"/>
                  <a:gd name="connsiteY149" fmla="*/ 276010 h 494576"/>
                  <a:gd name="connsiteX150" fmla="*/ 506725 w 577854"/>
                  <a:gd name="connsiteY150" fmla="*/ 275970 h 494576"/>
                  <a:gd name="connsiteX151" fmla="*/ 506727 w 577854"/>
                  <a:gd name="connsiteY151" fmla="*/ 275970 h 494576"/>
                  <a:gd name="connsiteX152" fmla="*/ 524575 w 577854"/>
                  <a:gd name="connsiteY152" fmla="*/ 281460 h 494576"/>
                  <a:gd name="connsiteX153" fmla="*/ 561439 w 577854"/>
                  <a:gd name="connsiteY153" fmla="*/ 428916 h 494576"/>
                  <a:gd name="connsiteX154" fmla="*/ 547179 w 577854"/>
                  <a:gd name="connsiteY154" fmla="*/ 439505 h 494576"/>
                  <a:gd name="connsiteX155" fmla="*/ 506727 w 577854"/>
                  <a:gd name="connsiteY155" fmla="*/ 451949 h 494576"/>
                  <a:gd name="connsiteX156" fmla="*/ 506725 w 577854"/>
                  <a:gd name="connsiteY156" fmla="*/ 451949 h 494576"/>
                  <a:gd name="connsiteX157" fmla="*/ 506725 w 577854"/>
                  <a:gd name="connsiteY157" fmla="*/ 451911 h 494576"/>
                  <a:gd name="connsiteX158" fmla="*/ 506455 w 577854"/>
                  <a:gd name="connsiteY158" fmla="*/ 451950 h 494576"/>
                  <a:gd name="connsiteX159" fmla="*/ 466002 w 577854"/>
                  <a:gd name="connsiteY159" fmla="*/ 439505 h 494576"/>
                  <a:gd name="connsiteX160" fmla="*/ 404728 w 577854"/>
                  <a:gd name="connsiteY160" fmla="*/ 394002 h 494576"/>
                  <a:gd name="connsiteX161" fmla="*/ 404728 w 577854"/>
                  <a:gd name="connsiteY161" fmla="*/ 333919 h 494576"/>
                  <a:gd name="connsiteX162" fmla="*/ 466002 w 577854"/>
                  <a:gd name="connsiteY162" fmla="*/ 288415 h 494576"/>
                  <a:gd name="connsiteX163" fmla="*/ 506455 w 577854"/>
                  <a:gd name="connsiteY163" fmla="*/ 275970 h 494576"/>
                  <a:gd name="connsiteX164" fmla="*/ 128087 w 577854"/>
                  <a:gd name="connsiteY164" fmla="*/ 257464 h 494576"/>
                  <a:gd name="connsiteX165" fmla="*/ 134137 w 577854"/>
                  <a:gd name="connsiteY165" fmla="*/ 259563 h 494576"/>
                  <a:gd name="connsiteX166" fmla="*/ 141121 w 577854"/>
                  <a:gd name="connsiteY166" fmla="*/ 265230 h 494576"/>
                  <a:gd name="connsiteX167" fmla="*/ 140573 w 577854"/>
                  <a:gd name="connsiteY167" fmla="*/ 274385 h 494576"/>
                  <a:gd name="connsiteX168" fmla="*/ 132943 w 577854"/>
                  <a:gd name="connsiteY168" fmla="*/ 279571 h 494576"/>
                  <a:gd name="connsiteX169" fmla="*/ 120614 w 577854"/>
                  <a:gd name="connsiteY169" fmla="*/ 279165 h 494576"/>
                  <a:gd name="connsiteX170" fmla="*/ 113632 w 577854"/>
                  <a:gd name="connsiteY170" fmla="*/ 273498 h 494576"/>
                  <a:gd name="connsiteX171" fmla="*/ 114179 w 577854"/>
                  <a:gd name="connsiteY171" fmla="*/ 264342 h 494576"/>
                  <a:gd name="connsiteX172" fmla="*/ 121810 w 577854"/>
                  <a:gd name="connsiteY172" fmla="*/ 259157 h 494576"/>
                  <a:gd name="connsiteX173" fmla="*/ 128087 w 577854"/>
                  <a:gd name="connsiteY173" fmla="*/ 257464 h 494576"/>
                  <a:gd name="connsiteX174" fmla="*/ 140026 w 577854"/>
                  <a:gd name="connsiteY174" fmla="*/ 230063 h 494576"/>
                  <a:gd name="connsiteX175" fmla="*/ 151439 w 577854"/>
                  <a:gd name="connsiteY175" fmla="*/ 234267 h 494576"/>
                  <a:gd name="connsiteX176" fmla="*/ 154848 w 577854"/>
                  <a:gd name="connsiteY176" fmla="*/ 241779 h 494576"/>
                  <a:gd name="connsiteX177" fmla="*/ 149187 w 577854"/>
                  <a:gd name="connsiteY177" fmla="*/ 250255 h 494576"/>
                  <a:gd name="connsiteX178" fmla="*/ 136479 w 577854"/>
                  <a:gd name="connsiteY178" fmla="*/ 253435 h 494576"/>
                  <a:gd name="connsiteX179" fmla="*/ 125067 w 577854"/>
                  <a:gd name="connsiteY179" fmla="*/ 249231 h 494576"/>
                  <a:gd name="connsiteX180" fmla="*/ 121657 w 577854"/>
                  <a:gd name="connsiteY180" fmla="*/ 241718 h 494576"/>
                  <a:gd name="connsiteX181" fmla="*/ 127319 w 577854"/>
                  <a:gd name="connsiteY181" fmla="*/ 233242 h 494576"/>
                  <a:gd name="connsiteX182" fmla="*/ 407849 w 577854"/>
                  <a:gd name="connsiteY182" fmla="*/ 227091 h 494576"/>
                  <a:gd name="connsiteX183" fmla="*/ 424634 w 577854"/>
                  <a:gd name="connsiteY183" fmla="*/ 232254 h 494576"/>
                  <a:gd name="connsiteX184" fmla="*/ 450056 w 577854"/>
                  <a:gd name="connsiteY184" fmla="*/ 251133 h 494576"/>
                  <a:gd name="connsiteX185" fmla="*/ 450056 w 577854"/>
                  <a:gd name="connsiteY185" fmla="*/ 276062 h 494576"/>
                  <a:gd name="connsiteX186" fmla="*/ 405449 w 577854"/>
                  <a:gd name="connsiteY186" fmla="*/ 309188 h 494576"/>
                  <a:gd name="connsiteX187" fmla="*/ 371880 w 577854"/>
                  <a:gd name="connsiteY187" fmla="*/ 309188 h 494576"/>
                  <a:gd name="connsiteX188" fmla="*/ 346459 w 577854"/>
                  <a:gd name="connsiteY188" fmla="*/ 290309 h 494576"/>
                  <a:gd name="connsiteX189" fmla="*/ 346459 w 577854"/>
                  <a:gd name="connsiteY189" fmla="*/ 265381 h 494576"/>
                  <a:gd name="connsiteX190" fmla="*/ 391066 w 577854"/>
                  <a:gd name="connsiteY190" fmla="*/ 232254 h 494576"/>
                  <a:gd name="connsiteX191" fmla="*/ 407849 w 577854"/>
                  <a:gd name="connsiteY191" fmla="*/ 227091 h 494576"/>
                  <a:gd name="connsiteX192" fmla="*/ 222238 w 577854"/>
                  <a:gd name="connsiteY192" fmla="*/ 215213 h 494576"/>
                  <a:gd name="connsiteX193" fmla="*/ 231550 w 577854"/>
                  <a:gd name="connsiteY193" fmla="*/ 218077 h 494576"/>
                  <a:gd name="connsiteX194" fmla="*/ 304555 w 577854"/>
                  <a:gd name="connsiteY194" fmla="*/ 272293 h 494576"/>
                  <a:gd name="connsiteX195" fmla="*/ 304555 w 577854"/>
                  <a:gd name="connsiteY195" fmla="*/ 286123 h 494576"/>
                  <a:gd name="connsiteX196" fmla="*/ 242115 w 577854"/>
                  <a:gd name="connsiteY196" fmla="*/ 332493 h 494576"/>
                  <a:gd name="connsiteX197" fmla="*/ 223492 w 577854"/>
                  <a:gd name="connsiteY197" fmla="*/ 332493 h 494576"/>
                  <a:gd name="connsiteX198" fmla="*/ 150487 w 577854"/>
                  <a:gd name="connsiteY198" fmla="*/ 278276 h 494576"/>
                  <a:gd name="connsiteX199" fmla="*/ 150487 w 577854"/>
                  <a:gd name="connsiteY199" fmla="*/ 264447 h 494576"/>
                  <a:gd name="connsiteX200" fmla="*/ 212927 w 577854"/>
                  <a:gd name="connsiteY200" fmla="*/ 218077 h 494576"/>
                  <a:gd name="connsiteX201" fmla="*/ 222238 w 577854"/>
                  <a:gd name="connsiteY201" fmla="*/ 215213 h 494576"/>
                  <a:gd name="connsiteX202" fmla="*/ 52619 w 577854"/>
                  <a:gd name="connsiteY202" fmla="*/ 203259 h 494576"/>
                  <a:gd name="connsiteX203" fmla="*/ 98843 w 577854"/>
                  <a:gd name="connsiteY203" fmla="*/ 237587 h 494576"/>
                  <a:gd name="connsiteX204" fmla="*/ 98843 w 577854"/>
                  <a:gd name="connsiteY204" fmla="*/ 265238 h 494576"/>
                  <a:gd name="connsiteX205" fmla="*/ 62245 w 577854"/>
                  <a:gd name="connsiteY205" fmla="*/ 292417 h 494576"/>
                  <a:gd name="connsiteX206" fmla="*/ 43628 w 577854"/>
                  <a:gd name="connsiteY206" fmla="*/ 298143 h 494576"/>
                  <a:gd name="connsiteX207" fmla="*/ 35910 w 577854"/>
                  <a:gd name="connsiteY207" fmla="*/ 295769 h 494576"/>
                  <a:gd name="connsiteX208" fmla="*/ 120848 w 577854"/>
                  <a:gd name="connsiteY208" fmla="*/ 202634 h 494576"/>
                  <a:gd name="connsiteX209" fmla="*/ 126898 w 577854"/>
                  <a:gd name="connsiteY209" fmla="*/ 204733 h 494576"/>
                  <a:gd name="connsiteX210" fmla="*/ 133881 w 577854"/>
                  <a:gd name="connsiteY210" fmla="*/ 210400 h 494576"/>
                  <a:gd name="connsiteX211" fmla="*/ 133334 w 577854"/>
                  <a:gd name="connsiteY211" fmla="*/ 219555 h 494576"/>
                  <a:gd name="connsiteX212" fmla="*/ 125703 w 577854"/>
                  <a:gd name="connsiteY212" fmla="*/ 224741 h 494576"/>
                  <a:gd name="connsiteX213" fmla="*/ 113375 w 577854"/>
                  <a:gd name="connsiteY213" fmla="*/ 224334 h 494576"/>
                  <a:gd name="connsiteX214" fmla="*/ 106392 w 577854"/>
                  <a:gd name="connsiteY214" fmla="*/ 218668 h 494576"/>
                  <a:gd name="connsiteX215" fmla="*/ 106939 w 577854"/>
                  <a:gd name="connsiteY215" fmla="*/ 209512 h 494576"/>
                  <a:gd name="connsiteX216" fmla="*/ 114570 w 577854"/>
                  <a:gd name="connsiteY216" fmla="*/ 204327 h 494576"/>
                  <a:gd name="connsiteX217" fmla="*/ 120848 w 577854"/>
                  <a:gd name="connsiteY217" fmla="*/ 202634 h 494576"/>
                  <a:gd name="connsiteX218" fmla="*/ 433550 w 577854"/>
                  <a:gd name="connsiteY218" fmla="*/ 197259 h 494576"/>
                  <a:gd name="connsiteX219" fmla="*/ 439601 w 577854"/>
                  <a:gd name="connsiteY219" fmla="*/ 199359 h 494576"/>
                  <a:gd name="connsiteX220" fmla="*/ 446584 w 577854"/>
                  <a:gd name="connsiteY220" fmla="*/ 205025 h 494576"/>
                  <a:gd name="connsiteX221" fmla="*/ 446037 w 577854"/>
                  <a:gd name="connsiteY221" fmla="*/ 214180 h 494576"/>
                  <a:gd name="connsiteX222" fmla="*/ 438407 w 577854"/>
                  <a:gd name="connsiteY222" fmla="*/ 219366 h 494576"/>
                  <a:gd name="connsiteX223" fmla="*/ 426077 w 577854"/>
                  <a:gd name="connsiteY223" fmla="*/ 218959 h 494576"/>
                  <a:gd name="connsiteX224" fmla="*/ 419095 w 577854"/>
                  <a:gd name="connsiteY224" fmla="*/ 213293 h 494576"/>
                  <a:gd name="connsiteX225" fmla="*/ 419642 w 577854"/>
                  <a:gd name="connsiteY225" fmla="*/ 204137 h 494576"/>
                  <a:gd name="connsiteX226" fmla="*/ 427273 w 577854"/>
                  <a:gd name="connsiteY226" fmla="*/ 198952 h 494576"/>
                  <a:gd name="connsiteX227" fmla="*/ 433550 w 577854"/>
                  <a:gd name="connsiteY227" fmla="*/ 197259 h 494576"/>
                  <a:gd name="connsiteX228" fmla="*/ 503240 w 577854"/>
                  <a:gd name="connsiteY228" fmla="*/ 196120 h 494576"/>
                  <a:gd name="connsiteX229" fmla="*/ 517227 w 577854"/>
                  <a:gd name="connsiteY229" fmla="*/ 252068 h 494576"/>
                  <a:gd name="connsiteX230" fmla="*/ 506725 w 577854"/>
                  <a:gd name="connsiteY230" fmla="*/ 259867 h 494576"/>
                  <a:gd name="connsiteX231" fmla="*/ 471254 w 577854"/>
                  <a:gd name="connsiteY231" fmla="*/ 231593 h 494576"/>
                  <a:gd name="connsiteX232" fmla="*/ 471253 w 577854"/>
                  <a:gd name="connsiteY232" fmla="*/ 219875 h 494576"/>
                  <a:gd name="connsiteX233" fmla="*/ 155088 w 577854"/>
                  <a:gd name="connsiteY233" fmla="*/ 189769 h 494576"/>
                  <a:gd name="connsiteX234" fmla="*/ 161890 w 577854"/>
                  <a:gd name="connsiteY234" fmla="*/ 192130 h 494576"/>
                  <a:gd name="connsiteX235" fmla="*/ 185211 w 577854"/>
                  <a:gd name="connsiteY235" fmla="*/ 211057 h 494576"/>
                  <a:gd name="connsiteX236" fmla="*/ 184596 w 577854"/>
                  <a:gd name="connsiteY236" fmla="*/ 221349 h 494576"/>
                  <a:gd name="connsiteX237" fmla="*/ 176018 w 577854"/>
                  <a:gd name="connsiteY237" fmla="*/ 227178 h 494576"/>
                  <a:gd name="connsiteX238" fmla="*/ 162159 w 577854"/>
                  <a:gd name="connsiteY238" fmla="*/ 226721 h 494576"/>
                  <a:gd name="connsiteX239" fmla="*/ 138838 w 577854"/>
                  <a:gd name="connsiteY239" fmla="*/ 207794 h 494576"/>
                  <a:gd name="connsiteX240" fmla="*/ 139453 w 577854"/>
                  <a:gd name="connsiteY240" fmla="*/ 197502 h 494576"/>
                  <a:gd name="connsiteX241" fmla="*/ 148031 w 577854"/>
                  <a:gd name="connsiteY241" fmla="*/ 191673 h 494576"/>
                  <a:gd name="connsiteX242" fmla="*/ 155088 w 577854"/>
                  <a:gd name="connsiteY242" fmla="*/ 189769 h 494576"/>
                  <a:gd name="connsiteX243" fmla="*/ 225083 w 577854"/>
                  <a:gd name="connsiteY243" fmla="*/ 186507 h 494576"/>
                  <a:gd name="connsiteX244" fmla="*/ 231135 w 577854"/>
                  <a:gd name="connsiteY244" fmla="*/ 188607 h 494576"/>
                  <a:gd name="connsiteX245" fmla="*/ 238117 w 577854"/>
                  <a:gd name="connsiteY245" fmla="*/ 194273 h 494576"/>
                  <a:gd name="connsiteX246" fmla="*/ 237569 w 577854"/>
                  <a:gd name="connsiteY246" fmla="*/ 203429 h 494576"/>
                  <a:gd name="connsiteX247" fmla="*/ 229938 w 577854"/>
                  <a:gd name="connsiteY247" fmla="*/ 208614 h 494576"/>
                  <a:gd name="connsiteX248" fmla="*/ 217610 w 577854"/>
                  <a:gd name="connsiteY248" fmla="*/ 208208 h 494576"/>
                  <a:gd name="connsiteX249" fmla="*/ 210628 w 577854"/>
                  <a:gd name="connsiteY249" fmla="*/ 202541 h 494576"/>
                  <a:gd name="connsiteX250" fmla="*/ 211175 w 577854"/>
                  <a:gd name="connsiteY250" fmla="*/ 193385 h 494576"/>
                  <a:gd name="connsiteX251" fmla="*/ 218806 w 577854"/>
                  <a:gd name="connsiteY251" fmla="*/ 188200 h 494576"/>
                  <a:gd name="connsiteX252" fmla="*/ 225083 w 577854"/>
                  <a:gd name="connsiteY252" fmla="*/ 186507 h 494576"/>
                  <a:gd name="connsiteX253" fmla="*/ 465526 w 577854"/>
                  <a:gd name="connsiteY253" fmla="*/ 161785 h 494576"/>
                  <a:gd name="connsiteX254" fmla="*/ 470384 w 577854"/>
                  <a:gd name="connsiteY254" fmla="*/ 163280 h 494576"/>
                  <a:gd name="connsiteX255" fmla="*/ 491929 w 577854"/>
                  <a:gd name="connsiteY255" fmla="*/ 179279 h 494576"/>
                  <a:gd name="connsiteX256" fmla="*/ 491929 w 577854"/>
                  <a:gd name="connsiteY256" fmla="*/ 186496 h 494576"/>
                  <a:gd name="connsiteX257" fmla="*/ 472765 w 577854"/>
                  <a:gd name="connsiteY257" fmla="*/ 200728 h 494576"/>
                  <a:gd name="connsiteX258" fmla="*/ 463047 w 577854"/>
                  <a:gd name="connsiteY258" fmla="*/ 200728 h 494576"/>
                  <a:gd name="connsiteX259" fmla="*/ 441502 w 577854"/>
                  <a:gd name="connsiteY259" fmla="*/ 184729 h 494576"/>
                  <a:gd name="connsiteX260" fmla="*/ 441502 w 577854"/>
                  <a:gd name="connsiteY260" fmla="*/ 177511 h 494576"/>
                  <a:gd name="connsiteX261" fmla="*/ 460666 w 577854"/>
                  <a:gd name="connsiteY261" fmla="*/ 163280 h 494576"/>
                  <a:gd name="connsiteX262" fmla="*/ 465526 w 577854"/>
                  <a:gd name="connsiteY262" fmla="*/ 161785 h 494576"/>
                  <a:gd name="connsiteX263" fmla="*/ 319776 w 577854"/>
                  <a:gd name="connsiteY263" fmla="*/ 149419 h 494576"/>
                  <a:gd name="connsiteX264" fmla="*/ 337077 w 577854"/>
                  <a:gd name="connsiteY264" fmla="*/ 154608 h 494576"/>
                  <a:gd name="connsiteX265" fmla="*/ 386885 w 577854"/>
                  <a:gd name="connsiteY265" fmla="*/ 190942 h 494576"/>
                  <a:gd name="connsiteX266" fmla="*/ 387193 w 577854"/>
                  <a:gd name="connsiteY266" fmla="*/ 216545 h 494576"/>
                  <a:gd name="connsiteX267" fmla="*/ 341055 w 577854"/>
                  <a:gd name="connsiteY267" fmla="*/ 251425 h 494576"/>
                  <a:gd name="connsiteX268" fmla="*/ 306579 w 577854"/>
                  <a:gd name="connsiteY268" fmla="*/ 251654 h 494576"/>
                  <a:gd name="connsiteX269" fmla="*/ 256772 w 577854"/>
                  <a:gd name="connsiteY269" fmla="*/ 215320 h 494576"/>
                  <a:gd name="connsiteX270" fmla="*/ 256464 w 577854"/>
                  <a:gd name="connsiteY270" fmla="*/ 189717 h 494576"/>
                  <a:gd name="connsiteX271" fmla="*/ 302601 w 577854"/>
                  <a:gd name="connsiteY271" fmla="*/ 154836 h 494576"/>
                  <a:gd name="connsiteX272" fmla="*/ 319776 w 577854"/>
                  <a:gd name="connsiteY272" fmla="*/ 149419 h 494576"/>
                  <a:gd name="connsiteX273" fmla="*/ 213223 w 577854"/>
                  <a:gd name="connsiteY273" fmla="*/ 141415 h 494576"/>
                  <a:gd name="connsiteX274" fmla="*/ 223207 w 577854"/>
                  <a:gd name="connsiteY274" fmla="*/ 144589 h 494576"/>
                  <a:gd name="connsiteX275" fmla="*/ 234958 w 577854"/>
                  <a:gd name="connsiteY275" fmla="*/ 153523 h 494576"/>
                  <a:gd name="connsiteX276" fmla="*/ 234721 w 577854"/>
                  <a:gd name="connsiteY276" fmla="*/ 168424 h 494576"/>
                  <a:gd name="connsiteX277" fmla="*/ 204096 w 577854"/>
                  <a:gd name="connsiteY277" fmla="*/ 190638 h 494576"/>
                  <a:gd name="connsiteX278" fmla="*/ 184030 w 577854"/>
                  <a:gd name="connsiteY278" fmla="*/ 190462 h 494576"/>
                  <a:gd name="connsiteX279" fmla="*/ 172279 w 577854"/>
                  <a:gd name="connsiteY279" fmla="*/ 181527 h 494576"/>
                  <a:gd name="connsiteX280" fmla="*/ 172516 w 577854"/>
                  <a:gd name="connsiteY280" fmla="*/ 166626 h 494576"/>
                  <a:gd name="connsiteX281" fmla="*/ 203141 w 577854"/>
                  <a:gd name="connsiteY281" fmla="*/ 144413 h 494576"/>
                  <a:gd name="connsiteX282" fmla="*/ 213223 w 577854"/>
                  <a:gd name="connsiteY282" fmla="*/ 141415 h 494576"/>
                  <a:gd name="connsiteX283" fmla="*/ 482771 w 577854"/>
                  <a:gd name="connsiteY283" fmla="*/ 134902 h 494576"/>
                  <a:gd name="connsiteX284" fmla="*/ 488426 w 577854"/>
                  <a:gd name="connsiteY284" fmla="*/ 136864 h 494576"/>
                  <a:gd name="connsiteX285" fmla="*/ 492615 w 577854"/>
                  <a:gd name="connsiteY285" fmla="*/ 153620 h 494576"/>
                  <a:gd name="connsiteX286" fmla="*/ 487627 w 577854"/>
                  <a:gd name="connsiteY286" fmla="*/ 157009 h 494576"/>
                  <a:gd name="connsiteX287" fmla="*/ 475298 w 577854"/>
                  <a:gd name="connsiteY287" fmla="*/ 156603 h 494576"/>
                  <a:gd name="connsiteX288" fmla="*/ 468316 w 577854"/>
                  <a:gd name="connsiteY288" fmla="*/ 150936 h 494576"/>
                  <a:gd name="connsiteX289" fmla="*/ 468863 w 577854"/>
                  <a:gd name="connsiteY289" fmla="*/ 141781 h 494576"/>
                  <a:gd name="connsiteX290" fmla="*/ 476494 w 577854"/>
                  <a:gd name="connsiteY290" fmla="*/ 136596 h 494576"/>
                  <a:gd name="connsiteX291" fmla="*/ 482771 w 577854"/>
                  <a:gd name="connsiteY291" fmla="*/ 134902 h 494576"/>
                  <a:gd name="connsiteX292" fmla="*/ 355375 w 577854"/>
                  <a:gd name="connsiteY292" fmla="*/ 128452 h 494576"/>
                  <a:gd name="connsiteX293" fmla="*/ 361426 w 577854"/>
                  <a:gd name="connsiteY293" fmla="*/ 130551 h 494576"/>
                  <a:gd name="connsiteX294" fmla="*/ 368409 w 577854"/>
                  <a:gd name="connsiteY294" fmla="*/ 136218 h 494576"/>
                  <a:gd name="connsiteX295" fmla="*/ 367862 w 577854"/>
                  <a:gd name="connsiteY295" fmla="*/ 145374 h 494576"/>
                  <a:gd name="connsiteX296" fmla="*/ 360231 w 577854"/>
                  <a:gd name="connsiteY296" fmla="*/ 150559 h 494576"/>
                  <a:gd name="connsiteX297" fmla="*/ 347903 w 577854"/>
                  <a:gd name="connsiteY297" fmla="*/ 150152 h 494576"/>
                  <a:gd name="connsiteX298" fmla="*/ 340921 w 577854"/>
                  <a:gd name="connsiteY298" fmla="*/ 144486 h 494576"/>
                  <a:gd name="connsiteX299" fmla="*/ 341467 w 577854"/>
                  <a:gd name="connsiteY299" fmla="*/ 135331 h 494576"/>
                  <a:gd name="connsiteX300" fmla="*/ 349098 w 577854"/>
                  <a:gd name="connsiteY300" fmla="*/ 130145 h 494576"/>
                  <a:gd name="connsiteX301" fmla="*/ 355375 w 577854"/>
                  <a:gd name="connsiteY301" fmla="*/ 128452 h 494576"/>
                  <a:gd name="connsiteX302" fmla="*/ 412858 w 577854"/>
                  <a:gd name="connsiteY302" fmla="*/ 127325 h 494576"/>
                  <a:gd name="connsiteX303" fmla="*/ 419170 w 577854"/>
                  <a:gd name="connsiteY303" fmla="*/ 129268 h 494576"/>
                  <a:gd name="connsiteX304" fmla="*/ 444067 w 577854"/>
                  <a:gd name="connsiteY304" fmla="*/ 147757 h 494576"/>
                  <a:gd name="connsiteX305" fmla="*/ 444067 w 577854"/>
                  <a:gd name="connsiteY305" fmla="*/ 157134 h 494576"/>
                  <a:gd name="connsiteX306" fmla="*/ 407943 w 577854"/>
                  <a:gd name="connsiteY306" fmla="*/ 183961 h 494576"/>
                  <a:gd name="connsiteX307" fmla="*/ 395317 w 577854"/>
                  <a:gd name="connsiteY307" fmla="*/ 183961 h 494576"/>
                  <a:gd name="connsiteX308" fmla="*/ 370420 w 577854"/>
                  <a:gd name="connsiteY308" fmla="*/ 165471 h 494576"/>
                  <a:gd name="connsiteX309" fmla="*/ 370420 w 577854"/>
                  <a:gd name="connsiteY309" fmla="*/ 156095 h 494576"/>
                  <a:gd name="connsiteX310" fmla="*/ 406544 w 577854"/>
                  <a:gd name="connsiteY310" fmla="*/ 129267 h 494576"/>
                  <a:gd name="connsiteX311" fmla="*/ 412858 w 577854"/>
                  <a:gd name="connsiteY311" fmla="*/ 127325 h 494576"/>
                  <a:gd name="connsiteX312" fmla="*/ 297212 w 577854"/>
                  <a:gd name="connsiteY312" fmla="*/ 116360 h 494576"/>
                  <a:gd name="connsiteX313" fmla="*/ 303990 w 577854"/>
                  <a:gd name="connsiteY313" fmla="*/ 118515 h 494576"/>
                  <a:gd name="connsiteX314" fmla="*/ 311967 w 577854"/>
                  <a:gd name="connsiteY314" fmla="*/ 124581 h 494576"/>
                  <a:gd name="connsiteX315" fmla="*/ 311805 w 577854"/>
                  <a:gd name="connsiteY315" fmla="*/ 134697 h 494576"/>
                  <a:gd name="connsiteX316" fmla="*/ 276233 w 577854"/>
                  <a:gd name="connsiteY316" fmla="*/ 160499 h 494576"/>
                  <a:gd name="connsiteX317" fmla="*/ 262611 w 577854"/>
                  <a:gd name="connsiteY317" fmla="*/ 160380 h 494576"/>
                  <a:gd name="connsiteX318" fmla="*/ 254633 w 577854"/>
                  <a:gd name="connsiteY318" fmla="*/ 154314 h 494576"/>
                  <a:gd name="connsiteX319" fmla="*/ 254795 w 577854"/>
                  <a:gd name="connsiteY319" fmla="*/ 144198 h 494576"/>
                  <a:gd name="connsiteX320" fmla="*/ 290367 w 577854"/>
                  <a:gd name="connsiteY320" fmla="*/ 118396 h 494576"/>
                  <a:gd name="connsiteX321" fmla="*/ 297212 w 577854"/>
                  <a:gd name="connsiteY321" fmla="*/ 116360 h 494576"/>
                  <a:gd name="connsiteX322" fmla="*/ 108129 w 577854"/>
                  <a:gd name="connsiteY322" fmla="*/ 86745 h 494576"/>
                  <a:gd name="connsiteX323" fmla="*/ 117411 w 577854"/>
                  <a:gd name="connsiteY323" fmla="*/ 89601 h 494576"/>
                  <a:gd name="connsiteX324" fmla="*/ 180181 w 577854"/>
                  <a:gd name="connsiteY324" fmla="*/ 136216 h 494576"/>
                  <a:gd name="connsiteX325" fmla="*/ 180181 w 577854"/>
                  <a:gd name="connsiteY325" fmla="*/ 150004 h 494576"/>
                  <a:gd name="connsiteX326" fmla="*/ 101741 w 577854"/>
                  <a:gd name="connsiteY326" fmla="*/ 208255 h 494576"/>
                  <a:gd name="connsiteX327" fmla="*/ 83175 w 577854"/>
                  <a:gd name="connsiteY327" fmla="*/ 208255 h 494576"/>
                  <a:gd name="connsiteX328" fmla="*/ 55438 w 577854"/>
                  <a:gd name="connsiteY328" fmla="*/ 187656 h 494576"/>
                  <a:gd name="connsiteX329" fmla="*/ 69168 w 577854"/>
                  <a:gd name="connsiteY329" fmla="*/ 111640 h 494576"/>
                  <a:gd name="connsiteX330" fmla="*/ 98845 w 577854"/>
                  <a:gd name="connsiteY330" fmla="*/ 89601 h 494576"/>
                  <a:gd name="connsiteX331" fmla="*/ 108129 w 577854"/>
                  <a:gd name="connsiteY331" fmla="*/ 86745 h 494576"/>
                  <a:gd name="connsiteX332" fmla="*/ 444948 w 577854"/>
                  <a:gd name="connsiteY332" fmla="*/ 82810 h 494576"/>
                  <a:gd name="connsiteX333" fmla="*/ 474913 w 577854"/>
                  <a:gd name="connsiteY333" fmla="*/ 82810 h 494576"/>
                  <a:gd name="connsiteX334" fmla="*/ 485797 w 577854"/>
                  <a:gd name="connsiteY334" fmla="*/ 126348 h 494576"/>
                  <a:gd name="connsiteX335" fmla="*/ 479339 w 577854"/>
                  <a:gd name="connsiteY335" fmla="*/ 128334 h 494576"/>
                  <a:gd name="connsiteX336" fmla="*/ 444948 w 577854"/>
                  <a:gd name="connsiteY336" fmla="*/ 128334 h 494576"/>
                  <a:gd name="connsiteX337" fmla="*/ 425703 w 577854"/>
                  <a:gd name="connsiteY337" fmla="*/ 114042 h 494576"/>
                  <a:gd name="connsiteX338" fmla="*/ 425703 w 577854"/>
                  <a:gd name="connsiteY338" fmla="*/ 97102 h 494576"/>
                  <a:gd name="connsiteX339" fmla="*/ 444948 w 577854"/>
                  <a:gd name="connsiteY339" fmla="*/ 82810 h 494576"/>
                  <a:gd name="connsiteX340" fmla="*/ 76824 w 577854"/>
                  <a:gd name="connsiteY340" fmla="*/ 69257 h 494576"/>
                  <a:gd name="connsiteX341" fmla="*/ 76925 w 577854"/>
                  <a:gd name="connsiteY341" fmla="*/ 69370 h 494576"/>
                  <a:gd name="connsiteX342" fmla="*/ 79183 w 577854"/>
                  <a:gd name="connsiteY342" fmla="*/ 77983 h 494576"/>
                  <a:gd name="connsiteX343" fmla="*/ 79567 w 577854"/>
                  <a:gd name="connsiteY343" fmla="*/ 77983 h 494576"/>
                  <a:gd name="connsiteX344" fmla="*/ 79679 w 577854"/>
                  <a:gd name="connsiteY344" fmla="*/ 78413 h 494576"/>
                  <a:gd name="connsiteX345" fmla="*/ 79487 w 577854"/>
                  <a:gd name="connsiteY345" fmla="*/ 79146 h 494576"/>
                  <a:gd name="connsiteX346" fmla="*/ 79679 w 577854"/>
                  <a:gd name="connsiteY346" fmla="*/ 79879 h 494576"/>
                  <a:gd name="connsiteX347" fmla="*/ 79295 w 577854"/>
                  <a:gd name="connsiteY347" fmla="*/ 79879 h 494576"/>
                  <a:gd name="connsiteX348" fmla="*/ 76925 w 577854"/>
                  <a:gd name="connsiteY348" fmla="*/ 88922 h 494576"/>
                  <a:gd name="connsiteX349" fmla="*/ 72347 w 577854"/>
                  <a:gd name="connsiteY349" fmla="*/ 94043 h 494576"/>
                  <a:gd name="connsiteX350" fmla="*/ 89089 w 577854"/>
                  <a:gd name="connsiteY350" fmla="*/ 38363 h 494576"/>
                  <a:gd name="connsiteX351" fmla="*/ 94639 w 577854"/>
                  <a:gd name="connsiteY351" fmla="*/ 40156 h 494576"/>
                  <a:gd name="connsiteX352" fmla="*/ 119750 w 577854"/>
                  <a:gd name="connsiteY352" fmla="*/ 59478 h 494576"/>
                  <a:gd name="connsiteX353" fmla="*/ 119552 w 577854"/>
                  <a:gd name="connsiteY353" fmla="*/ 67782 h 494576"/>
                  <a:gd name="connsiteX354" fmla="*/ 110933 w 577854"/>
                  <a:gd name="connsiteY354" fmla="*/ 73960 h 494576"/>
                  <a:gd name="connsiteX355" fmla="*/ 99751 w 577854"/>
                  <a:gd name="connsiteY355" fmla="*/ 73813 h 494576"/>
                  <a:gd name="connsiteX356" fmla="*/ 78899 w 577854"/>
                  <a:gd name="connsiteY356" fmla="*/ 57769 h 494576"/>
                  <a:gd name="connsiteX357" fmla="*/ 81906 w 577854"/>
                  <a:gd name="connsiteY357" fmla="*/ 41122 h 494576"/>
                  <a:gd name="connsiteX358" fmla="*/ 83457 w 577854"/>
                  <a:gd name="connsiteY358" fmla="*/ 40010 h 494576"/>
                  <a:gd name="connsiteX359" fmla="*/ 89089 w 577854"/>
                  <a:gd name="connsiteY359" fmla="*/ 38363 h 494576"/>
                  <a:gd name="connsiteX360" fmla="*/ 231979 w 577854"/>
                  <a:gd name="connsiteY360" fmla="*/ 22041 h 494576"/>
                  <a:gd name="connsiteX361" fmla="*/ 258569 w 577854"/>
                  <a:gd name="connsiteY361" fmla="*/ 30220 h 494576"/>
                  <a:gd name="connsiteX362" fmla="*/ 298847 w 577854"/>
                  <a:gd name="connsiteY362" fmla="*/ 60132 h 494576"/>
                  <a:gd name="connsiteX363" fmla="*/ 307109 w 577854"/>
                  <a:gd name="connsiteY363" fmla="*/ 69370 h 494576"/>
                  <a:gd name="connsiteX364" fmla="*/ 309365 w 577854"/>
                  <a:gd name="connsiteY364" fmla="*/ 77983 h 494576"/>
                  <a:gd name="connsiteX365" fmla="*/ 309749 w 577854"/>
                  <a:gd name="connsiteY365" fmla="*/ 77983 h 494576"/>
                  <a:gd name="connsiteX366" fmla="*/ 309861 w 577854"/>
                  <a:gd name="connsiteY366" fmla="*/ 78413 h 494576"/>
                  <a:gd name="connsiteX367" fmla="*/ 309670 w 577854"/>
                  <a:gd name="connsiteY367" fmla="*/ 79146 h 494576"/>
                  <a:gd name="connsiteX368" fmla="*/ 309861 w 577854"/>
                  <a:gd name="connsiteY368" fmla="*/ 79879 h 494576"/>
                  <a:gd name="connsiteX369" fmla="*/ 309477 w 577854"/>
                  <a:gd name="connsiteY369" fmla="*/ 79879 h 494576"/>
                  <a:gd name="connsiteX370" fmla="*/ 307108 w 577854"/>
                  <a:gd name="connsiteY370" fmla="*/ 88922 h 494576"/>
                  <a:gd name="connsiteX371" fmla="*/ 298847 w 577854"/>
                  <a:gd name="connsiteY371" fmla="*/ 98160 h 494576"/>
                  <a:gd name="connsiteX372" fmla="*/ 258569 w 577854"/>
                  <a:gd name="connsiteY372" fmla="*/ 128072 h 494576"/>
                  <a:gd name="connsiteX373" fmla="*/ 205387 w 577854"/>
                  <a:gd name="connsiteY373" fmla="*/ 128072 h 494576"/>
                  <a:gd name="connsiteX374" fmla="*/ 165109 w 577854"/>
                  <a:gd name="connsiteY374" fmla="*/ 98161 h 494576"/>
                  <a:gd name="connsiteX375" fmla="*/ 156848 w 577854"/>
                  <a:gd name="connsiteY375" fmla="*/ 88922 h 494576"/>
                  <a:gd name="connsiteX376" fmla="*/ 154479 w 577854"/>
                  <a:gd name="connsiteY376" fmla="*/ 79879 h 494576"/>
                  <a:gd name="connsiteX377" fmla="*/ 154095 w 577854"/>
                  <a:gd name="connsiteY377" fmla="*/ 79879 h 494576"/>
                  <a:gd name="connsiteX378" fmla="*/ 154287 w 577854"/>
                  <a:gd name="connsiteY378" fmla="*/ 79146 h 494576"/>
                  <a:gd name="connsiteX379" fmla="*/ 154095 w 577854"/>
                  <a:gd name="connsiteY379" fmla="*/ 78413 h 494576"/>
                  <a:gd name="connsiteX380" fmla="*/ 154207 w 577854"/>
                  <a:gd name="connsiteY380" fmla="*/ 77983 h 494576"/>
                  <a:gd name="connsiteX381" fmla="*/ 154591 w 577854"/>
                  <a:gd name="connsiteY381" fmla="*/ 77983 h 494576"/>
                  <a:gd name="connsiteX382" fmla="*/ 156848 w 577854"/>
                  <a:gd name="connsiteY382" fmla="*/ 69370 h 494576"/>
                  <a:gd name="connsiteX383" fmla="*/ 165109 w 577854"/>
                  <a:gd name="connsiteY383" fmla="*/ 60132 h 494576"/>
                  <a:gd name="connsiteX384" fmla="*/ 205387 w 577854"/>
                  <a:gd name="connsiteY384" fmla="*/ 30220 h 494576"/>
                  <a:gd name="connsiteX385" fmla="*/ 231979 w 577854"/>
                  <a:gd name="connsiteY385" fmla="*/ 22041 h 494576"/>
                  <a:gd name="connsiteX386" fmla="*/ 302511 w 577854"/>
                  <a:gd name="connsiteY386" fmla="*/ 13711 h 494576"/>
                  <a:gd name="connsiteX387" fmla="*/ 308267 w 577854"/>
                  <a:gd name="connsiteY387" fmla="*/ 17035 h 494576"/>
                  <a:gd name="connsiteX388" fmla="*/ 315549 w 577854"/>
                  <a:gd name="connsiteY388" fmla="*/ 26549 h 494576"/>
                  <a:gd name="connsiteX389" fmla="*/ 311975 w 577854"/>
                  <a:gd name="connsiteY389" fmla="*/ 36196 h 494576"/>
                  <a:gd name="connsiteX390" fmla="*/ 299429 w 577854"/>
                  <a:gd name="connsiteY390" fmla="*/ 41494 h 494576"/>
                  <a:gd name="connsiteX391" fmla="*/ 286437 w 577854"/>
                  <a:gd name="connsiteY391" fmla="*/ 38839 h 494576"/>
                  <a:gd name="connsiteX392" fmla="*/ 279155 w 577854"/>
                  <a:gd name="connsiteY392" fmla="*/ 29326 h 494576"/>
                  <a:gd name="connsiteX393" fmla="*/ 282729 w 577854"/>
                  <a:gd name="connsiteY393" fmla="*/ 19678 h 494576"/>
                  <a:gd name="connsiteX394" fmla="*/ 295275 w 577854"/>
                  <a:gd name="connsiteY394" fmla="*/ 14381 h 494576"/>
                  <a:gd name="connsiteX395" fmla="*/ 302511 w 577854"/>
                  <a:gd name="connsiteY395" fmla="*/ 13711 h 494576"/>
                  <a:gd name="connsiteX396" fmla="*/ 347201 w 577854"/>
                  <a:gd name="connsiteY396" fmla="*/ 10849 h 494576"/>
                  <a:gd name="connsiteX397" fmla="*/ 380866 w 577854"/>
                  <a:gd name="connsiteY397" fmla="*/ 10849 h 494576"/>
                  <a:gd name="connsiteX398" fmla="*/ 403091 w 577854"/>
                  <a:gd name="connsiteY398" fmla="*/ 27354 h 494576"/>
                  <a:gd name="connsiteX399" fmla="*/ 403091 w 577854"/>
                  <a:gd name="connsiteY399" fmla="*/ 77983 h 494576"/>
                  <a:gd name="connsiteX400" fmla="*/ 403091 w 577854"/>
                  <a:gd name="connsiteY400" fmla="*/ 79879 h 494576"/>
                  <a:gd name="connsiteX401" fmla="*/ 403091 w 577854"/>
                  <a:gd name="connsiteY401" fmla="*/ 108569 h 494576"/>
                  <a:gd name="connsiteX402" fmla="*/ 380866 w 577854"/>
                  <a:gd name="connsiteY402" fmla="*/ 125075 h 494576"/>
                  <a:gd name="connsiteX403" fmla="*/ 347202 w 577854"/>
                  <a:gd name="connsiteY403" fmla="*/ 125075 h 494576"/>
                  <a:gd name="connsiteX404" fmla="*/ 324975 w 577854"/>
                  <a:gd name="connsiteY404" fmla="*/ 108569 h 494576"/>
                  <a:gd name="connsiteX405" fmla="*/ 324975 w 577854"/>
                  <a:gd name="connsiteY405" fmla="*/ 79879 h 494576"/>
                  <a:gd name="connsiteX406" fmla="*/ 324975 w 577854"/>
                  <a:gd name="connsiteY406" fmla="*/ 77983 h 494576"/>
                  <a:gd name="connsiteX407" fmla="*/ 324975 w 577854"/>
                  <a:gd name="connsiteY407" fmla="*/ 27354 h 494576"/>
                  <a:gd name="connsiteX408" fmla="*/ 347201 w 577854"/>
                  <a:gd name="connsiteY408" fmla="*/ 10849 h 494576"/>
                  <a:gd name="connsiteX409" fmla="*/ 135483 w 577854"/>
                  <a:gd name="connsiteY409" fmla="*/ 7870 h 494576"/>
                  <a:gd name="connsiteX410" fmla="*/ 145574 w 577854"/>
                  <a:gd name="connsiteY410" fmla="*/ 10974 h 494576"/>
                  <a:gd name="connsiteX411" fmla="*/ 169493 w 577854"/>
                  <a:gd name="connsiteY411" fmla="*/ 28737 h 494576"/>
                  <a:gd name="connsiteX412" fmla="*/ 169493 w 577854"/>
                  <a:gd name="connsiteY412" fmla="*/ 43725 h 494576"/>
                  <a:gd name="connsiteX413" fmla="*/ 154207 w 577854"/>
                  <a:gd name="connsiteY413" fmla="*/ 55077 h 494576"/>
                  <a:gd name="connsiteX414" fmla="*/ 134024 w 577854"/>
                  <a:gd name="connsiteY414" fmla="*/ 55077 h 494576"/>
                  <a:gd name="connsiteX415" fmla="*/ 110105 w 577854"/>
                  <a:gd name="connsiteY415" fmla="*/ 37315 h 494576"/>
                  <a:gd name="connsiteX416" fmla="*/ 110105 w 577854"/>
                  <a:gd name="connsiteY416" fmla="*/ 22325 h 494576"/>
                  <a:gd name="connsiteX417" fmla="*/ 125391 w 577854"/>
                  <a:gd name="connsiteY417" fmla="*/ 10974 h 494576"/>
                  <a:gd name="connsiteX418" fmla="*/ 135483 w 577854"/>
                  <a:gd name="connsiteY418" fmla="*/ 7870 h 494576"/>
                  <a:gd name="connsiteX419" fmla="*/ 413422 w 577854"/>
                  <a:gd name="connsiteY419" fmla="*/ 0 h 494576"/>
                  <a:gd name="connsiteX420" fmla="*/ 454210 w 577854"/>
                  <a:gd name="connsiteY420" fmla="*/ 0 h 494576"/>
                  <a:gd name="connsiteX421" fmla="*/ 471959 w 577854"/>
                  <a:gd name="connsiteY421" fmla="*/ 70997 h 494576"/>
                  <a:gd name="connsiteX422" fmla="*/ 452143 w 577854"/>
                  <a:gd name="connsiteY422" fmla="*/ 70997 h 494576"/>
                  <a:gd name="connsiteX423" fmla="*/ 413421 w 577854"/>
                  <a:gd name="connsiteY423" fmla="*/ 42241 h 494576"/>
                  <a:gd name="connsiteX424" fmla="*/ 316795 w 577854"/>
                  <a:gd name="connsiteY424" fmla="*/ 0 h 494576"/>
                  <a:gd name="connsiteX425" fmla="*/ 341621 w 577854"/>
                  <a:gd name="connsiteY425" fmla="*/ 0 h 494576"/>
                  <a:gd name="connsiteX426" fmla="*/ 334458 w 577854"/>
                  <a:gd name="connsiteY426" fmla="*/ 5135 h 494576"/>
                  <a:gd name="connsiteX427" fmla="*/ 323276 w 577854"/>
                  <a:gd name="connsiteY427" fmla="*/ 4988 h 494576"/>
                  <a:gd name="connsiteX428" fmla="*/ 242817 w 577854"/>
                  <a:gd name="connsiteY428" fmla="*/ 0 h 494576"/>
                  <a:gd name="connsiteX429" fmla="*/ 264773 w 577854"/>
                  <a:gd name="connsiteY429" fmla="*/ 0 h 494576"/>
                  <a:gd name="connsiteX430" fmla="*/ 267995 w 577854"/>
                  <a:gd name="connsiteY430" fmla="*/ 2479 h 494576"/>
                  <a:gd name="connsiteX431" fmla="*/ 267797 w 577854"/>
                  <a:gd name="connsiteY431" fmla="*/ 10783 h 494576"/>
                  <a:gd name="connsiteX432" fmla="*/ 259179 w 577854"/>
                  <a:gd name="connsiteY432" fmla="*/ 16961 h 494576"/>
                  <a:gd name="connsiteX433" fmla="*/ 247995 w 577854"/>
                  <a:gd name="connsiteY433" fmla="*/ 16814 h 494576"/>
                  <a:gd name="connsiteX434" fmla="*/ 239676 w 577854"/>
                  <a:gd name="connsiteY434" fmla="*/ 10413 h 494576"/>
                  <a:gd name="connsiteX435" fmla="*/ 239875 w 577854"/>
                  <a:gd name="connsiteY435" fmla="*/ 2108 h 494576"/>
                  <a:gd name="connsiteX436" fmla="*/ 156717 w 577854"/>
                  <a:gd name="connsiteY436" fmla="*/ 0 h 494576"/>
                  <a:gd name="connsiteX437" fmla="*/ 199844 w 577854"/>
                  <a:gd name="connsiteY437" fmla="*/ 0 h 494576"/>
                  <a:gd name="connsiteX438" fmla="*/ 224943 w 577854"/>
                  <a:gd name="connsiteY438" fmla="*/ 0 h 494576"/>
                  <a:gd name="connsiteX439" fmla="*/ 224943 w 577854"/>
                  <a:gd name="connsiteY439" fmla="*/ 2545 h 494576"/>
                  <a:gd name="connsiteX440" fmla="*/ 200819 w 577854"/>
                  <a:gd name="connsiteY440" fmla="*/ 20461 h 494576"/>
                  <a:gd name="connsiteX441" fmla="*/ 175723 w 577854"/>
                  <a:gd name="connsiteY441" fmla="*/ 20461 h 494576"/>
                  <a:gd name="connsiteX442" fmla="*/ 156717 w 577854"/>
                  <a:gd name="connsiteY442" fmla="*/ 6347 h 494576"/>
                  <a:gd name="connsiteX443" fmla="*/ 89333 w 577854"/>
                  <a:gd name="connsiteY443" fmla="*/ 0 h 494576"/>
                  <a:gd name="connsiteX444" fmla="*/ 96789 w 577854"/>
                  <a:gd name="connsiteY444" fmla="*/ 0 h 494576"/>
                  <a:gd name="connsiteX445" fmla="*/ 96789 w 577854"/>
                  <a:gd name="connsiteY445" fmla="*/ 13718 h 494576"/>
                  <a:gd name="connsiteX446" fmla="*/ 85316 w 577854"/>
                  <a:gd name="connsiteY446" fmla="*/ 22239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</a:cxnLst>
                <a:rect l="l" t="t" r="r" b="b"/>
                <a:pathLst>
                  <a:path w="577854" h="494576">
                    <a:moveTo>
                      <a:pt x="502476" y="493260"/>
                    </a:moveTo>
                    <a:lnTo>
                      <a:pt x="506725" y="493260"/>
                    </a:lnTo>
                    <a:lnTo>
                      <a:pt x="515285" y="493260"/>
                    </a:lnTo>
                    <a:lnTo>
                      <a:pt x="517057" y="494576"/>
                    </a:lnTo>
                    <a:lnTo>
                      <a:pt x="500704" y="494576"/>
                    </a:lnTo>
                    <a:close/>
                    <a:moveTo>
                      <a:pt x="739" y="490484"/>
                    </a:moveTo>
                    <a:lnTo>
                      <a:pt x="6249" y="494576"/>
                    </a:lnTo>
                    <a:lnTo>
                      <a:pt x="0" y="494576"/>
                    </a:lnTo>
                    <a:close/>
                    <a:moveTo>
                      <a:pt x="144012" y="481086"/>
                    </a:moveTo>
                    <a:cubicBezTo>
                      <a:pt x="146243" y="481159"/>
                      <a:pt x="148436" y="481865"/>
                      <a:pt x="150062" y="483185"/>
                    </a:cubicBezTo>
                    <a:lnTo>
                      <a:pt x="157044" y="488851"/>
                    </a:lnTo>
                    <a:lnTo>
                      <a:pt x="156702" y="494576"/>
                    </a:lnTo>
                    <a:lnTo>
                      <a:pt x="129709" y="494576"/>
                    </a:lnTo>
                    <a:lnTo>
                      <a:pt x="130103" y="487964"/>
                    </a:lnTo>
                    <a:lnTo>
                      <a:pt x="137734" y="482779"/>
                    </a:lnTo>
                    <a:cubicBezTo>
                      <a:pt x="139512" y="481571"/>
                      <a:pt x="141780" y="481012"/>
                      <a:pt x="144012" y="481086"/>
                    </a:cubicBezTo>
                    <a:close/>
                    <a:moveTo>
                      <a:pt x="564909" y="442794"/>
                    </a:moveTo>
                    <a:lnTo>
                      <a:pt x="577854" y="494576"/>
                    </a:lnTo>
                    <a:lnTo>
                      <a:pt x="563611" y="494576"/>
                    </a:lnTo>
                    <a:lnTo>
                      <a:pt x="538767" y="476126"/>
                    </a:lnTo>
                    <a:cubicBezTo>
                      <a:pt x="533592" y="472283"/>
                      <a:pt x="533592" y="466050"/>
                      <a:pt x="538767" y="462207"/>
                    </a:cubicBezTo>
                    <a:close/>
                    <a:moveTo>
                      <a:pt x="229070" y="437747"/>
                    </a:moveTo>
                    <a:cubicBezTo>
                      <a:pt x="232287" y="437409"/>
                      <a:pt x="235576" y="437413"/>
                      <a:pt x="238834" y="437777"/>
                    </a:cubicBezTo>
                    <a:cubicBezTo>
                      <a:pt x="243178" y="438261"/>
                      <a:pt x="247465" y="439387"/>
                      <a:pt x="251446" y="441197"/>
                    </a:cubicBezTo>
                    <a:lnTo>
                      <a:pt x="328267" y="476127"/>
                    </a:lnTo>
                    <a:cubicBezTo>
                      <a:pt x="336231" y="479749"/>
                      <a:pt x="341464" y="485424"/>
                      <a:pt x="343487" y="491673"/>
                    </a:cubicBezTo>
                    <a:lnTo>
                      <a:pt x="342869" y="494576"/>
                    </a:lnTo>
                    <a:lnTo>
                      <a:pt x="175515" y="494576"/>
                    </a:lnTo>
                    <a:lnTo>
                      <a:pt x="178203" y="481941"/>
                    </a:lnTo>
                    <a:lnTo>
                      <a:pt x="204950" y="449501"/>
                    </a:lnTo>
                    <a:cubicBezTo>
                      <a:pt x="210435" y="442848"/>
                      <a:pt x="219422" y="438761"/>
                      <a:pt x="229070" y="437747"/>
                    </a:cubicBezTo>
                    <a:close/>
                    <a:moveTo>
                      <a:pt x="167600" y="430311"/>
                    </a:moveTo>
                    <a:cubicBezTo>
                      <a:pt x="170977" y="430618"/>
                      <a:pt x="174195" y="431881"/>
                      <a:pt x="176457" y="434027"/>
                    </a:cubicBezTo>
                    <a:lnTo>
                      <a:pt x="186161" y="443240"/>
                    </a:lnTo>
                    <a:cubicBezTo>
                      <a:pt x="190683" y="447534"/>
                      <a:pt x="189663" y="453736"/>
                      <a:pt x="183881" y="457095"/>
                    </a:cubicBezTo>
                    <a:lnTo>
                      <a:pt x="170811" y="464688"/>
                    </a:lnTo>
                    <a:cubicBezTo>
                      <a:pt x="165031" y="468046"/>
                      <a:pt x="156679" y="467288"/>
                      <a:pt x="152156" y="462994"/>
                    </a:cubicBezTo>
                    <a:lnTo>
                      <a:pt x="142451" y="453781"/>
                    </a:lnTo>
                    <a:cubicBezTo>
                      <a:pt x="137929" y="449488"/>
                      <a:pt x="138949" y="443285"/>
                      <a:pt x="144731" y="439927"/>
                    </a:cubicBezTo>
                    <a:lnTo>
                      <a:pt x="157800" y="432334"/>
                    </a:lnTo>
                    <a:cubicBezTo>
                      <a:pt x="160691" y="430655"/>
                      <a:pt x="164224" y="430005"/>
                      <a:pt x="167600" y="430311"/>
                    </a:cubicBezTo>
                    <a:close/>
                    <a:moveTo>
                      <a:pt x="85388" y="430270"/>
                    </a:moveTo>
                    <a:cubicBezTo>
                      <a:pt x="92081" y="430877"/>
                      <a:pt x="98464" y="433381"/>
                      <a:pt x="102947" y="437637"/>
                    </a:cubicBezTo>
                    <a:lnTo>
                      <a:pt x="122189" y="455905"/>
                    </a:lnTo>
                    <a:cubicBezTo>
                      <a:pt x="131155" y="464418"/>
                      <a:pt x="129133" y="476716"/>
                      <a:pt x="117671" y="483375"/>
                    </a:cubicBezTo>
                    <a:lnTo>
                      <a:pt x="98390" y="494576"/>
                    </a:lnTo>
                    <a:lnTo>
                      <a:pt x="76200" y="494576"/>
                    </a:lnTo>
                    <a:lnTo>
                      <a:pt x="29456" y="494576"/>
                    </a:lnTo>
                    <a:lnTo>
                      <a:pt x="20147" y="485738"/>
                    </a:lnTo>
                    <a:cubicBezTo>
                      <a:pt x="11180" y="477225"/>
                      <a:pt x="13203" y="464927"/>
                      <a:pt x="24666" y="458268"/>
                    </a:cubicBezTo>
                    <a:lnTo>
                      <a:pt x="65957" y="434281"/>
                    </a:lnTo>
                    <a:cubicBezTo>
                      <a:pt x="71689" y="430952"/>
                      <a:pt x="78694" y="429662"/>
                      <a:pt x="85388" y="430270"/>
                    </a:cubicBezTo>
                    <a:close/>
                    <a:moveTo>
                      <a:pt x="309663" y="420364"/>
                    </a:moveTo>
                    <a:cubicBezTo>
                      <a:pt x="312014" y="420844"/>
                      <a:pt x="314119" y="421991"/>
                      <a:pt x="315419" y="423689"/>
                    </a:cubicBezTo>
                    <a:lnTo>
                      <a:pt x="322701" y="433203"/>
                    </a:lnTo>
                    <a:cubicBezTo>
                      <a:pt x="325301" y="436599"/>
                      <a:pt x="323701" y="440919"/>
                      <a:pt x="319127" y="442850"/>
                    </a:cubicBezTo>
                    <a:lnTo>
                      <a:pt x="306581" y="448147"/>
                    </a:lnTo>
                    <a:cubicBezTo>
                      <a:pt x="302007" y="450078"/>
                      <a:pt x="296189" y="448890"/>
                      <a:pt x="293589" y="445493"/>
                    </a:cubicBezTo>
                    <a:lnTo>
                      <a:pt x="286307" y="435980"/>
                    </a:lnTo>
                    <a:cubicBezTo>
                      <a:pt x="283706" y="432583"/>
                      <a:pt x="285306" y="428263"/>
                      <a:pt x="289881" y="426332"/>
                    </a:cubicBezTo>
                    <a:lnTo>
                      <a:pt x="302427" y="421036"/>
                    </a:lnTo>
                    <a:cubicBezTo>
                      <a:pt x="304715" y="420070"/>
                      <a:pt x="307311" y="419884"/>
                      <a:pt x="309663" y="420364"/>
                    </a:cubicBezTo>
                    <a:close/>
                    <a:moveTo>
                      <a:pt x="390947" y="406054"/>
                    </a:moveTo>
                    <a:cubicBezTo>
                      <a:pt x="398468" y="405839"/>
                      <a:pt x="406099" y="407755"/>
                      <a:pt x="412059" y="411852"/>
                    </a:cubicBezTo>
                    <a:lnTo>
                      <a:pt x="472401" y="453340"/>
                    </a:lnTo>
                    <a:cubicBezTo>
                      <a:pt x="484320" y="461534"/>
                      <a:pt x="485036" y="475353"/>
                      <a:pt x="474003" y="484205"/>
                    </a:cubicBezTo>
                    <a:lnTo>
                      <a:pt x="461074" y="494576"/>
                    </a:lnTo>
                    <a:lnTo>
                      <a:pt x="380227" y="494576"/>
                    </a:lnTo>
                    <a:lnTo>
                      <a:pt x="341835" y="468180"/>
                    </a:lnTo>
                    <a:cubicBezTo>
                      <a:pt x="329916" y="459986"/>
                      <a:pt x="329200" y="446167"/>
                      <a:pt x="340234" y="437316"/>
                    </a:cubicBezTo>
                    <a:lnTo>
                      <a:pt x="370497" y="413041"/>
                    </a:lnTo>
                    <a:cubicBezTo>
                      <a:pt x="376015" y="408614"/>
                      <a:pt x="383425" y="406269"/>
                      <a:pt x="390947" y="406054"/>
                    </a:cubicBezTo>
                    <a:close/>
                    <a:moveTo>
                      <a:pt x="96237" y="400453"/>
                    </a:moveTo>
                    <a:cubicBezTo>
                      <a:pt x="98468" y="400527"/>
                      <a:pt x="100661" y="401232"/>
                      <a:pt x="102288" y="402552"/>
                    </a:cubicBezTo>
                    <a:lnTo>
                      <a:pt x="109270" y="408219"/>
                    </a:lnTo>
                    <a:cubicBezTo>
                      <a:pt x="112523" y="410860"/>
                      <a:pt x="112279" y="414958"/>
                      <a:pt x="108723" y="417374"/>
                    </a:cubicBezTo>
                    <a:lnTo>
                      <a:pt x="101093" y="422560"/>
                    </a:lnTo>
                    <a:cubicBezTo>
                      <a:pt x="97537" y="424976"/>
                      <a:pt x="92018" y="424794"/>
                      <a:pt x="88764" y="422153"/>
                    </a:cubicBezTo>
                    <a:lnTo>
                      <a:pt x="81782" y="416487"/>
                    </a:lnTo>
                    <a:cubicBezTo>
                      <a:pt x="78529" y="413846"/>
                      <a:pt x="78774" y="409748"/>
                      <a:pt x="82329" y="407331"/>
                    </a:cubicBezTo>
                    <a:lnTo>
                      <a:pt x="89959" y="402146"/>
                    </a:lnTo>
                    <a:cubicBezTo>
                      <a:pt x="91738" y="400938"/>
                      <a:pt x="94006" y="400380"/>
                      <a:pt x="96237" y="400453"/>
                    </a:cubicBezTo>
                    <a:close/>
                    <a:moveTo>
                      <a:pt x="265970" y="385826"/>
                    </a:moveTo>
                    <a:cubicBezTo>
                      <a:pt x="269277" y="385989"/>
                      <a:pt x="272499" y="387089"/>
                      <a:pt x="274853" y="389087"/>
                    </a:cubicBezTo>
                    <a:lnTo>
                      <a:pt x="287771" y="400046"/>
                    </a:lnTo>
                    <a:cubicBezTo>
                      <a:pt x="292480" y="404041"/>
                      <a:pt x="291935" y="410116"/>
                      <a:pt x="286556" y="413613"/>
                    </a:cubicBezTo>
                    <a:lnTo>
                      <a:pt x="267960" y="425701"/>
                    </a:lnTo>
                    <a:cubicBezTo>
                      <a:pt x="262580" y="429198"/>
                      <a:pt x="254400" y="428795"/>
                      <a:pt x="249690" y="424799"/>
                    </a:cubicBezTo>
                    <a:lnTo>
                      <a:pt x="236773" y="413840"/>
                    </a:lnTo>
                    <a:cubicBezTo>
                      <a:pt x="232064" y="409844"/>
                      <a:pt x="232608" y="403770"/>
                      <a:pt x="237988" y="400273"/>
                    </a:cubicBezTo>
                    <a:lnTo>
                      <a:pt x="256583" y="388185"/>
                    </a:lnTo>
                    <a:cubicBezTo>
                      <a:pt x="259274" y="386436"/>
                      <a:pt x="262665" y="385663"/>
                      <a:pt x="265970" y="385826"/>
                    </a:cubicBezTo>
                    <a:close/>
                    <a:moveTo>
                      <a:pt x="25546" y="353149"/>
                    </a:moveTo>
                    <a:lnTo>
                      <a:pt x="25851" y="353243"/>
                    </a:lnTo>
                    <a:lnTo>
                      <a:pt x="71693" y="387286"/>
                    </a:lnTo>
                    <a:cubicBezTo>
                      <a:pt x="78010" y="391978"/>
                      <a:pt x="78010" y="399586"/>
                      <a:pt x="71693" y="404278"/>
                    </a:cubicBezTo>
                    <a:lnTo>
                      <a:pt x="7730" y="451779"/>
                    </a:lnTo>
                    <a:close/>
                    <a:moveTo>
                      <a:pt x="266232" y="349407"/>
                    </a:moveTo>
                    <a:cubicBezTo>
                      <a:pt x="268583" y="349888"/>
                      <a:pt x="270687" y="351034"/>
                      <a:pt x="271987" y="352733"/>
                    </a:cubicBezTo>
                    <a:lnTo>
                      <a:pt x="279270" y="362246"/>
                    </a:lnTo>
                    <a:cubicBezTo>
                      <a:pt x="281871" y="365643"/>
                      <a:pt x="280270" y="369962"/>
                      <a:pt x="275695" y="371894"/>
                    </a:cubicBezTo>
                    <a:lnTo>
                      <a:pt x="263150" y="377190"/>
                    </a:lnTo>
                    <a:cubicBezTo>
                      <a:pt x="258576" y="379122"/>
                      <a:pt x="252759" y="377933"/>
                      <a:pt x="250158" y="374536"/>
                    </a:cubicBezTo>
                    <a:lnTo>
                      <a:pt x="242875" y="365023"/>
                    </a:lnTo>
                    <a:cubicBezTo>
                      <a:pt x="240275" y="361626"/>
                      <a:pt x="241875" y="357306"/>
                      <a:pt x="246451" y="355375"/>
                    </a:cubicBezTo>
                    <a:lnTo>
                      <a:pt x="258995" y="350078"/>
                    </a:lnTo>
                    <a:cubicBezTo>
                      <a:pt x="261283" y="349113"/>
                      <a:pt x="263881" y="348928"/>
                      <a:pt x="266232" y="349407"/>
                    </a:cubicBezTo>
                    <a:close/>
                    <a:moveTo>
                      <a:pt x="334226" y="342762"/>
                    </a:moveTo>
                    <a:cubicBezTo>
                      <a:pt x="337093" y="342512"/>
                      <a:pt x="339979" y="342684"/>
                      <a:pt x="342721" y="343244"/>
                    </a:cubicBezTo>
                    <a:cubicBezTo>
                      <a:pt x="348206" y="344365"/>
                      <a:pt x="353114" y="347039"/>
                      <a:pt x="356147" y="351001"/>
                    </a:cubicBezTo>
                    <a:lnTo>
                      <a:pt x="373134" y="373191"/>
                    </a:lnTo>
                    <a:cubicBezTo>
                      <a:pt x="379201" y="381116"/>
                      <a:pt x="375468" y="391192"/>
                      <a:pt x="364796" y="395697"/>
                    </a:cubicBezTo>
                    <a:lnTo>
                      <a:pt x="335532" y="408052"/>
                    </a:lnTo>
                    <a:cubicBezTo>
                      <a:pt x="324860" y="412557"/>
                      <a:pt x="311292" y="409785"/>
                      <a:pt x="305225" y="401861"/>
                    </a:cubicBezTo>
                    <a:lnTo>
                      <a:pt x="288239" y="379671"/>
                    </a:lnTo>
                    <a:cubicBezTo>
                      <a:pt x="282171" y="371747"/>
                      <a:pt x="285905" y="361670"/>
                      <a:pt x="296576" y="357165"/>
                    </a:cubicBezTo>
                    <a:lnTo>
                      <a:pt x="325842" y="344809"/>
                    </a:lnTo>
                    <a:cubicBezTo>
                      <a:pt x="328510" y="343683"/>
                      <a:pt x="331358" y="343012"/>
                      <a:pt x="334226" y="342762"/>
                    </a:cubicBezTo>
                    <a:close/>
                    <a:moveTo>
                      <a:pt x="346688" y="310144"/>
                    </a:moveTo>
                    <a:cubicBezTo>
                      <a:pt x="348920" y="310218"/>
                      <a:pt x="351113" y="310924"/>
                      <a:pt x="352739" y="312244"/>
                    </a:cubicBezTo>
                    <a:lnTo>
                      <a:pt x="359721" y="317911"/>
                    </a:lnTo>
                    <a:cubicBezTo>
                      <a:pt x="362975" y="320552"/>
                      <a:pt x="362730" y="324650"/>
                      <a:pt x="359174" y="327067"/>
                    </a:cubicBezTo>
                    <a:lnTo>
                      <a:pt x="351543" y="332252"/>
                    </a:lnTo>
                    <a:cubicBezTo>
                      <a:pt x="347989" y="334667"/>
                      <a:pt x="342469" y="334485"/>
                      <a:pt x="339215" y="331845"/>
                    </a:cubicBezTo>
                    <a:lnTo>
                      <a:pt x="332233" y="326178"/>
                    </a:lnTo>
                    <a:cubicBezTo>
                      <a:pt x="328979" y="323538"/>
                      <a:pt x="329225" y="319438"/>
                      <a:pt x="332779" y="317023"/>
                    </a:cubicBezTo>
                    <a:lnTo>
                      <a:pt x="340411" y="311838"/>
                    </a:lnTo>
                    <a:cubicBezTo>
                      <a:pt x="342189" y="310629"/>
                      <a:pt x="344457" y="310071"/>
                      <a:pt x="346688" y="310144"/>
                    </a:cubicBezTo>
                    <a:close/>
                    <a:moveTo>
                      <a:pt x="296373" y="309494"/>
                    </a:moveTo>
                    <a:cubicBezTo>
                      <a:pt x="299679" y="309657"/>
                      <a:pt x="302901" y="310757"/>
                      <a:pt x="305255" y="312755"/>
                    </a:cubicBezTo>
                    <a:lnTo>
                      <a:pt x="318172" y="323714"/>
                    </a:lnTo>
                    <a:cubicBezTo>
                      <a:pt x="322882" y="327709"/>
                      <a:pt x="322337" y="333784"/>
                      <a:pt x="316957" y="337281"/>
                    </a:cubicBezTo>
                    <a:lnTo>
                      <a:pt x="298362" y="349369"/>
                    </a:lnTo>
                    <a:cubicBezTo>
                      <a:pt x="292982" y="352867"/>
                      <a:pt x="284802" y="352462"/>
                      <a:pt x="280093" y="348467"/>
                    </a:cubicBezTo>
                    <a:lnTo>
                      <a:pt x="267175" y="337508"/>
                    </a:lnTo>
                    <a:cubicBezTo>
                      <a:pt x="262466" y="333513"/>
                      <a:pt x="263009" y="327438"/>
                      <a:pt x="268390" y="323940"/>
                    </a:cubicBezTo>
                    <a:lnTo>
                      <a:pt x="286986" y="311853"/>
                    </a:lnTo>
                    <a:cubicBezTo>
                      <a:pt x="289676" y="310104"/>
                      <a:pt x="293065" y="309331"/>
                      <a:pt x="296373" y="309494"/>
                    </a:cubicBezTo>
                    <a:close/>
                    <a:moveTo>
                      <a:pt x="116344" y="285069"/>
                    </a:moveTo>
                    <a:cubicBezTo>
                      <a:pt x="125201" y="285068"/>
                      <a:pt x="134058" y="287578"/>
                      <a:pt x="140815" y="292596"/>
                    </a:cubicBezTo>
                    <a:lnTo>
                      <a:pt x="224293" y="354589"/>
                    </a:lnTo>
                    <a:cubicBezTo>
                      <a:pt x="237808" y="364626"/>
                      <a:pt x="237808" y="380900"/>
                      <a:pt x="224293" y="390936"/>
                    </a:cubicBezTo>
                    <a:lnTo>
                      <a:pt x="187226" y="418462"/>
                    </a:lnTo>
                    <a:cubicBezTo>
                      <a:pt x="173712" y="428500"/>
                      <a:pt x="151797" y="428500"/>
                      <a:pt x="138283" y="418462"/>
                    </a:cubicBezTo>
                    <a:lnTo>
                      <a:pt x="54806" y="356470"/>
                    </a:lnTo>
                    <a:cubicBezTo>
                      <a:pt x="41290" y="346433"/>
                      <a:pt x="41291" y="330160"/>
                      <a:pt x="54806" y="320123"/>
                    </a:cubicBezTo>
                    <a:lnTo>
                      <a:pt x="91872" y="292596"/>
                    </a:lnTo>
                    <a:cubicBezTo>
                      <a:pt x="98629" y="287578"/>
                      <a:pt x="107487" y="285069"/>
                      <a:pt x="116344" y="285069"/>
                    </a:cubicBezTo>
                    <a:close/>
                    <a:moveTo>
                      <a:pt x="506455" y="275970"/>
                    </a:moveTo>
                    <a:lnTo>
                      <a:pt x="506725" y="276010"/>
                    </a:lnTo>
                    <a:lnTo>
                      <a:pt x="506725" y="275970"/>
                    </a:lnTo>
                    <a:lnTo>
                      <a:pt x="506727" y="275970"/>
                    </a:lnTo>
                    <a:lnTo>
                      <a:pt x="524575" y="281460"/>
                    </a:lnTo>
                    <a:lnTo>
                      <a:pt x="561439" y="428916"/>
                    </a:lnTo>
                    <a:lnTo>
                      <a:pt x="547179" y="439505"/>
                    </a:lnTo>
                    <a:cubicBezTo>
                      <a:pt x="536008" y="447801"/>
                      <a:pt x="521367" y="451949"/>
                      <a:pt x="506727" y="451949"/>
                    </a:cubicBezTo>
                    <a:lnTo>
                      <a:pt x="506725" y="451949"/>
                    </a:lnTo>
                    <a:lnTo>
                      <a:pt x="506725" y="451911"/>
                    </a:lnTo>
                    <a:lnTo>
                      <a:pt x="506455" y="451950"/>
                    </a:lnTo>
                    <a:cubicBezTo>
                      <a:pt x="491814" y="451950"/>
                      <a:pt x="477173" y="447802"/>
                      <a:pt x="466002" y="439505"/>
                    </a:cubicBezTo>
                    <a:lnTo>
                      <a:pt x="404728" y="394002"/>
                    </a:lnTo>
                    <a:cubicBezTo>
                      <a:pt x="382386" y="377410"/>
                      <a:pt x="382387" y="350510"/>
                      <a:pt x="404728" y="333919"/>
                    </a:cubicBezTo>
                    <a:lnTo>
                      <a:pt x="466002" y="288415"/>
                    </a:lnTo>
                    <a:cubicBezTo>
                      <a:pt x="477173" y="280118"/>
                      <a:pt x="491814" y="275970"/>
                      <a:pt x="506455" y="275970"/>
                    </a:cubicBezTo>
                    <a:close/>
                    <a:moveTo>
                      <a:pt x="128087" y="257464"/>
                    </a:moveTo>
                    <a:cubicBezTo>
                      <a:pt x="130318" y="257538"/>
                      <a:pt x="132511" y="258244"/>
                      <a:pt x="134137" y="259563"/>
                    </a:cubicBezTo>
                    <a:lnTo>
                      <a:pt x="141121" y="265230"/>
                    </a:lnTo>
                    <a:cubicBezTo>
                      <a:pt x="144374" y="267871"/>
                      <a:pt x="144129" y="271969"/>
                      <a:pt x="140573" y="274385"/>
                    </a:cubicBezTo>
                    <a:lnTo>
                      <a:pt x="132943" y="279571"/>
                    </a:lnTo>
                    <a:cubicBezTo>
                      <a:pt x="129387" y="281987"/>
                      <a:pt x="123868" y="281805"/>
                      <a:pt x="120614" y="279165"/>
                    </a:cubicBezTo>
                    <a:lnTo>
                      <a:pt x="113632" y="273498"/>
                    </a:lnTo>
                    <a:cubicBezTo>
                      <a:pt x="110378" y="270857"/>
                      <a:pt x="110623" y="266759"/>
                      <a:pt x="114179" y="264342"/>
                    </a:cubicBezTo>
                    <a:lnTo>
                      <a:pt x="121810" y="259157"/>
                    </a:lnTo>
                    <a:cubicBezTo>
                      <a:pt x="123587" y="257949"/>
                      <a:pt x="125857" y="257391"/>
                      <a:pt x="128087" y="257464"/>
                    </a:cubicBezTo>
                    <a:close/>
                    <a:moveTo>
                      <a:pt x="140026" y="230063"/>
                    </a:moveTo>
                    <a:cubicBezTo>
                      <a:pt x="144741" y="228883"/>
                      <a:pt x="149850" y="230765"/>
                      <a:pt x="151439" y="234267"/>
                    </a:cubicBezTo>
                    <a:lnTo>
                      <a:pt x="154848" y="241779"/>
                    </a:lnTo>
                    <a:cubicBezTo>
                      <a:pt x="156435" y="245281"/>
                      <a:pt x="153901" y="249076"/>
                      <a:pt x="149187" y="250255"/>
                    </a:cubicBezTo>
                    <a:lnTo>
                      <a:pt x="136479" y="253435"/>
                    </a:lnTo>
                    <a:cubicBezTo>
                      <a:pt x="131764" y="254615"/>
                      <a:pt x="126655" y="252732"/>
                      <a:pt x="125067" y="249231"/>
                    </a:cubicBezTo>
                    <a:lnTo>
                      <a:pt x="121657" y="241718"/>
                    </a:lnTo>
                    <a:cubicBezTo>
                      <a:pt x="120070" y="238217"/>
                      <a:pt x="122604" y="234422"/>
                      <a:pt x="127319" y="233242"/>
                    </a:cubicBezTo>
                    <a:close/>
                    <a:moveTo>
                      <a:pt x="407849" y="227091"/>
                    </a:moveTo>
                    <a:cubicBezTo>
                      <a:pt x="413924" y="227091"/>
                      <a:pt x="419999" y="228812"/>
                      <a:pt x="424634" y="232254"/>
                    </a:cubicBezTo>
                    <a:lnTo>
                      <a:pt x="450056" y="251133"/>
                    </a:lnTo>
                    <a:cubicBezTo>
                      <a:pt x="459326" y="258017"/>
                      <a:pt x="459327" y="269179"/>
                      <a:pt x="450056" y="276062"/>
                    </a:cubicBezTo>
                    <a:lnTo>
                      <a:pt x="405449" y="309188"/>
                    </a:lnTo>
                    <a:cubicBezTo>
                      <a:pt x="396180" y="316073"/>
                      <a:pt x="381150" y="316073"/>
                      <a:pt x="371880" y="309188"/>
                    </a:cubicBezTo>
                    <a:lnTo>
                      <a:pt x="346459" y="290309"/>
                    </a:lnTo>
                    <a:cubicBezTo>
                      <a:pt x="337189" y="283425"/>
                      <a:pt x="337189" y="272264"/>
                      <a:pt x="346459" y="265381"/>
                    </a:cubicBezTo>
                    <a:lnTo>
                      <a:pt x="391066" y="232254"/>
                    </a:lnTo>
                    <a:cubicBezTo>
                      <a:pt x="395701" y="228812"/>
                      <a:pt x="401775" y="227091"/>
                      <a:pt x="407849" y="227091"/>
                    </a:cubicBezTo>
                    <a:close/>
                    <a:moveTo>
                      <a:pt x="222238" y="215213"/>
                    </a:moveTo>
                    <a:cubicBezTo>
                      <a:pt x="225608" y="215213"/>
                      <a:pt x="228979" y="216167"/>
                      <a:pt x="231550" y="218077"/>
                    </a:cubicBezTo>
                    <a:lnTo>
                      <a:pt x="304555" y="272293"/>
                    </a:lnTo>
                    <a:cubicBezTo>
                      <a:pt x="309696" y="276112"/>
                      <a:pt x="309696" y="282304"/>
                      <a:pt x="304555" y="286123"/>
                    </a:cubicBezTo>
                    <a:lnTo>
                      <a:pt x="242115" y="332493"/>
                    </a:lnTo>
                    <a:cubicBezTo>
                      <a:pt x="236973" y="336311"/>
                      <a:pt x="228635" y="336311"/>
                      <a:pt x="223492" y="332493"/>
                    </a:cubicBezTo>
                    <a:lnTo>
                      <a:pt x="150487" y="278276"/>
                    </a:lnTo>
                    <a:cubicBezTo>
                      <a:pt x="145345" y="274458"/>
                      <a:pt x="145345" y="268265"/>
                      <a:pt x="150487" y="264447"/>
                    </a:cubicBezTo>
                    <a:lnTo>
                      <a:pt x="212927" y="218077"/>
                    </a:lnTo>
                    <a:cubicBezTo>
                      <a:pt x="215497" y="216168"/>
                      <a:pt x="218868" y="215213"/>
                      <a:pt x="222238" y="215213"/>
                    </a:cubicBezTo>
                    <a:close/>
                    <a:moveTo>
                      <a:pt x="52619" y="203259"/>
                    </a:moveTo>
                    <a:lnTo>
                      <a:pt x="98843" y="237587"/>
                    </a:lnTo>
                    <a:cubicBezTo>
                      <a:pt x="109125" y="245222"/>
                      <a:pt x="109125" y="257602"/>
                      <a:pt x="98843" y="265238"/>
                    </a:cubicBezTo>
                    <a:lnTo>
                      <a:pt x="62245" y="292417"/>
                    </a:lnTo>
                    <a:cubicBezTo>
                      <a:pt x="57104" y="296235"/>
                      <a:pt x="50366" y="298143"/>
                      <a:pt x="43628" y="298143"/>
                    </a:cubicBezTo>
                    <a:lnTo>
                      <a:pt x="35910" y="295769"/>
                    </a:lnTo>
                    <a:close/>
                    <a:moveTo>
                      <a:pt x="120848" y="202634"/>
                    </a:moveTo>
                    <a:cubicBezTo>
                      <a:pt x="123079" y="202708"/>
                      <a:pt x="125272" y="203413"/>
                      <a:pt x="126898" y="204733"/>
                    </a:cubicBezTo>
                    <a:lnTo>
                      <a:pt x="133881" y="210400"/>
                    </a:lnTo>
                    <a:cubicBezTo>
                      <a:pt x="137134" y="213041"/>
                      <a:pt x="136889" y="217140"/>
                      <a:pt x="133334" y="219555"/>
                    </a:cubicBezTo>
                    <a:lnTo>
                      <a:pt x="125703" y="224741"/>
                    </a:lnTo>
                    <a:cubicBezTo>
                      <a:pt x="122147" y="227157"/>
                      <a:pt x="116628" y="226974"/>
                      <a:pt x="113375" y="224334"/>
                    </a:cubicBezTo>
                    <a:lnTo>
                      <a:pt x="106392" y="218668"/>
                    </a:lnTo>
                    <a:cubicBezTo>
                      <a:pt x="103139" y="216027"/>
                      <a:pt x="103384" y="211928"/>
                      <a:pt x="106939" y="209512"/>
                    </a:cubicBezTo>
                    <a:lnTo>
                      <a:pt x="114570" y="204327"/>
                    </a:lnTo>
                    <a:cubicBezTo>
                      <a:pt x="116348" y="203119"/>
                      <a:pt x="118617" y="202560"/>
                      <a:pt x="120848" y="202634"/>
                    </a:cubicBezTo>
                    <a:close/>
                    <a:moveTo>
                      <a:pt x="433550" y="197259"/>
                    </a:moveTo>
                    <a:cubicBezTo>
                      <a:pt x="435781" y="197332"/>
                      <a:pt x="437975" y="198038"/>
                      <a:pt x="439601" y="199359"/>
                    </a:cubicBezTo>
                    <a:lnTo>
                      <a:pt x="446584" y="205025"/>
                    </a:lnTo>
                    <a:cubicBezTo>
                      <a:pt x="449838" y="207666"/>
                      <a:pt x="449592" y="211765"/>
                      <a:pt x="446037" y="214180"/>
                    </a:cubicBezTo>
                    <a:lnTo>
                      <a:pt x="438407" y="219366"/>
                    </a:lnTo>
                    <a:cubicBezTo>
                      <a:pt x="434850" y="221781"/>
                      <a:pt x="429331" y="221600"/>
                      <a:pt x="426077" y="218959"/>
                    </a:cubicBezTo>
                    <a:lnTo>
                      <a:pt x="419095" y="213293"/>
                    </a:lnTo>
                    <a:cubicBezTo>
                      <a:pt x="415841" y="210652"/>
                      <a:pt x="416086" y="206554"/>
                      <a:pt x="419642" y="204137"/>
                    </a:cubicBezTo>
                    <a:lnTo>
                      <a:pt x="427273" y="198952"/>
                    </a:lnTo>
                    <a:cubicBezTo>
                      <a:pt x="429052" y="197744"/>
                      <a:pt x="431320" y="197185"/>
                      <a:pt x="433550" y="197259"/>
                    </a:cubicBezTo>
                    <a:close/>
                    <a:moveTo>
                      <a:pt x="503240" y="196120"/>
                    </a:moveTo>
                    <a:lnTo>
                      <a:pt x="517227" y="252068"/>
                    </a:lnTo>
                    <a:lnTo>
                      <a:pt x="506725" y="259867"/>
                    </a:lnTo>
                    <a:lnTo>
                      <a:pt x="471254" y="231593"/>
                    </a:lnTo>
                    <a:cubicBezTo>
                      <a:pt x="466896" y="228357"/>
                      <a:pt x="466896" y="223111"/>
                      <a:pt x="471253" y="219875"/>
                    </a:cubicBezTo>
                    <a:close/>
                    <a:moveTo>
                      <a:pt x="155088" y="189769"/>
                    </a:moveTo>
                    <a:cubicBezTo>
                      <a:pt x="157596" y="189852"/>
                      <a:pt x="160061" y="190645"/>
                      <a:pt x="161890" y="192130"/>
                    </a:cubicBezTo>
                    <a:lnTo>
                      <a:pt x="185211" y="211057"/>
                    </a:lnTo>
                    <a:cubicBezTo>
                      <a:pt x="188869" y="214025"/>
                      <a:pt x="188594" y="218633"/>
                      <a:pt x="184596" y="221349"/>
                    </a:cubicBezTo>
                    <a:lnTo>
                      <a:pt x="176018" y="227178"/>
                    </a:lnTo>
                    <a:cubicBezTo>
                      <a:pt x="172021" y="229894"/>
                      <a:pt x="165816" y="229690"/>
                      <a:pt x="162159" y="226721"/>
                    </a:cubicBezTo>
                    <a:lnTo>
                      <a:pt x="138838" y="207794"/>
                    </a:lnTo>
                    <a:cubicBezTo>
                      <a:pt x="135180" y="204825"/>
                      <a:pt x="135456" y="200218"/>
                      <a:pt x="139453" y="197502"/>
                    </a:cubicBezTo>
                    <a:lnTo>
                      <a:pt x="148031" y="191673"/>
                    </a:lnTo>
                    <a:cubicBezTo>
                      <a:pt x="150029" y="190315"/>
                      <a:pt x="152580" y="189687"/>
                      <a:pt x="155088" y="189769"/>
                    </a:cubicBezTo>
                    <a:close/>
                    <a:moveTo>
                      <a:pt x="225083" y="186507"/>
                    </a:moveTo>
                    <a:cubicBezTo>
                      <a:pt x="227315" y="186581"/>
                      <a:pt x="229507" y="187286"/>
                      <a:pt x="231135" y="188607"/>
                    </a:cubicBezTo>
                    <a:lnTo>
                      <a:pt x="238117" y="194273"/>
                    </a:lnTo>
                    <a:cubicBezTo>
                      <a:pt x="241369" y="196914"/>
                      <a:pt x="241125" y="201013"/>
                      <a:pt x="237569" y="203429"/>
                    </a:cubicBezTo>
                    <a:lnTo>
                      <a:pt x="229938" y="208614"/>
                    </a:lnTo>
                    <a:cubicBezTo>
                      <a:pt x="226384" y="211030"/>
                      <a:pt x="220863" y="210848"/>
                      <a:pt x="217610" y="208208"/>
                    </a:cubicBezTo>
                    <a:lnTo>
                      <a:pt x="210628" y="202541"/>
                    </a:lnTo>
                    <a:cubicBezTo>
                      <a:pt x="207375" y="199901"/>
                      <a:pt x="207620" y="195802"/>
                      <a:pt x="211175" y="193385"/>
                    </a:cubicBezTo>
                    <a:lnTo>
                      <a:pt x="218806" y="188200"/>
                    </a:lnTo>
                    <a:cubicBezTo>
                      <a:pt x="220583" y="186993"/>
                      <a:pt x="222852" y="186434"/>
                      <a:pt x="225083" y="186507"/>
                    </a:cubicBezTo>
                    <a:close/>
                    <a:moveTo>
                      <a:pt x="465526" y="161785"/>
                    </a:moveTo>
                    <a:cubicBezTo>
                      <a:pt x="467284" y="161785"/>
                      <a:pt x="469043" y="162283"/>
                      <a:pt x="470384" y="163280"/>
                    </a:cubicBezTo>
                    <a:lnTo>
                      <a:pt x="491929" y="179279"/>
                    </a:lnTo>
                    <a:cubicBezTo>
                      <a:pt x="494612" y="181272"/>
                      <a:pt x="494612" y="184503"/>
                      <a:pt x="491929" y="186496"/>
                    </a:cubicBezTo>
                    <a:lnTo>
                      <a:pt x="472765" y="200728"/>
                    </a:lnTo>
                    <a:cubicBezTo>
                      <a:pt x="470081" y="202721"/>
                      <a:pt x="465729" y="202721"/>
                      <a:pt x="463047" y="200728"/>
                    </a:cubicBezTo>
                    <a:lnTo>
                      <a:pt x="441502" y="184729"/>
                    </a:lnTo>
                    <a:cubicBezTo>
                      <a:pt x="438819" y="182736"/>
                      <a:pt x="438819" y="179504"/>
                      <a:pt x="441502" y="177511"/>
                    </a:cubicBezTo>
                    <a:lnTo>
                      <a:pt x="460666" y="163280"/>
                    </a:lnTo>
                    <a:cubicBezTo>
                      <a:pt x="462008" y="162283"/>
                      <a:pt x="463767" y="161785"/>
                      <a:pt x="465526" y="161785"/>
                    </a:cubicBezTo>
                    <a:close/>
                    <a:moveTo>
                      <a:pt x="319776" y="149419"/>
                    </a:moveTo>
                    <a:cubicBezTo>
                      <a:pt x="326013" y="149378"/>
                      <a:pt x="332274" y="151105"/>
                      <a:pt x="337077" y="154608"/>
                    </a:cubicBezTo>
                    <a:lnTo>
                      <a:pt x="386885" y="190942"/>
                    </a:lnTo>
                    <a:cubicBezTo>
                      <a:pt x="396489" y="197949"/>
                      <a:pt x="396628" y="209411"/>
                      <a:pt x="387193" y="216545"/>
                    </a:cubicBezTo>
                    <a:lnTo>
                      <a:pt x="341055" y="251425"/>
                    </a:lnTo>
                    <a:cubicBezTo>
                      <a:pt x="331620" y="258559"/>
                      <a:pt x="316185" y="258661"/>
                      <a:pt x="306579" y="251654"/>
                    </a:cubicBezTo>
                    <a:lnTo>
                      <a:pt x="256772" y="215320"/>
                    </a:lnTo>
                    <a:cubicBezTo>
                      <a:pt x="247166" y="208313"/>
                      <a:pt x="247029" y="196851"/>
                      <a:pt x="256464" y="189717"/>
                    </a:cubicBezTo>
                    <a:lnTo>
                      <a:pt x="302601" y="154836"/>
                    </a:lnTo>
                    <a:cubicBezTo>
                      <a:pt x="307319" y="151270"/>
                      <a:pt x="313537" y="149461"/>
                      <a:pt x="319776" y="149419"/>
                    </a:cubicBezTo>
                    <a:close/>
                    <a:moveTo>
                      <a:pt x="213223" y="141415"/>
                    </a:moveTo>
                    <a:cubicBezTo>
                      <a:pt x="216855" y="141447"/>
                      <a:pt x="220469" y="142507"/>
                      <a:pt x="223207" y="144589"/>
                    </a:cubicBezTo>
                    <a:lnTo>
                      <a:pt x="234958" y="153523"/>
                    </a:lnTo>
                    <a:cubicBezTo>
                      <a:pt x="240433" y="157687"/>
                      <a:pt x="240327" y="164358"/>
                      <a:pt x="234721" y="168424"/>
                    </a:cubicBezTo>
                    <a:lnTo>
                      <a:pt x="204096" y="190638"/>
                    </a:lnTo>
                    <a:cubicBezTo>
                      <a:pt x="198489" y="194704"/>
                      <a:pt x="189506" y="194626"/>
                      <a:pt x="184030" y="190462"/>
                    </a:cubicBezTo>
                    <a:lnTo>
                      <a:pt x="172279" y="181527"/>
                    </a:lnTo>
                    <a:cubicBezTo>
                      <a:pt x="166804" y="177364"/>
                      <a:pt x="166910" y="170692"/>
                      <a:pt x="172516" y="166626"/>
                    </a:cubicBezTo>
                    <a:lnTo>
                      <a:pt x="203141" y="144413"/>
                    </a:lnTo>
                    <a:cubicBezTo>
                      <a:pt x="205944" y="142380"/>
                      <a:pt x="209591" y="141383"/>
                      <a:pt x="213223" y="141415"/>
                    </a:cubicBezTo>
                    <a:close/>
                    <a:moveTo>
                      <a:pt x="482771" y="134902"/>
                    </a:moveTo>
                    <a:lnTo>
                      <a:pt x="488426" y="136864"/>
                    </a:lnTo>
                    <a:lnTo>
                      <a:pt x="492615" y="153620"/>
                    </a:lnTo>
                    <a:lnTo>
                      <a:pt x="487627" y="157009"/>
                    </a:lnTo>
                    <a:cubicBezTo>
                      <a:pt x="484071" y="159425"/>
                      <a:pt x="478551" y="159243"/>
                      <a:pt x="475298" y="156603"/>
                    </a:cubicBezTo>
                    <a:lnTo>
                      <a:pt x="468316" y="150936"/>
                    </a:lnTo>
                    <a:cubicBezTo>
                      <a:pt x="465063" y="148296"/>
                      <a:pt x="465307" y="144197"/>
                      <a:pt x="468863" y="141781"/>
                    </a:cubicBezTo>
                    <a:lnTo>
                      <a:pt x="476494" y="136596"/>
                    </a:lnTo>
                    <a:cubicBezTo>
                      <a:pt x="478271" y="135388"/>
                      <a:pt x="480540" y="134829"/>
                      <a:pt x="482771" y="134902"/>
                    </a:cubicBezTo>
                    <a:close/>
                    <a:moveTo>
                      <a:pt x="355375" y="128452"/>
                    </a:moveTo>
                    <a:cubicBezTo>
                      <a:pt x="357607" y="128526"/>
                      <a:pt x="359800" y="129231"/>
                      <a:pt x="361426" y="130551"/>
                    </a:cubicBezTo>
                    <a:lnTo>
                      <a:pt x="368409" y="136218"/>
                    </a:lnTo>
                    <a:cubicBezTo>
                      <a:pt x="371661" y="138859"/>
                      <a:pt x="371417" y="142958"/>
                      <a:pt x="367862" y="145374"/>
                    </a:cubicBezTo>
                    <a:lnTo>
                      <a:pt x="360231" y="150559"/>
                    </a:lnTo>
                    <a:cubicBezTo>
                      <a:pt x="356675" y="152975"/>
                      <a:pt x="351156" y="152792"/>
                      <a:pt x="347903" y="150152"/>
                    </a:cubicBezTo>
                    <a:lnTo>
                      <a:pt x="340921" y="144486"/>
                    </a:lnTo>
                    <a:cubicBezTo>
                      <a:pt x="337667" y="141845"/>
                      <a:pt x="337913" y="137746"/>
                      <a:pt x="341467" y="135331"/>
                    </a:cubicBezTo>
                    <a:lnTo>
                      <a:pt x="349098" y="130145"/>
                    </a:lnTo>
                    <a:cubicBezTo>
                      <a:pt x="350876" y="128937"/>
                      <a:pt x="353145" y="128378"/>
                      <a:pt x="355375" y="128452"/>
                    </a:cubicBezTo>
                    <a:close/>
                    <a:moveTo>
                      <a:pt x="412858" y="127325"/>
                    </a:moveTo>
                    <a:cubicBezTo>
                      <a:pt x="415142" y="127325"/>
                      <a:pt x="417427" y="127973"/>
                      <a:pt x="419170" y="129268"/>
                    </a:cubicBezTo>
                    <a:lnTo>
                      <a:pt x="444067" y="147757"/>
                    </a:lnTo>
                    <a:cubicBezTo>
                      <a:pt x="447553" y="150346"/>
                      <a:pt x="447553" y="154545"/>
                      <a:pt x="444067" y="157134"/>
                    </a:cubicBezTo>
                    <a:lnTo>
                      <a:pt x="407943" y="183961"/>
                    </a:lnTo>
                    <a:cubicBezTo>
                      <a:pt x="404457" y="186550"/>
                      <a:pt x="398804" y="186550"/>
                      <a:pt x="395317" y="183961"/>
                    </a:cubicBezTo>
                    <a:lnTo>
                      <a:pt x="370420" y="165471"/>
                    </a:lnTo>
                    <a:cubicBezTo>
                      <a:pt x="366933" y="162882"/>
                      <a:pt x="366933" y="158683"/>
                      <a:pt x="370420" y="156095"/>
                    </a:cubicBezTo>
                    <a:lnTo>
                      <a:pt x="406544" y="129267"/>
                    </a:lnTo>
                    <a:cubicBezTo>
                      <a:pt x="408287" y="127973"/>
                      <a:pt x="410573" y="127325"/>
                      <a:pt x="412858" y="127325"/>
                    </a:cubicBezTo>
                    <a:close/>
                    <a:moveTo>
                      <a:pt x="297212" y="116360"/>
                    </a:moveTo>
                    <a:cubicBezTo>
                      <a:pt x="299676" y="116382"/>
                      <a:pt x="302131" y="117102"/>
                      <a:pt x="303990" y="118515"/>
                    </a:cubicBezTo>
                    <a:lnTo>
                      <a:pt x="311967" y="124581"/>
                    </a:lnTo>
                    <a:cubicBezTo>
                      <a:pt x="315683" y="127407"/>
                      <a:pt x="315612" y="131936"/>
                      <a:pt x="311805" y="134697"/>
                    </a:cubicBezTo>
                    <a:lnTo>
                      <a:pt x="276233" y="160499"/>
                    </a:lnTo>
                    <a:cubicBezTo>
                      <a:pt x="272427" y="163259"/>
                      <a:pt x="266329" y="163206"/>
                      <a:pt x="262611" y="160380"/>
                    </a:cubicBezTo>
                    <a:lnTo>
                      <a:pt x="254633" y="154314"/>
                    </a:lnTo>
                    <a:cubicBezTo>
                      <a:pt x="250917" y="151487"/>
                      <a:pt x="250989" y="146958"/>
                      <a:pt x="254795" y="144198"/>
                    </a:cubicBezTo>
                    <a:lnTo>
                      <a:pt x="290367" y="118396"/>
                    </a:lnTo>
                    <a:cubicBezTo>
                      <a:pt x="292271" y="117016"/>
                      <a:pt x="294747" y="116339"/>
                      <a:pt x="297212" y="116360"/>
                    </a:cubicBezTo>
                    <a:close/>
                    <a:moveTo>
                      <a:pt x="108129" y="86745"/>
                    </a:moveTo>
                    <a:cubicBezTo>
                      <a:pt x="111488" y="86745"/>
                      <a:pt x="114847" y="87697"/>
                      <a:pt x="117411" y="89601"/>
                    </a:cubicBezTo>
                    <a:lnTo>
                      <a:pt x="180181" y="136216"/>
                    </a:lnTo>
                    <a:cubicBezTo>
                      <a:pt x="185309" y="140023"/>
                      <a:pt x="185309" y="146196"/>
                      <a:pt x="180181" y="150004"/>
                    </a:cubicBezTo>
                    <a:lnTo>
                      <a:pt x="101741" y="208255"/>
                    </a:lnTo>
                    <a:cubicBezTo>
                      <a:pt x="96615" y="212063"/>
                      <a:pt x="88303" y="212063"/>
                      <a:pt x="83175" y="208255"/>
                    </a:cubicBezTo>
                    <a:lnTo>
                      <a:pt x="55438" y="187656"/>
                    </a:lnTo>
                    <a:lnTo>
                      <a:pt x="69168" y="111640"/>
                    </a:lnTo>
                    <a:lnTo>
                      <a:pt x="98845" y="89601"/>
                    </a:lnTo>
                    <a:cubicBezTo>
                      <a:pt x="101409" y="87696"/>
                      <a:pt x="104768" y="86745"/>
                      <a:pt x="108129" y="86745"/>
                    </a:cubicBezTo>
                    <a:close/>
                    <a:moveTo>
                      <a:pt x="444948" y="82810"/>
                    </a:moveTo>
                    <a:lnTo>
                      <a:pt x="474913" y="82810"/>
                    </a:lnTo>
                    <a:lnTo>
                      <a:pt x="485797" y="126348"/>
                    </a:lnTo>
                    <a:lnTo>
                      <a:pt x="479339" y="128334"/>
                    </a:lnTo>
                    <a:lnTo>
                      <a:pt x="444948" y="128334"/>
                    </a:lnTo>
                    <a:cubicBezTo>
                      <a:pt x="434320" y="128334"/>
                      <a:pt x="425703" y="121935"/>
                      <a:pt x="425703" y="114042"/>
                    </a:cubicBezTo>
                    <a:lnTo>
                      <a:pt x="425703" y="97102"/>
                    </a:lnTo>
                    <a:cubicBezTo>
                      <a:pt x="425703" y="89209"/>
                      <a:pt x="434320" y="82810"/>
                      <a:pt x="444948" y="82810"/>
                    </a:cubicBezTo>
                    <a:close/>
                    <a:moveTo>
                      <a:pt x="76824" y="69257"/>
                    </a:moveTo>
                    <a:lnTo>
                      <a:pt x="76925" y="69370"/>
                    </a:lnTo>
                    <a:lnTo>
                      <a:pt x="79183" y="77983"/>
                    </a:lnTo>
                    <a:lnTo>
                      <a:pt x="79567" y="77983"/>
                    </a:lnTo>
                    <a:cubicBezTo>
                      <a:pt x="79604" y="78126"/>
                      <a:pt x="79641" y="78270"/>
                      <a:pt x="79679" y="78413"/>
                    </a:cubicBezTo>
                    <a:cubicBezTo>
                      <a:pt x="79615" y="78657"/>
                      <a:pt x="79551" y="78902"/>
                      <a:pt x="79487" y="79146"/>
                    </a:cubicBezTo>
                    <a:cubicBezTo>
                      <a:pt x="79551" y="79390"/>
                      <a:pt x="79615" y="79635"/>
                      <a:pt x="79679" y="79879"/>
                    </a:cubicBezTo>
                    <a:lnTo>
                      <a:pt x="79295" y="79879"/>
                    </a:lnTo>
                    <a:lnTo>
                      <a:pt x="76925" y="88922"/>
                    </a:lnTo>
                    <a:lnTo>
                      <a:pt x="72347" y="94043"/>
                    </a:lnTo>
                    <a:close/>
                    <a:moveTo>
                      <a:pt x="89089" y="38363"/>
                    </a:moveTo>
                    <a:lnTo>
                      <a:pt x="94639" y="40156"/>
                    </a:lnTo>
                    <a:lnTo>
                      <a:pt x="119750" y="59478"/>
                    </a:lnTo>
                    <a:cubicBezTo>
                      <a:pt x="122783" y="61812"/>
                      <a:pt x="122695" y="65530"/>
                      <a:pt x="119552" y="67782"/>
                    </a:cubicBezTo>
                    <a:lnTo>
                      <a:pt x="110933" y="73960"/>
                    </a:lnTo>
                    <a:cubicBezTo>
                      <a:pt x="107791" y="76212"/>
                      <a:pt x="102784" y="76146"/>
                      <a:pt x="99751" y="73813"/>
                    </a:cubicBezTo>
                    <a:lnTo>
                      <a:pt x="78899" y="57769"/>
                    </a:lnTo>
                    <a:lnTo>
                      <a:pt x="81906" y="41122"/>
                    </a:lnTo>
                    <a:lnTo>
                      <a:pt x="83457" y="40010"/>
                    </a:lnTo>
                    <a:cubicBezTo>
                      <a:pt x="85028" y="38884"/>
                      <a:pt x="87065" y="38337"/>
                      <a:pt x="89089" y="38363"/>
                    </a:cubicBezTo>
                    <a:close/>
                    <a:moveTo>
                      <a:pt x="231979" y="22041"/>
                    </a:moveTo>
                    <a:cubicBezTo>
                      <a:pt x="241603" y="22041"/>
                      <a:pt x="251226" y="24767"/>
                      <a:pt x="258569" y="30220"/>
                    </a:cubicBezTo>
                    <a:lnTo>
                      <a:pt x="298847" y="60132"/>
                    </a:lnTo>
                    <a:cubicBezTo>
                      <a:pt x="302519" y="62858"/>
                      <a:pt x="305273" y="66009"/>
                      <a:pt x="307109" y="69370"/>
                    </a:cubicBezTo>
                    <a:lnTo>
                      <a:pt x="309365" y="77983"/>
                    </a:lnTo>
                    <a:lnTo>
                      <a:pt x="309749" y="77983"/>
                    </a:lnTo>
                    <a:cubicBezTo>
                      <a:pt x="309787" y="78126"/>
                      <a:pt x="309824" y="78270"/>
                      <a:pt x="309861" y="78413"/>
                    </a:cubicBezTo>
                    <a:cubicBezTo>
                      <a:pt x="309797" y="78657"/>
                      <a:pt x="309733" y="78902"/>
                      <a:pt x="309670" y="79146"/>
                    </a:cubicBezTo>
                    <a:cubicBezTo>
                      <a:pt x="309733" y="79390"/>
                      <a:pt x="309797" y="79635"/>
                      <a:pt x="309861" y="79879"/>
                    </a:cubicBezTo>
                    <a:lnTo>
                      <a:pt x="309477" y="79879"/>
                    </a:lnTo>
                    <a:lnTo>
                      <a:pt x="307108" y="88922"/>
                    </a:lnTo>
                    <a:cubicBezTo>
                      <a:pt x="305272" y="92284"/>
                      <a:pt x="302519" y="95434"/>
                      <a:pt x="298847" y="98160"/>
                    </a:cubicBezTo>
                    <a:lnTo>
                      <a:pt x="258569" y="128072"/>
                    </a:lnTo>
                    <a:cubicBezTo>
                      <a:pt x="243883" y="138979"/>
                      <a:pt x="220073" y="138979"/>
                      <a:pt x="205387" y="128072"/>
                    </a:cubicBezTo>
                    <a:lnTo>
                      <a:pt x="165109" y="98161"/>
                    </a:lnTo>
                    <a:cubicBezTo>
                      <a:pt x="161438" y="95434"/>
                      <a:pt x="158684" y="92284"/>
                      <a:pt x="156848" y="88922"/>
                    </a:cubicBezTo>
                    <a:lnTo>
                      <a:pt x="154479" y="79879"/>
                    </a:lnTo>
                    <a:lnTo>
                      <a:pt x="154095" y="79879"/>
                    </a:lnTo>
                    <a:cubicBezTo>
                      <a:pt x="154159" y="79635"/>
                      <a:pt x="154223" y="79390"/>
                      <a:pt x="154287" y="79146"/>
                    </a:cubicBezTo>
                    <a:cubicBezTo>
                      <a:pt x="154223" y="78902"/>
                      <a:pt x="154159" y="78657"/>
                      <a:pt x="154095" y="78413"/>
                    </a:cubicBezTo>
                    <a:lnTo>
                      <a:pt x="154207" y="77983"/>
                    </a:lnTo>
                    <a:lnTo>
                      <a:pt x="154591" y="77983"/>
                    </a:lnTo>
                    <a:lnTo>
                      <a:pt x="156848" y="69370"/>
                    </a:lnTo>
                    <a:cubicBezTo>
                      <a:pt x="158684" y="66008"/>
                      <a:pt x="161438" y="62858"/>
                      <a:pt x="165109" y="60132"/>
                    </a:cubicBezTo>
                    <a:lnTo>
                      <a:pt x="205387" y="30220"/>
                    </a:lnTo>
                    <a:cubicBezTo>
                      <a:pt x="212729" y="24767"/>
                      <a:pt x="222354" y="22041"/>
                      <a:pt x="231979" y="22041"/>
                    </a:cubicBezTo>
                    <a:close/>
                    <a:moveTo>
                      <a:pt x="302511" y="13711"/>
                    </a:moveTo>
                    <a:cubicBezTo>
                      <a:pt x="304862" y="14191"/>
                      <a:pt x="306967" y="15338"/>
                      <a:pt x="308267" y="17035"/>
                    </a:cubicBezTo>
                    <a:lnTo>
                      <a:pt x="315549" y="26549"/>
                    </a:lnTo>
                    <a:cubicBezTo>
                      <a:pt x="318150" y="29945"/>
                      <a:pt x="316549" y="34265"/>
                      <a:pt x="311975" y="36196"/>
                    </a:cubicBezTo>
                    <a:lnTo>
                      <a:pt x="299429" y="41494"/>
                    </a:lnTo>
                    <a:cubicBezTo>
                      <a:pt x="294855" y="43425"/>
                      <a:pt x="289037" y="42235"/>
                      <a:pt x="286437" y="38839"/>
                    </a:cubicBezTo>
                    <a:lnTo>
                      <a:pt x="279155" y="29326"/>
                    </a:lnTo>
                    <a:cubicBezTo>
                      <a:pt x="276554" y="25929"/>
                      <a:pt x="278155" y="21609"/>
                      <a:pt x="282729" y="19678"/>
                    </a:cubicBezTo>
                    <a:lnTo>
                      <a:pt x="295275" y="14381"/>
                    </a:lnTo>
                    <a:cubicBezTo>
                      <a:pt x="297563" y="13416"/>
                      <a:pt x="300160" y="13230"/>
                      <a:pt x="302511" y="13711"/>
                    </a:cubicBezTo>
                    <a:close/>
                    <a:moveTo>
                      <a:pt x="347201" y="10849"/>
                    </a:moveTo>
                    <a:lnTo>
                      <a:pt x="380866" y="10849"/>
                    </a:lnTo>
                    <a:cubicBezTo>
                      <a:pt x="393140" y="10849"/>
                      <a:pt x="403091" y="18239"/>
                      <a:pt x="403091" y="27354"/>
                    </a:cubicBezTo>
                    <a:lnTo>
                      <a:pt x="403091" y="77983"/>
                    </a:lnTo>
                    <a:lnTo>
                      <a:pt x="403091" y="79879"/>
                    </a:lnTo>
                    <a:lnTo>
                      <a:pt x="403091" y="108569"/>
                    </a:lnTo>
                    <a:cubicBezTo>
                      <a:pt x="403091" y="117684"/>
                      <a:pt x="393140" y="125075"/>
                      <a:pt x="380866" y="125075"/>
                    </a:cubicBezTo>
                    <a:lnTo>
                      <a:pt x="347202" y="125075"/>
                    </a:lnTo>
                    <a:cubicBezTo>
                      <a:pt x="334927" y="125075"/>
                      <a:pt x="324975" y="117684"/>
                      <a:pt x="324975" y="108569"/>
                    </a:cubicBezTo>
                    <a:lnTo>
                      <a:pt x="324975" y="79879"/>
                    </a:lnTo>
                    <a:lnTo>
                      <a:pt x="324975" y="77983"/>
                    </a:lnTo>
                    <a:lnTo>
                      <a:pt x="324975" y="27354"/>
                    </a:lnTo>
                    <a:cubicBezTo>
                      <a:pt x="324975" y="18239"/>
                      <a:pt x="334927" y="10849"/>
                      <a:pt x="347201" y="10849"/>
                    </a:cubicBezTo>
                    <a:close/>
                    <a:moveTo>
                      <a:pt x="135483" y="7870"/>
                    </a:moveTo>
                    <a:cubicBezTo>
                      <a:pt x="139136" y="7870"/>
                      <a:pt x="142787" y="8904"/>
                      <a:pt x="145574" y="10974"/>
                    </a:cubicBezTo>
                    <a:lnTo>
                      <a:pt x="169493" y="28737"/>
                    </a:lnTo>
                    <a:cubicBezTo>
                      <a:pt x="175066" y="32876"/>
                      <a:pt x="175066" y="39586"/>
                      <a:pt x="169493" y="43725"/>
                    </a:cubicBezTo>
                    <a:lnTo>
                      <a:pt x="154207" y="55077"/>
                    </a:lnTo>
                    <a:cubicBezTo>
                      <a:pt x="148634" y="59216"/>
                      <a:pt x="139598" y="59216"/>
                      <a:pt x="134024" y="55077"/>
                    </a:cubicBezTo>
                    <a:lnTo>
                      <a:pt x="110105" y="37315"/>
                    </a:lnTo>
                    <a:cubicBezTo>
                      <a:pt x="104533" y="33175"/>
                      <a:pt x="104533" y="26465"/>
                      <a:pt x="110105" y="22325"/>
                    </a:cubicBezTo>
                    <a:lnTo>
                      <a:pt x="125391" y="10974"/>
                    </a:lnTo>
                    <a:cubicBezTo>
                      <a:pt x="128177" y="8905"/>
                      <a:pt x="131830" y="7870"/>
                      <a:pt x="135483" y="7870"/>
                    </a:cubicBezTo>
                    <a:close/>
                    <a:moveTo>
                      <a:pt x="413422" y="0"/>
                    </a:moveTo>
                    <a:lnTo>
                      <a:pt x="454210" y="0"/>
                    </a:lnTo>
                    <a:lnTo>
                      <a:pt x="471959" y="70997"/>
                    </a:lnTo>
                    <a:lnTo>
                      <a:pt x="452143" y="70997"/>
                    </a:lnTo>
                    <a:cubicBezTo>
                      <a:pt x="430758" y="70997"/>
                      <a:pt x="413421" y="58123"/>
                      <a:pt x="413421" y="42241"/>
                    </a:cubicBezTo>
                    <a:close/>
                    <a:moveTo>
                      <a:pt x="316795" y="0"/>
                    </a:moveTo>
                    <a:lnTo>
                      <a:pt x="341621" y="0"/>
                    </a:lnTo>
                    <a:lnTo>
                      <a:pt x="334458" y="5135"/>
                    </a:lnTo>
                    <a:cubicBezTo>
                      <a:pt x="331316" y="7387"/>
                      <a:pt x="326309" y="7322"/>
                      <a:pt x="323276" y="4988"/>
                    </a:cubicBezTo>
                    <a:close/>
                    <a:moveTo>
                      <a:pt x="242817" y="0"/>
                    </a:moveTo>
                    <a:lnTo>
                      <a:pt x="264773" y="0"/>
                    </a:lnTo>
                    <a:lnTo>
                      <a:pt x="267995" y="2479"/>
                    </a:lnTo>
                    <a:cubicBezTo>
                      <a:pt x="271029" y="4813"/>
                      <a:pt x="270940" y="8530"/>
                      <a:pt x="267797" y="10783"/>
                    </a:cubicBezTo>
                    <a:lnTo>
                      <a:pt x="259179" y="16961"/>
                    </a:lnTo>
                    <a:cubicBezTo>
                      <a:pt x="256035" y="19213"/>
                      <a:pt x="251029" y="19147"/>
                      <a:pt x="247995" y="16814"/>
                    </a:cubicBezTo>
                    <a:lnTo>
                      <a:pt x="239676" y="10413"/>
                    </a:lnTo>
                    <a:cubicBezTo>
                      <a:pt x="236644" y="8079"/>
                      <a:pt x="236733" y="4361"/>
                      <a:pt x="239875" y="2108"/>
                    </a:cubicBezTo>
                    <a:close/>
                    <a:moveTo>
                      <a:pt x="156717" y="0"/>
                    </a:moveTo>
                    <a:lnTo>
                      <a:pt x="199844" y="0"/>
                    </a:lnTo>
                    <a:lnTo>
                      <a:pt x="224943" y="0"/>
                    </a:lnTo>
                    <a:lnTo>
                      <a:pt x="224943" y="2545"/>
                    </a:lnTo>
                    <a:lnTo>
                      <a:pt x="200819" y="20461"/>
                    </a:lnTo>
                    <a:cubicBezTo>
                      <a:pt x="193889" y="25608"/>
                      <a:pt x="182653" y="25608"/>
                      <a:pt x="175723" y="20461"/>
                    </a:cubicBezTo>
                    <a:lnTo>
                      <a:pt x="156717" y="6347"/>
                    </a:lnTo>
                    <a:close/>
                    <a:moveTo>
                      <a:pt x="89333" y="0"/>
                    </a:moveTo>
                    <a:lnTo>
                      <a:pt x="96789" y="0"/>
                    </a:lnTo>
                    <a:lnTo>
                      <a:pt x="96789" y="13718"/>
                    </a:lnTo>
                    <a:lnTo>
                      <a:pt x="85316" y="22239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5" name="フリーフォーム: 図形 1774">
                <a:extLst>
                  <a:ext uri="{FF2B5EF4-FFF2-40B4-BE49-F238E27FC236}">
                    <a16:creationId xmlns:a16="http://schemas.microsoft.com/office/drawing/2014/main" id="{2586BDFB-EEF3-4A8B-8B5A-36241B73E626}"/>
                  </a:ext>
                </a:extLst>
              </p:cNvPr>
              <p:cNvSpPr/>
              <p:nvPr/>
            </p:nvSpPr>
            <p:spPr>
              <a:xfrm rot="10800000">
                <a:off x="1910900" y="2923267"/>
                <a:ext cx="1148217" cy="268693"/>
              </a:xfrm>
              <a:custGeom>
                <a:avLst/>
                <a:gdLst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03697 w 1148217"/>
                  <a:gd name="connsiteY9" fmla="*/ 94609 h 268693"/>
                  <a:gd name="connsiteX10" fmla="*/ 219672 w 1148217"/>
                  <a:gd name="connsiteY10" fmla="*/ 7620 h 268693"/>
                  <a:gd name="connsiteX11" fmla="*/ 236137 w 1148217"/>
                  <a:gd name="connsiteY11" fmla="*/ 19737 h 268693"/>
                  <a:gd name="connsiteX12" fmla="*/ 444030 w 1148217"/>
                  <a:gd name="connsiteY12" fmla="*/ 118819 h 268693"/>
                  <a:gd name="connsiteX13" fmla="*/ 540453 w 1148217"/>
                  <a:gd name="connsiteY13" fmla="*/ 141167 h 268693"/>
                  <a:gd name="connsiteX14" fmla="*/ 591823 w 1148217"/>
                  <a:gd name="connsiteY14" fmla="*/ 137242 h 268693"/>
                  <a:gd name="connsiteX15" fmla="*/ 912080 w 1148217"/>
                  <a:gd name="connsiteY15" fmla="*/ 12117 h 268693"/>
                  <a:gd name="connsiteX16" fmla="*/ 928545 w 1148217"/>
                  <a:gd name="connsiteY16" fmla="*/ 0 h 268693"/>
                  <a:gd name="connsiteX17" fmla="*/ 947130 w 1148217"/>
                  <a:gd name="connsiteY17" fmla="*/ 101203 h 268693"/>
                  <a:gd name="connsiteX18" fmla="*/ 1009359 w 1148217"/>
                  <a:gd name="connsiteY18" fmla="*/ 76747 h 268693"/>
                  <a:gd name="connsiteX19" fmla="*/ 1110200 w 1148217"/>
                  <a:gd name="connsiteY19" fmla="*/ 19737 h 268693"/>
                  <a:gd name="connsiteX20" fmla="*/ 1126665 w 1148217"/>
                  <a:gd name="connsiteY20" fmla="*/ 7620 h 268693"/>
                  <a:gd name="connsiteX21" fmla="*/ 1148217 w 1148217"/>
                  <a:gd name="connsiteY21" fmla="*/ 124977 h 268693"/>
                  <a:gd name="connsiteX22" fmla="*/ 1066977 w 1148217"/>
                  <a:gd name="connsiteY22" fmla="*/ 172383 h 268693"/>
                  <a:gd name="connsiteX23" fmla="*/ 673168 w 1148217"/>
                  <a:gd name="connsiteY23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03697 w 1148217"/>
                  <a:gd name="connsiteY9" fmla="*/ 94609 h 268693"/>
                  <a:gd name="connsiteX10" fmla="*/ 219672 w 1148217"/>
                  <a:gd name="connsiteY10" fmla="*/ 7620 h 268693"/>
                  <a:gd name="connsiteX11" fmla="*/ 236137 w 1148217"/>
                  <a:gd name="connsiteY11" fmla="*/ 19737 h 268693"/>
                  <a:gd name="connsiteX12" fmla="*/ 444030 w 1148217"/>
                  <a:gd name="connsiteY12" fmla="*/ 118819 h 268693"/>
                  <a:gd name="connsiteX13" fmla="*/ 540453 w 1148217"/>
                  <a:gd name="connsiteY13" fmla="*/ 141167 h 268693"/>
                  <a:gd name="connsiteX14" fmla="*/ 591823 w 1148217"/>
                  <a:gd name="connsiteY14" fmla="*/ 137242 h 268693"/>
                  <a:gd name="connsiteX15" fmla="*/ 912080 w 1148217"/>
                  <a:gd name="connsiteY15" fmla="*/ 12117 h 268693"/>
                  <a:gd name="connsiteX16" fmla="*/ 928545 w 1148217"/>
                  <a:gd name="connsiteY16" fmla="*/ 0 h 268693"/>
                  <a:gd name="connsiteX17" fmla="*/ 1009359 w 1148217"/>
                  <a:gd name="connsiteY17" fmla="*/ 76747 h 268693"/>
                  <a:gd name="connsiteX18" fmla="*/ 1110200 w 1148217"/>
                  <a:gd name="connsiteY18" fmla="*/ 19737 h 268693"/>
                  <a:gd name="connsiteX19" fmla="*/ 1126665 w 1148217"/>
                  <a:gd name="connsiteY19" fmla="*/ 7620 h 268693"/>
                  <a:gd name="connsiteX20" fmla="*/ 1148217 w 1148217"/>
                  <a:gd name="connsiteY20" fmla="*/ 124977 h 268693"/>
                  <a:gd name="connsiteX21" fmla="*/ 1066977 w 1148217"/>
                  <a:gd name="connsiteY21" fmla="*/ 172383 h 268693"/>
                  <a:gd name="connsiteX22" fmla="*/ 673168 w 1148217"/>
                  <a:gd name="connsiteY22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03697 w 1148217"/>
                  <a:gd name="connsiteY9" fmla="*/ 94609 h 268693"/>
                  <a:gd name="connsiteX10" fmla="*/ 219672 w 1148217"/>
                  <a:gd name="connsiteY10" fmla="*/ 7620 h 268693"/>
                  <a:gd name="connsiteX11" fmla="*/ 236137 w 1148217"/>
                  <a:gd name="connsiteY11" fmla="*/ 19737 h 268693"/>
                  <a:gd name="connsiteX12" fmla="*/ 444030 w 1148217"/>
                  <a:gd name="connsiteY12" fmla="*/ 118819 h 268693"/>
                  <a:gd name="connsiteX13" fmla="*/ 540453 w 1148217"/>
                  <a:gd name="connsiteY13" fmla="*/ 141167 h 268693"/>
                  <a:gd name="connsiteX14" fmla="*/ 591823 w 1148217"/>
                  <a:gd name="connsiteY14" fmla="*/ 137242 h 268693"/>
                  <a:gd name="connsiteX15" fmla="*/ 912080 w 1148217"/>
                  <a:gd name="connsiteY15" fmla="*/ 12117 h 268693"/>
                  <a:gd name="connsiteX16" fmla="*/ 928545 w 1148217"/>
                  <a:gd name="connsiteY16" fmla="*/ 0 h 268693"/>
                  <a:gd name="connsiteX17" fmla="*/ 1110200 w 1148217"/>
                  <a:gd name="connsiteY17" fmla="*/ 19737 h 268693"/>
                  <a:gd name="connsiteX18" fmla="*/ 1126665 w 1148217"/>
                  <a:gd name="connsiteY18" fmla="*/ 7620 h 268693"/>
                  <a:gd name="connsiteX19" fmla="*/ 1148217 w 1148217"/>
                  <a:gd name="connsiteY19" fmla="*/ 124977 h 268693"/>
                  <a:gd name="connsiteX20" fmla="*/ 1066977 w 1148217"/>
                  <a:gd name="connsiteY20" fmla="*/ 172383 h 268693"/>
                  <a:gd name="connsiteX21" fmla="*/ 673168 w 1148217"/>
                  <a:gd name="connsiteY21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138858 w 1148217"/>
                  <a:gd name="connsiteY8" fmla="*/ 69127 h 268693"/>
                  <a:gd name="connsiteX9" fmla="*/ 219672 w 1148217"/>
                  <a:gd name="connsiteY9" fmla="*/ 7620 h 268693"/>
                  <a:gd name="connsiteX10" fmla="*/ 236137 w 1148217"/>
                  <a:gd name="connsiteY10" fmla="*/ 19737 h 268693"/>
                  <a:gd name="connsiteX11" fmla="*/ 444030 w 1148217"/>
                  <a:gd name="connsiteY11" fmla="*/ 118819 h 268693"/>
                  <a:gd name="connsiteX12" fmla="*/ 540453 w 1148217"/>
                  <a:gd name="connsiteY12" fmla="*/ 141167 h 268693"/>
                  <a:gd name="connsiteX13" fmla="*/ 591823 w 1148217"/>
                  <a:gd name="connsiteY13" fmla="*/ 137242 h 268693"/>
                  <a:gd name="connsiteX14" fmla="*/ 912080 w 1148217"/>
                  <a:gd name="connsiteY14" fmla="*/ 12117 h 268693"/>
                  <a:gd name="connsiteX15" fmla="*/ 928545 w 1148217"/>
                  <a:gd name="connsiteY15" fmla="*/ 0 h 268693"/>
                  <a:gd name="connsiteX16" fmla="*/ 1110200 w 1148217"/>
                  <a:gd name="connsiteY16" fmla="*/ 19737 h 268693"/>
                  <a:gd name="connsiteX17" fmla="*/ 1126665 w 1148217"/>
                  <a:gd name="connsiteY17" fmla="*/ 7620 h 268693"/>
                  <a:gd name="connsiteX18" fmla="*/ 1148217 w 1148217"/>
                  <a:gd name="connsiteY18" fmla="*/ 124977 h 268693"/>
                  <a:gd name="connsiteX19" fmla="*/ 1066977 w 1148217"/>
                  <a:gd name="connsiteY19" fmla="*/ 172383 h 268693"/>
                  <a:gd name="connsiteX20" fmla="*/ 673168 w 1148217"/>
                  <a:gd name="connsiteY20" fmla="*/ 268693 h 268693"/>
                  <a:gd name="connsiteX0" fmla="*/ 673168 w 1148217"/>
                  <a:gd name="connsiteY0" fmla="*/ 268693 h 268693"/>
                  <a:gd name="connsiteX1" fmla="*/ 569726 w 1148217"/>
                  <a:gd name="connsiteY1" fmla="*/ 262366 h 268693"/>
                  <a:gd name="connsiteX2" fmla="*/ 540934 w 1148217"/>
                  <a:gd name="connsiteY2" fmla="*/ 257043 h 268693"/>
                  <a:gd name="connsiteX3" fmla="*/ 475048 w 1148217"/>
                  <a:gd name="connsiteY3" fmla="*/ 261073 h 268693"/>
                  <a:gd name="connsiteX4" fmla="*/ 81241 w 1148217"/>
                  <a:gd name="connsiteY4" fmla="*/ 164763 h 268693"/>
                  <a:gd name="connsiteX5" fmla="*/ 0 w 1148217"/>
                  <a:gd name="connsiteY5" fmla="*/ 117357 h 268693"/>
                  <a:gd name="connsiteX6" fmla="*/ 21552 w 1148217"/>
                  <a:gd name="connsiteY6" fmla="*/ 0 h 268693"/>
                  <a:gd name="connsiteX7" fmla="*/ 38017 w 1148217"/>
                  <a:gd name="connsiteY7" fmla="*/ 12117 h 268693"/>
                  <a:gd name="connsiteX8" fmla="*/ 219672 w 1148217"/>
                  <a:gd name="connsiteY8" fmla="*/ 7620 h 268693"/>
                  <a:gd name="connsiteX9" fmla="*/ 236137 w 1148217"/>
                  <a:gd name="connsiteY9" fmla="*/ 19737 h 268693"/>
                  <a:gd name="connsiteX10" fmla="*/ 444030 w 1148217"/>
                  <a:gd name="connsiteY10" fmla="*/ 118819 h 268693"/>
                  <a:gd name="connsiteX11" fmla="*/ 540453 w 1148217"/>
                  <a:gd name="connsiteY11" fmla="*/ 141167 h 268693"/>
                  <a:gd name="connsiteX12" fmla="*/ 591823 w 1148217"/>
                  <a:gd name="connsiteY12" fmla="*/ 137242 h 268693"/>
                  <a:gd name="connsiteX13" fmla="*/ 912080 w 1148217"/>
                  <a:gd name="connsiteY13" fmla="*/ 12117 h 268693"/>
                  <a:gd name="connsiteX14" fmla="*/ 928545 w 1148217"/>
                  <a:gd name="connsiteY14" fmla="*/ 0 h 268693"/>
                  <a:gd name="connsiteX15" fmla="*/ 1110200 w 1148217"/>
                  <a:gd name="connsiteY15" fmla="*/ 19737 h 268693"/>
                  <a:gd name="connsiteX16" fmla="*/ 1126665 w 1148217"/>
                  <a:gd name="connsiteY16" fmla="*/ 7620 h 268693"/>
                  <a:gd name="connsiteX17" fmla="*/ 1148217 w 1148217"/>
                  <a:gd name="connsiteY17" fmla="*/ 124977 h 268693"/>
                  <a:gd name="connsiteX18" fmla="*/ 1066977 w 1148217"/>
                  <a:gd name="connsiteY18" fmla="*/ 172383 h 268693"/>
                  <a:gd name="connsiteX19" fmla="*/ 673168 w 1148217"/>
                  <a:gd name="connsiteY19" fmla="*/ 268693 h 26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48217" h="268693">
                    <a:moveTo>
                      <a:pt x="673168" y="268693"/>
                    </a:moveTo>
                    <a:cubicBezTo>
                      <a:pt x="638246" y="268693"/>
                      <a:pt x="603737" y="266550"/>
                      <a:pt x="569726" y="262366"/>
                    </a:cubicBezTo>
                    <a:lnTo>
                      <a:pt x="540934" y="257043"/>
                    </a:lnTo>
                    <a:lnTo>
                      <a:pt x="475048" y="261073"/>
                    </a:lnTo>
                    <a:cubicBezTo>
                      <a:pt x="335359" y="261073"/>
                      <a:pt x="202281" y="226780"/>
                      <a:pt x="81241" y="164763"/>
                    </a:cubicBezTo>
                    <a:lnTo>
                      <a:pt x="0" y="117357"/>
                    </a:lnTo>
                    <a:lnTo>
                      <a:pt x="21552" y="0"/>
                    </a:lnTo>
                    <a:lnTo>
                      <a:pt x="38017" y="12117"/>
                    </a:lnTo>
                    <a:cubicBezTo>
                      <a:pt x="71037" y="13387"/>
                      <a:pt x="186652" y="6350"/>
                      <a:pt x="219672" y="7620"/>
                    </a:cubicBezTo>
                    <a:lnTo>
                      <a:pt x="236137" y="19737"/>
                    </a:lnTo>
                    <a:cubicBezTo>
                      <a:pt x="301094" y="62481"/>
                      <a:pt x="370791" y="95993"/>
                      <a:pt x="444030" y="118819"/>
                    </a:cubicBezTo>
                    <a:lnTo>
                      <a:pt x="540453" y="141167"/>
                    </a:lnTo>
                    <a:lnTo>
                      <a:pt x="591823" y="137242"/>
                    </a:lnTo>
                    <a:cubicBezTo>
                      <a:pt x="706543" y="119577"/>
                      <a:pt x="814645" y="76233"/>
                      <a:pt x="912080" y="12117"/>
                    </a:cubicBezTo>
                    <a:lnTo>
                      <a:pt x="928545" y="0"/>
                    </a:lnTo>
                    <a:lnTo>
                      <a:pt x="1110200" y="19737"/>
                    </a:lnTo>
                    <a:lnTo>
                      <a:pt x="1126665" y="7620"/>
                    </a:lnTo>
                    <a:lnTo>
                      <a:pt x="1148217" y="124977"/>
                    </a:lnTo>
                    <a:lnTo>
                      <a:pt x="1066977" y="172383"/>
                    </a:lnTo>
                    <a:cubicBezTo>
                      <a:pt x="945936" y="234400"/>
                      <a:pt x="812858" y="268693"/>
                      <a:pt x="673168" y="268693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6" name="フリーフォーム: 図形 1775">
                <a:extLst>
                  <a:ext uri="{FF2B5EF4-FFF2-40B4-BE49-F238E27FC236}">
                    <a16:creationId xmlns:a16="http://schemas.microsoft.com/office/drawing/2014/main" id="{E02720F1-561C-4510-A9C6-C1CF08A7BF9F}"/>
                  </a:ext>
                </a:extLst>
              </p:cNvPr>
              <p:cNvSpPr/>
              <p:nvPr/>
            </p:nvSpPr>
            <p:spPr>
              <a:xfrm rot="10800000">
                <a:off x="1907725" y="2924537"/>
                <a:ext cx="950097" cy="261073"/>
              </a:xfrm>
              <a:custGeom>
                <a:avLst/>
                <a:gdLst>
                  <a:gd name="connsiteX0" fmla="*/ 575450 w 1150900"/>
                  <a:gd name="connsiteY0" fmla="*/ 261073 h 261073"/>
                  <a:gd name="connsiteX1" fmla="*/ 98411 w 1150900"/>
                  <a:gd name="connsiteY1" fmla="*/ 164763 h 261073"/>
                  <a:gd name="connsiteX2" fmla="*/ 0 w 1150900"/>
                  <a:gd name="connsiteY2" fmla="*/ 117357 h 261073"/>
                  <a:gd name="connsiteX3" fmla="*/ 26107 w 1150900"/>
                  <a:gd name="connsiteY3" fmla="*/ 0 h 261073"/>
                  <a:gd name="connsiteX4" fmla="*/ 46052 w 1150900"/>
                  <a:gd name="connsiteY4" fmla="*/ 12117 h 261073"/>
                  <a:gd name="connsiteX5" fmla="*/ 575450 w 1150900"/>
                  <a:gd name="connsiteY5" fmla="*/ 146165 h 261073"/>
                  <a:gd name="connsiteX6" fmla="*/ 1104848 w 1150900"/>
                  <a:gd name="connsiteY6" fmla="*/ 12117 h 261073"/>
                  <a:gd name="connsiteX7" fmla="*/ 1124793 w 1150900"/>
                  <a:gd name="connsiteY7" fmla="*/ 0 h 261073"/>
                  <a:gd name="connsiteX8" fmla="*/ 1150900 w 1150900"/>
                  <a:gd name="connsiteY8" fmla="*/ 117357 h 261073"/>
                  <a:gd name="connsiteX9" fmla="*/ 1052490 w 1150900"/>
                  <a:gd name="connsiteY9" fmla="*/ 164763 h 261073"/>
                  <a:gd name="connsiteX10" fmla="*/ 575450 w 1150900"/>
                  <a:gd name="connsiteY10" fmla="*/ 261073 h 261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0900" h="261073">
                    <a:moveTo>
                      <a:pt x="575450" y="261073"/>
                    </a:moveTo>
                    <a:cubicBezTo>
                      <a:pt x="406237" y="261073"/>
                      <a:pt x="245033" y="226780"/>
                      <a:pt x="98411" y="164763"/>
                    </a:cubicBezTo>
                    <a:lnTo>
                      <a:pt x="0" y="117357"/>
                    </a:lnTo>
                    <a:lnTo>
                      <a:pt x="26107" y="0"/>
                    </a:lnTo>
                    <a:lnTo>
                      <a:pt x="46052" y="12117"/>
                    </a:lnTo>
                    <a:cubicBezTo>
                      <a:pt x="203423" y="97605"/>
                      <a:pt x="383765" y="146165"/>
                      <a:pt x="575450" y="146165"/>
                    </a:cubicBezTo>
                    <a:cubicBezTo>
                      <a:pt x="767135" y="146165"/>
                      <a:pt x="947478" y="97605"/>
                      <a:pt x="1104848" y="12117"/>
                    </a:cubicBezTo>
                    <a:lnTo>
                      <a:pt x="1124793" y="0"/>
                    </a:lnTo>
                    <a:lnTo>
                      <a:pt x="1150900" y="117357"/>
                    </a:lnTo>
                    <a:lnTo>
                      <a:pt x="1052490" y="164763"/>
                    </a:lnTo>
                    <a:cubicBezTo>
                      <a:pt x="905867" y="226780"/>
                      <a:pt x="744663" y="261073"/>
                      <a:pt x="575450" y="261073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C4807A9E-D92B-44B7-A88C-DD4DE18DB610}"/>
                  </a:ext>
                </a:extLst>
              </p:cNvPr>
              <p:cNvSpPr/>
              <p:nvPr/>
            </p:nvSpPr>
            <p:spPr>
              <a:xfrm rot="10800000">
                <a:off x="1919048" y="2992804"/>
                <a:ext cx="927450" cy="192806"/>
              </a:xfrm>
              <a:custGeom>
                <a:avLst/>
                <a:gdLst>
                  <a:gd name="connsiteX0" fmla="*/ 463724 w 927450"/>
                  <a:gd name="connsiteY0" fmla="*/ 192806 h 192806"/>
                  <a:gd name="connsiteX1" fmla="*/ 69917 w 927450"/>
                  <a:gd name="connsiteY1" fmla="*/ 96496 h 192806"/>
                  <a:gd name="connsiteX2" fmla="*/ 0 w 927450"/>
                  <a:gd name="connsiteY2" fmla="*/ 55698 h 192806"/>
                  <a:gd name="connsiteX3" fmla="*/ 10228 w 927450"/>
                  <a:gd name="connsiteY3" fmla="*/ 0 h 192806"/>
                  <a:gd name="connsiteX4" fmla="*/ 26693 w 927450"/>
                  <a:gd name="connsiteY4" fmla="*/ 12117 h 192806"/>
                  <a:gd name="connsiteX5" fmla="*/ 463724 w 927450"/>
                  <a:gd name="connsiteY5" fmla="*/ 146165 h 192806"/>
                  <a:gd name="connsiteX6" fmla="*/ 900756 w 927450"/>
                  <a:gd name="connsiteY6" fmla="*/ 12117 h 192806"/>
                  <a:gd name="connsiteX7" fmla="*/ 917221 w 927450"/>
                  <a:gd name="connsiteY7" fmla="*/ 0 h 192806"/>
                  <a:gd name="connsiteX8" fmla="*/ 927450 w 927450"/>
                  <a:gd name="connsiteY8" fmla="*/ 55698 h 192806"/>
                  <a:gd name="connsiteX9" fmla="*/ 857533 w 927450"/>
                  <a:gd name="connsiteY9" fmla="*/ 96496 h 192806"/>
                  <a:gd name="connsiteX10" fmla="*/ 463724 w 927450"/>
                  <a:gd name="connsiteY10" fmla="*/ 192806 h 19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7450" h="192806">
                    <a:moveTo>
                      <a:pt x="463724" y="192806"/>
                    </a:moveTo>
                    <a:cubicBezTo>
                      <a:pt x="324035" y="192806"/>
                      <a:pt x="190957" y="158513"/>
                      <a:pt x="69917" y="96496"/>
                    </a:cubicBezTo>
                    <a:lnTo>
                      <a:pt x="0" y="55698"/>
                    </a:lnTo>
                    <a:lnTo>
                      <a:pt x="10228" y="0"/>
                    </a:lnTo>
                    <a:lnTo>
                      <a:pt x="26693" y="12117"/>
                    </a:lnTo>
                    <a:cubicBezTo>
                      <a:pt x="156607" y="97605"/>
                      <a:pt x="305484" y="146165"/>
                      <a:pt x="463724" y="146165"/>
                    </a:cubicBezTo>
                    <a:cubicBezTo>
                      <a:pt x="621965" y="146165"/>
                      <a:pt x="770843" y="97605"/>
                      <a:pt x="900756" y="12117"/>
                    </a:cubicBezTo>
                    <a:lnTo>
                      <a:pt x="917221" y="0"/>
                    </a:lnTo>
                    <a:lnTo>
                      <a:pt x="927450" y="55698"/>
                    </a:lnTo>
                    <a:lnTo>
                      <a:pt x="857533" y="96496"/>
                    </a:lnTo>
                    <a:cubicBezTo>
                      <a:pt x="736492" y="158513"/>
                      <a:pt x="603414" y="192806"/>
                      <a:pt x="463724" y="192806"/>
                    </a:cubicBezTo>
                    <a:close/>
                  </a:path>
                </a:pathLst>
              </a:cu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42C1BD89-129A-4238-A2DF-37849E7A4875}"/>
                  </a:ext>
                </a:extLst>
              </p:cNvPr>
              <p:cNvSpPr/>
              <p:nvPr/>
            </p:nvSpPr>
            <p:spPr>
              <a:xfrm>
                <a:off x="2773681" y="3055074"/>
                <a:ext cx="577854" cy="494576"/>
              </a:xfrm>
              <a:custGeom>
                <a:avLst/>
                <a:gdLst>
                  <a:gd name="connsiteX0" fmla="*/ 89333 w 577854"/>
                  <a:gd name="connsiteY0" fmla="*/ 0 h 494576"/>
                  <a:gd name="connsiteX1" fmla="*/ 199844 w 577854"/>
                  <a:gd name="connsiteY1" fmla="*/ 0 h 494576"/>
                  <a:gd name="connsiteX2" fmla="*/ 267999 w 577854"/>
                  <a:gd name="connsiteY2" fmla="*/ 0 h 494576"/>
                  <a:gd name="connsiteX3" fmla="*/ 454210 w 577854"/>
                  <a:gd name="connsiteY3" fmla="*/ 0 h 494576"/>
                  <a:gd name="connsiteX4" fmla="*/ 577854 w 577854"/>
                  <a:gd name="connsiteY4" fmla="*/ 494576 h 494576"/>
                  <a:gd name="connsiteX5" fmla="*/ 357332 w 577854"/>
                  <a:gd name="connsiteY5" fmla="*/ 494576 h 494576"/>
                  <a:gd name="connsiteX6" fmla="*/ 76200 w 577854"/>
                  <a:gd name="connsiteY6" fmla="*/ 494576 h 494576"/>
                  <a:gd name="connsiteX7" fmla="*/ 0 w 577854"/>
                  <a:gd name="connsiteY7" fmla="*/ 494576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854" h="494576">
                    <a:moveTo>
                      <a:pt x="89333" y="0"/>
                    </a:moveTo>
                    <a:lnTo>
                      <a:pt x="199844" y="0"/>
                    </a:lnTo>
                    <a:lnTo>
                      <a:pt x="267999" y="0"/>
                    </a:lnTo>
                    <a:lnTo>
                      <a:pt x="454210" y="0"/>
                    </a:lnTo>
                    <a:lnTo>
                      <a:pt x="577854" y="494576"/>
                    </a:lnTo>
                    <a:lnTo>
                      <a:pt x="357332" y="494576"/>
                    </a:lnTo>
                    <a:lnTo>
                      <a:pt x="76200" y="494576"/>
                    </a:lnTo>
                    <a:lnTo>
                      <a:pt x="0" y="49457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BA782D3B-6771-4D66-8E05-B97192AC2E32}"/>
                  </a:ext>
                </a:extLst>
              </p:cNvPr>
              <p:cNvSpPr/>
              <p:nvPr/>
            </p:nvSpPr>
            <p:spPr>
              <a:xfrm>
                <a:off x="2773681" y="3055074"/>
                <a:ext cx="577854" cy="494576"/>
              </a:xfrm>
              <a:custGeom>
                <a:avLst/>
                <a:gdLst>
                  <a:gd name="connsiteX0" fmla="*/ 502476 w 577854"/>
                  <a:gd name="connsiteY0" fmla="*/ 493260 h 494576"/>
                  <a:gd name="connsiteX1" fmla="*/ 506725 w 577854"/>
                  <a:gd name="connsiteY1" fmla="*/ 493260 h 494576"/>
                  <a:gd name="connsiteX2" fmla="*/ 515285 w 577854"/>
                  <a:gd name="connsiteY2" fmla="*/ 493260 h 494576"/>
                  <a:gd name="connsiteX3" fmla="*/ 517057 w 577854"/>
                  <a:gd name="connsiteY3" fmla="*/ 494576 h 494576"/>
                  <a:gd name="connsiteX4" fmla="*/ 500704 w 577854"/>
                  <a:gd name="connsiteY4" fmla="*/ 494576 h 494576"/>
                  <a:gd name="connsiteX5" fmla="*/ 739 w 577854"/>
                  <a:gd name="connsiteY5" fmla="*/ 490484 h 494576"/>
                  <a:gd name="connsiteX6" fmla="*/ 6249 w 577854"/>
                  <a:gd name="connsiteY6" fmla="*/ 494576 h 494576"/>
                  <a:gd name="connsiteX7" fmla="*/ 0 w 577854"/>
                  <a:gd name="connsiteY7" fmla="*/ 494576 h 494576"/>
                  <a:gd name="connsiteX8" fmla="*/ 144012 w 577854"/>
                  <a:gd name="connsiteY8" fmla="*/ 481086 h 494576"/>
                  <a:gd name="connsiteX9" fmla="*/ 150062 w 577854"/>
                  <a:gd name="connsiteY9" fmla="*/ 483185 h 494576"/>
                  <a:gd name="connsiteX10" fmla="*/ 157044 w 577854"/>
                  <a:gd name="connsiteY10" fmla="*/ 488851 h 494576"/>
                  <a:gd name="connsiteX11" fmla="*/ 156702 w 577854"/>
                  <a:gd name="connsiteY11" fmla="*/ 494576 h 494576"/>
                  <a:gd name="connsiteX12" fmla="*/ 129709 w 577854"/>
                  <a:gd name="connsiteY12" fmla="*/ 494576 h 494576"/>
                  <a:gd name="connsiteX13" fmla="*/ 130103 w 577854"/>
                  <a:gd name="connsiteY13" fmla="*/ 487964 h 494576"/>
                  <a:gd name="connsiteX14" fmla="*/ 137734 w 577854"/>
                  <a:gd name="connsiteY14" fmla="*/ 482779 h 494576"/>
                  <a:gd name="connsiteX15" fmla="*/ 144012 w 577854"/>
                  <a:gd name="connsiteY15" fmla="*/ 481086 h 494576"/>
                  <a:gd name="connsiteX16" fmla="*/ 564909 w 577854"/>
                  <a:gd name="connsiteY16" fmla="*/ 442794 h 494576"/>
                  <a:gd name="connsiteX17" fmla="*/ 577854 w 577854"/>
                  <a:gd name="connsiteY17" fmla="*/ 494576 h 494576"/>
                  <a:gd name="connsiteX18" fmla="*/ 563611 w 577854"/>
                  <a:gd name="connsiteY18" fmla="*/ 494576 h 494576"/>
                  <a:gd name="connsiteX19" fmla="*/ 538767 w 577854"/>
                  <a:gd name="connsiteY19" fmla="*/ 476126 h 494576"/>
                  <a:gd name="connsiteX20" fmla="*/ 538767 w 577854"/>
                  <a:gd name="connsiteY20" fmla="*/ 462207 h 494576"/>
                  <a:gd name="connsiteX21" fmla="*/ 229070 w 577854"/>
                  <a:gd name="connsiteY21" fmla="*/ 437747 h 494576"/>
                  <a:gd name="connsiteX22" fmla="*/ 238834 w 577854"/>
                  <a:gd name="connsiteY22" fmla="*/ 437777 h 494576"/>
                  <a:gd name="connsiteX23" fmla="*/ 251446 w 577854"/>
                  <a:gd name="connsiteY23" fmla="*/ 441197 h 494576"/>
                  <a:gd name="connsiteX24" fmla="*/ 328267 w 577854"/>
                  <a:gd name="connsiteY24" fmla="*/ 476127 h 494576"/>
                  <a:gd name="connsiteX25" fmla="*/ 343487 w 577854"/>
                  <a:gd name="connsiteY25" fmla="*/ 491673 h 494576"/>
                  <a:gd name="connsiteX26" fmla="*/ 342869 w 577854"/>
                  <a:gd name="connsiteY26" fmla="*/ 494576 h 494576"/>
                  <a:gd name="connsiteX27" fmla="*/ 175515 w 577854"/>
                  <a:gd name="connsiteY27" fmla="*/ 494576 h 494576"/>
                  <a:gd name="connsiteX28" fmla="*/ 178203 w 577854"/>
                  <a:gd name="connsiteY28" fmla="*/ 481941 h 494576"/>
                  <a:gd name="connsiteX29" fmla="*/ 204950 w 577854"/>
                  <a:gd name="connsiteY29" fmla="*/ 449501 h 494576"/>
                  <a:gd name="connsiteX30" fmla="*/ 229070 w 577854"/>
                  <a:gd name="connsiteY30" fmla="*/ 437747 h 494576"/>
                  <a:gd name="connsiteX31" fmla="*/ 167600 w 577854"/>
                  <a:gd name="connsiteY31" fmla="*/ 430311 h 494576"/>
                  <a:gd name="connsiteX32" fmla="*/ 176457 w 577854"/>
                  <a:gd name="connsiteY32" fmla="*/ 434027 h 494576"/>
                  <a:gd name="connsiteX33" fmla="*/ 186161 w 577854"/>
                  <a:gd name="connsiteY33" fmla="*/ 443240 h 494576"/>
                  <a:gd name="connsiteX34" fmla="*/ 183881 w 577854"/>
                  <a:gd name="connsiteY34" fmla="*/ 457095 h 494576"/>
                  <a:gd name="connsiteX35" fmla="*/ 170811 w 577854"/>
                  <a:gd name="connsiteY35" fmla="*/ 464688 h 494576"/>
                  <a:gd name="connsiteX36" fmla="*/ 152156 w 577854"/>
                  <a:gd name="connsiteY36" fmla="*/ 462994 h 494576"/>
                  <a:gd name="connsiteX37" fmla="*/ 142451 w 577854"/>
                  <a:gd name="connsiteY37" fmla="*/ 453781 h 494576"/>
                  <a:gd name="connsiteX38" fmla="*/ 144731 w 577854"/>
                  <a:gd name="connsiteY38" fmla="*/ 439927 h 494576"/>
                  <a:gd name="connsiteX39" fmla="*/ 157800 w 577854"/>
                  <a:gd name="connsiteY39" fmla="*/ 432334 h 494576"/>
                  <a:gd name="connsiteX40" fmla="*/ 167600 w 577854"/>
                  <a:gd name="connsiteY40" fmla="*/ 430311 h 494576"/>
                  <a:gd name="connsiteX41" fmla="*/ 85388 w 577854"/>
                  <a:gd name="connsiteY41" fmla="*/ 430270 h 494576"/>
                  <a:gd name="connsiteX42" fmla="*/ 102947 w 577854"/>
                  <a:gd name="connsiteY42" fmla="*/ 437637 h 494576"/>
                  <a:gd name="connsiteX43" fmla="*/ 122189 w 577854"/>
                  <a:gd name="connsiteY43" fmla="*/ 455905 h 494576"/>
                  <a:gd name="connsiteX44" fmla="*/ 117671 w 577854"/>
                  <a:gd name="connsiteY44" fmla="*/ 483375 h 494576"/>
                  <a:gd name="connsiteX45" fmla="*/ 98390 w 577854"/>
                  <a:gd name="connsiteY45" fmla="*/ 494576 h 494576"/>
                  <a:gd name="connsiteX46" fmla="*/ 76200 w 577854"/>
                  <a:gd name="connsiteY46" fmla="*/ 494576 h 494576"/>
                  <a:gd name="connsiteX47" fmla="*/ 29456 w 577854"/>
                  <a:gd name="connsiteY47" fmla="*/ 494576 h 494576"/>
                  <a:gd name="connsiteX48" fmla="*/ 20147 w 577854"/>
                  <a:gd name="connsiteY48" fmla="*/ 485738 h 494576"/>
                  <a:gd name="connsiteX49" fmla="*/ 24666 w 577854"/>
                  <a:gd name="connsiteY49" fmla="*/ 458268 h 494576"/>
                  <a:gd name="connsiteX50" fmla="*/ 65957 w 577854"/>
                  <a:gd name="connsiteY50" fmla="*/ 434281 h 494576"/>
                  <a:gd name="connsiteX51" fmla="*/ 85388 w 577854"/>
                  <a:gd name="connsiteY51" fmla="*/ 430270 h 494576"/>
                  <a:gd name="connsiteX52" fmla="*/ 309663 w 577854"/>
                  <a:gd name="connsiteY52" fmla="*/ 420364 h 494576"/>
                  <a:gd name="connsiteX53" fmla="*/ 315419 w 577854"/>
                  <a:gd name="connsiteY53" fmla="*/ 423689 h 494576"/>
                  <a:gd name="connsiteX54" fmla="*/ 322701 w 577854"/>
                  <a:gd name="connsiteY54" fmla="*/ 433203 h 494576"/>
                  <a:gd name="connsiteX55" fmla="*/ 319127 w 577854"/>
                  <a:gd name="connsiteY55" fmla="*/ 442850 h 494576"/>
                  <a:gd name="connsiteX56" fmla="*/ 306581 w 577854"/>
                  <a:gd name="connsiteY56" fmla="*/ 448147 h 494576"/>
                  <a:gd name="connsiteX57" fmla="*/ 293589 w 577854"/>
                  <a:gd name="connsiteY57" fmla="*/ 445493 h 494576"/>
                  <a:gd name="connsiteX58" fmla="*/ 286307 w 577854"/>
                  <a:gd name="connsiteY58" fmla="*/ 435980 h 494576"/>
                  <a:gd name="connsiteX59" fmla="*/ 289881 w 577854"/>
                  <a:gd name="connsiteY59" fmla="*/ 426332 h 494576"/>
                  <a:gd name="connsiteX60" fmla="*/ 302427 w 577854"/>
                  <a:gd name="connsiteY60" fmla="*/ 421036 h 494576"/>
                  <a:gd name="connsiteX61" fmla="*/ 309663 w 577854"/>
                  <a:gd name="connsiteY61" fmla="*/ 420364 h 494576"/>
                  <a:gd name="connsiteX62" fmla="*/ 390947 w 577854"/>
                  <a:gd name="connsiteY62" fmla="*/ 406054 h 494576"/>
                  <a:gd name="connsiteX63" fmla="*/ 412059 w 577854"/>
                  <a:gd name="connsiteY63" fmla="*/ 411852 h 494576"/>
                  <a:gd name="connsiteX64" fmla="*/ 472401 w 577854"/>
                  <a:gd name="connsiteY64" fmla="*/ 453340 h 494576"/>
                  <a:gd name="connsiteX65" fmla="*/ 474003 w 577854"/>
                  <a:gd name="connsiteY65" fmla="*/ 484205 h 494576"/>
                  <a:gd name="connsiteX66" fmla="*/ 461074 w 577854"/>
                  <a:gd name="connsiteY66" fmla="*/ 494576 h 494576"/>
                  <a:gd name="connsiteX67" fmla="*/ 380227 w 577854"/>
                  <a:gd name="connsiteY67" fmla="*/ 494576 h 494576"/>
                  <a:gd name="connsiteX68" fmla="*/ 341835 w 577854"/>
                  <a:gd name="connsiteY68" fmla="*/ 468180 h 494576"/>
                  <a:gd name="connsiteX69" fmla="*/ 340234 w 577854"/>
                  <a:gd name="connsiteY69" fmla="*/ 437316 h 494576"/>
                  <a:gd name="connsiteX70" fmla="*/ 370497 w 577854"/>
                  <a:gd name="connsiteY70" fmla="*/ 413041 h 494576"/>
                  <a:gd name="connsiteX71" fmla="*/ 390947 w 577854"/>
                  <a:gd name="connsiteY71" fmla="*/ 406054 h 494576"/>
                  <a:gd name="connsiteX72" fmla="*/ 96237 w 577854"/>
                  <a:gd name="connsiteY72" fmla="*/ 400453 h 494576"/>
                  <a:gd name="connsiteX73" fmla="*/ 102288 w 577854"/>
                  <a:gd name="connsiteY73" fmla="*/ 402552 h 494576"/>
                  <a:gd name="connsiteX74" fmla="*/ 109270 w 577854"/>
                  <a:gd name="connsiteY74" fmla="*/ 408219 h 494576"/>
                  <a:gd name="connsiteX75" fmla="*/ 108723 w 577854"/>
                  <a:gd name="connsiteY75" fmla="*/ 417374 h 494576"/>
                  <a:gd name="connsiteX76" fmla="*/ 101093 w 577854"/>
                  <a:gd name="connsiteY76" fmla="*/ 422560 h 494576"/>
                  <a:gd name="connsiteX77" fmla="*/ 88764 w 577854"/>
                  <a:gd name="connsiteY77" fmla="*/ 422153 h 494576"/>
                  <a:gd name="connsiteX78" fmla="*/ 81782 w 577854"/>
                  <a:gd name="connsiteY78" fmla="*/ 416487 h 494576"/>
                  <a:gd name="connsiteX79" fmla="*/ 82329 w 577854"/>
                  <a:gd name="connsiteY79" fmla="*/ 407331 h 494576"/>
                  <a:gd name="connsiteX80" fmla="*/ 89959 w 577854"/>
                  <a:gd name="connsiteY80" fmla="*/ 402146 h 494576"/>
                  <a:gd name="connsiteX81" fmla="*/ 96237 w 577854"/>
                  <a:gd name="connsiteY81" fmla="*/ 400453 h 494576"/>
                  <a:gd name="connsiteX82" fmla="*/ 265970 w 577854"/>
                  <a:gd name="connsiteY82" fmla="*/ 385826 h 494576"/>
                  <a:gd name="connsiteX83" fmla="*/ 274853 w 577854"/>
                  <a:gd name="connsiteY83" fmla="*/ 389087 h 494576"/>
                  <a:gd name="connsiteX84" fmla="*/ 287771 w 577854"/>
                  <a:gd name="connsiteY84" fmla="*/ 400046 h 494576"/>
                  <a:gd name="connsiteX85" fmla="*/ 286556 w 577854"/>
                  <a:gd name="connsiteY85" fmla="*/ 413613 h 494576"/>
                  <a:gd name="connsiteX86" fmla="*/ 267960 w 577854"/>
                  <a:gd name="connsiteY86" fmla="*/ 425701 h 494576"/>
                  <a:gd name="connsiteX87" fmla="*/ 249690 w 577854"/>
                  <a:gd name="connsiteY87" fmla="*/ 424799 h 494576"/>
                  <a:gd name="connsiteX88" fmla="*/ 236773 w 577854"/>
                  <a:gd name="connsiteY88" fmla="*/ 413840 h 494576"/>
                  <a:gd name="connsiteX89" fmla="*/ 237988 w 577854"/>
                  <a:gd name="connsiteY89" fmla="*/ 400273 h 494576"/>
                  <a:gd name="connsiteX90" fmla="*/ 256583 w 577854"/>
                  <a:gd name="connsiteY90" fmla="*/ 388185 h 494576"/>
                  <a:gd name="connsiteX91" fmla="*/ 265970 w 577854"/>
                  <a:gd name="connsiteY91" fmla="*/ 385826 h 494576"/>
                  <a:gd name="connsiteX92" fmla="*/ 25546 w 577854"/>
                  <a:gd name="connsiteY92" fmla="*/ 353149 h 494576"/>
                  <a:gd name="connsiteX93" fmla="*/ 25851 w 577854"/>
                  <a:gd name="connsiteY93" fmla="*/ 353243 h 494576"/>
                  <a:gd name="connsiteX94" fmla="*/ 71693 w 577854"/>
                  <a:gd name="connsiteY94" fmla="*/ 387286 h 494576"/>
                  <a:gd name="connsiteX95" fmla="*/ 71693 w 577854"/>
                  <a:gd name="connsiteY95" fmla="*/ 404278 h 494576"/>
                  <a:gd name="connsiteX96" fmla="*/ 7730 w 577854"/>
                  <a:gd name="connsiteY96" fmla="*/ 451779 h 494576"/>
                  <a:gd name="connsiteX97" fmla="*/ 266232 w 577854"/>
                  <a:gd name="connsiteY97" fmla="*/ 349407 h 494576"/>
                  <a:gd name="connsiteX98" fmla="*/ 271987 w 577854"/>
                  <a:gd name="connsiteY98" fmla="*/ 352733 h 494576"/>
                  <a:gd name="connsiteX99" fmla="*/ 279270 w 577854"/>
                  <a:gd name="connsiteY99" fmla="*/ 362246 h 494576"/>
                  <a:gd name="connsiteX100" fmla="*/ 275695 w 577854"/>
                  <a:gd name="connsiteY100" fmla="*/ 371894 h 494576"/>
                  <a:gd name="connsiteX101" fmla="*/ 263150 w 577854"/>
                  <a:gd name="connsiteY101" fmla="*/ 377190 h 494576"/>
                  <a:gd name="connsiteX102" fmla="*/ 250158 w 577854"/>
                  <a:gd name="connsiteY102" fmla="*/ 374536 h 494576"/>
                  <a:gd name="connsiteX103" fmla="*/ 242875 w 577854"/>
                  <a:gd name="connsiteY103" fmla="*/ 365023 h 494576"/>
                  <a:gd name="connsiteX104" fmla="*/ 246451 w 577854"/>
                  <a:gd name="connsiteY104" fmla="*/ 355375 h 494576"/>
                  <a:gd name="connsiteX105" fmla="*/ 258995 w 577854"/>
                  <a:gd name="connsiteY105" fmla="*/ 350078 h 494576"/>
                  <a:gd name="connsiteX106" fmla="*/ 266232 w 577854"/>
                  <a:gd name="connsiteY106" fmla="*/ 349407 h 494576"/>
                  <a:gd name="connsiteX107" fmla="*/ 334226 w 577854"/>
                  <a:gd name="connsiteY107" fmla="*/ 342762 h 494576"/>
                  <a:gd name="connsiteX108" fmla="*/ 342721 w 577854"/>
                  <a:gd name="connsiteY108" fmla="*/ 343244 h 494576"/>
                  <a:gd name="connsiteX109" fmla="*/ 356147 w 577854"/>
                  <a:gd name="connsiteY109" fmla="*/ 351001 h 494576"/>
                  <a:gd name="connsiteX110" fmla="*/ 373134 w 577854"/>
                  <a:gd name="connsiteY110" fmla="*/ 373191 h 494576"/>
                  <a:gd name="connsiteX111" fmla="*/ 364796 w 577854"/>
                  <a:gd name="connsiteY111" fmla="*/ 395697 h 494576"/>
                  <a:gd name="connsiteX112" fmla="*/ 335532 w 577854"/>
                  <a:gd name="connsiteY112" fmla="*/ 408052 h 494576"/>
                  <a:gd name="connsiteX113" fmla="*/ 305225 w 577854"/>
                  <a:gd name="connsiteY113" fmla="*/ 401861 h 494576"/>
                  <a:gd name="connsiteX114" fmla="*/ 288239 w 577854"/>
                  <a:gd name="connsiteY114" fmla="*/ 379671 h 494576"/>
                  <a:gd name="connsiteX115" fmla="*/ 296576 w 577854"/>
                  <a:gd name="connsiteY115" fmla="*/ 357165 h 494576"/>
                  <a:gd name="connsiteX116" fmla="*/ 325842 w 577854"/>
                  <a:gd name="connsiteY116" fmla="*/ 344809 h 494576"/>
                  <a:gd name="connsiteX117" fmla="*/ 334226 w 577854"/>
                  <a:gd name="connsiteY117" fmla="*/ 342762 h 494576"/>
                  <a:gd name="connsiteX118" fmla="*/ 346688 w 577854"/>
                  <a:gd name="connsiteY118" fmla="*/ 310144 h 494576"/>
                  <a:gd name="connsiteX119" fmla="*/ 352739 w 577854"/>
                  <a:gd name="connsiteY119" fmla="*/ 312244 h 494576"/>
                  <a:gd name="connsiteX120" fmla="*/ 359721 w 577854"/>
                  <a:gd name="connsiteY120" fmla="*/ 317911 h 494576"/>
                  <a:gd name="connsiteX121" fmla="*/ 359174 w 577854"/>
                  <a:gd name="connsiteY121" fmla="*/ 327067 h 494576"/>
                  <a:gd name="connsiteX122" fmla="*/ 351543 w 577854"/>
                  <a:gd name="connsiteY122" fmla="*/ 332252 h 494576"/>
                  <a:gd name="connsiteX123" fmla="*/ 339215 w 577854"/>
                  <a:gd name="connsiteY123" fmla="*/ 331845 h 494576"/>
                  <a:gd name="connsiteX124" fmla="*/ 332233 w 577854"/>
                  <a:gd name="connsiteY124" fmla="*/ 326178 h 494576"/>
                  <a:gd name="connsiteX125" fmla="*/ 332779 w 577854"/>
                  <a:gd name="connsiteY125" fmla="*/ 317023 h 494576"/>
                  <a:gd name="connsiteX126" fmla="*/ 340411 w 577854"/>
                  <a:gd name="connsiteY126" fmla="*/ 311838 h 494576"/>
                  <a:gd name="connsiteX127" fmla="*/ 346688 w 577854"/>
                  <a:gd name="connsiteY127" fmla="*/ 310144 h 494576"/>
                  <a:gd name="connsiteX128" fmla="*/ 296373 w 577854"/>
                  <a:gd name="connsiteY128" fmla="*/ 309494 h 494576"/>
                  <a:gd name="connsiteX129" fmla="*/ 305255 w 577854"/>
                  <a:gd name="connsiteY129" fmla="*/ 312755 h 494576"/>
                  <a:gd name="connsiteX130" fmla="*/ 318172 w 577854"/>
                  <a:gd name="connsiteY130" fmla="*/ 323714 h 494576"/>
                  <a:gd name="connsiteX131" fmla="*/ 316957 w 577854"/>
                  <a:gd name="connsiteY131" fmla="*/ 337281 h 494576"/>
                  <a:gd name="connsiteX132" fmla="*/ 298362 w 577854"/>
                  <a:gd name="connsiteY132" fmla="*/ 349369 h 494576"/>
                  <a:gd name="connsiteX133" fmla="*/ 280093 w 577854"/>
                  <a:gd name="connsiteY133" fmla="*/ 348467 h 494576"/>
                  <a:gd name="connsiteX134" fmla="*/ 267175 w 577854"/>
                  <a:gd name="connsiteY134" fmla="*/ 337508 h 494576"/>
                  <a:gd name="connsiteX135" fmla="*/ 268390 w 577854"/>
                  <a:gd name="connsiteY135" fmla="*/ 323940 h 494576"/>
                  <a:gd name="connsiteX136" fmla="*/ 286986 w 577854"/>
                  <a:gd name="connsiteY136" fmla="*/ 311853 h 494576"/>
                  <a:gd name="connsiteX137" fmla="*/ 296373 w 577854"/>
                  <a:gd name="connsiteY137" fmla="*/ 309494 h 494576"/>
                  <a:gd name="connsiteX138" fmla="*/ 116344 w 577854"/>
                  <a:gd name="connsiteY138" fmla="*/ 285069 h 494576"/>
                  <a:gd name="connsiteX139" fmla="*/ 140815 w 577854"/>
                  <a:gd name="connsiteY139" fmla="*/ 292596 h 494576"/>
                  <a:gd name="connsiteX140" fmla="*/ 224293 w 577854"/>
                  <a:gd name="connsiteY140" fmla="*/ 354589 h 494576"/>
                  <a:gd name="connsiteX141" fmla="*/ 224293 w 577854"/>
                  <a:gd name="connsiteY141" fmla="*/ 390936 h 494576"/>
                  <a:gd name="connsiteX142" fmla="*/ 187226 w 577854"/>
                  <a:gd name="connsiteY142" fmla="*/ 418462 h 494576"/>
                  <a:gd name="connsiteX143" fmla="*/ 138283 w 577854"/>
                  <a:gd name="connsiteY143" fmla="*/ 418462 h 494576"/>
                  <a:gd name="connsiteX144" fmla="*/ 54806 w 577854"/>
                  <a:gd name="connsiteY144" fmla="*/ 356470 h 494576"/>
                  <a:gd name="connsiteX145" fmla="*/ 54806 w 577854"/>
                  <a:gd name="connsiteY145" fmla="*/ 320123 h 494576"/>
                  <a:gd name="connsiteX146" fmla="*/ 91872 w 577854"/>
                  <a:gd name="connsiteY146" fmla="*/ 292596 h 494576"/>
                  <a:gd name="connsiteX147" fmla="*/ 116344 w 577854"/>
                  <a:gd name="connsiteY147" fmla="*/ 285069 h 494576"/>
                  <a:gd name="connsiteX148" fmla="*/ 506455 w 577854"/>
                  <a:gd name="connsiteY148" fmla="*/ 275970 h 494576"/>
                  <a:gd name="connsiteX149" fmla="*/ 506725 w 577854"/>
                  <a:gd name="connsiteY149" fmla="*/ 276010 h 494576"/>
                  <a:gd name="connsiteX150" fmla="*/ 506725 w 577854"/>
                  <a:gd name="connsiteY150" fmla="*/ 275970 h 494576"/>
                  <a:gd name="connsiteX151" fmla="*/ 506727 w 577854"/>
                  <a:gd name="connsiteY151" fmla="*/ 275970 h 494576"/>
                  <a:gd name="connsiteX152" fmla="*/ 524575 w 577854"/>
                  <a:gd name="connsiteY152" fmla="*/ 281460 h 494576"/>
                  <a:gd name="connsiteX153" fmla="*/ 561439 w 577854"/>
                  <a:gd name="connsiteY153" fmla="*/ 428916 h 494576"/>
                  <a:gd name="connsiteX154" fmla="*/ 547179 w 577854"/>
                  <a:gd name="connsiteY154" fmla="*/ 439505 h 494576"/>
                  <a:gd name="connsiteX155" fmla="*/ 506727 w 577854"/>
                  <a:gd name="connsiteY155" fmla="*/ 451949 h 494576"/>
                  <a:gd name="connsiteX156" fmla="*/ 506725 w 577854"/>
                  <a:gd name="connsiteY156" fmla="*/ 451949 h 494576"/>
                  <a:gd name="connsiteX157" fmla="*/ 506725 w 577854"/>
                  <a:gd name="connsiteY157" fmla="*/ 451911 h 494576"/>
                  <a:gd name="connsiteX158" fmla="*/ 506455 w 577854"/>
                  <a:gd name="connsiteY158" fmla="*/ 451950 h 494576"/>
                  <a:gd name="connsiteX159" fmla="*/ 466002 w 577854"/>
                  <a:gd name="connsiteY159" fmla="*/ 439505 h 494576"/>
                  <a:gd name="connsiteX160" fmla="*/ 404728 w 577854"/>
                  <a:gd name="connsiteY160" fmla="*/ 394002 h 494576"/>
                  <a:gd name="connsiteX161" fmla="*/ 404728 w 577854"/>
                  <a:gd name="connsiteY161" fmla="*/ 333919 h 494576"/>
                  <a:gd name="connsiteX162" fmla="*/ 466002 w 577854"/>
                  <a:gd name="connsiteY162" fmla="*/ 288415 h 494576"/>
                  <a:gd name="connsiteX163" fmla="*/ 506455 w 577854"/>
                  <a:gd name="connsiteY163" fmla="*/ 275970 h 494576"/>
                  <a:gd name="connsiteX164" fmla="*/ 128087 w 577854"/>
                  <a:gd name="connsiteY164" fmla="*/ 257464 h 494576"/>
                  <a:gd name="connsiteX165" fmla="*/ 134137 w 577854"/>
                  <a:gd name="connsiteY165" fmla="*/ 259563 h 494576"/>
                  <a:gd name="connsiteX166" fmla="*/ 141121 w 577854"/>
                  <a:gd name="connsiteY166" fmla="*/ 265230 h 494576"/>
                  <a:gd name="connsiteX167" fmla="*/ 140573 w 577854"/>
                  <a:gd name="connsiteY167" fmla="*/ 274385 h 494576"/>
                  <a:gd name="connsiteX168" fmla="*/ 132943 w 577854"/>
                  <a:gd name="connsiteY168" fmla="*/ 279571 h 494576"/>
                  <a:gd name="connsiteX169" fmla="*/ 120614 w 577854"/>
                  <a:gd name="connsiteY169" fmla="*/ 279165 h 494576"/>
                  <a:gd name="connsiteX170" fmla="*/ 113632 w 577854"/>
                  <a:gd name="connsiteY170" fmla="*/ 273498 h 494576"/>
                  <a:gd name="connsiteX171" fmla="*/ 114179 w 577854"/>
                  <a:gd name="connsiteY171" fmla="*/ 264342 h 494576"/>
                  <a:gd name="connsiteX172" fmla="*/ 121810 w 577854"/>
                  <a:gd name="connsiteY172" fmla="*/ 259157 h 494576"/>
                  <a:gd name="connsiteX173" fmla="*/ 128087 w 577854"/>
                  <a:gd name="connsiteY173" fmla="*/ 257464 h 494576"/>
                  <a:gd name="connsiteX174" fmla="*/ 140026 w 577854"/>
                  <a:gd name="connsiteY174" fmla="*/ 230063 h 494576"/>
                  <a:gd name="connsiteX175" fmla="*/ 151439 w 577854"/>
                  <a:gd name="connsiteY175" fmla="*/ 234267 h 494576"/>
                  <a:gd name="connsiteX176" fmla="*/ 154848 w 577854"/>
                  <a:gd name="connsiteY176" fmla="*/ 241779 h 494576"/>
                  <a:gd name="connsiteX177" fmla="*/ 149187 w 577854"/>
                  <a:gd name="connsiteY177" fmla="*/ 250255 h 494576"/>
                  <a:gd name="connsiteX178" fmla="*/ 136479 w 577854"/>
                  <a:gd name="connsiteY178" fmla="*/ 253435 h 494576"/>
                  <a:gd name="connsiteX179" fmla="*/ 125067 w 577854"/>
                  <a:gd name="connsiteY179" fmla="*/ 249231 h 494576"/>
                  <a:gd name="connsiteX180" fmla="*/ 121657 w 577854"/>
                  <a:gd name="connsiteY180" fmla="*/ 241718 h 494576"/>
                  <a:gd name="connsiteX181" fmla="*/ 127319 w 577854"/>
                  <a:gd name="connsiteY181" fmla="*/ 233242 h 494576"/>
                  <a:gd name="connsiteX182" fmla="*/ 407849 w 577854"/>
                  <a:gd name="connsiteY182" fmla="*/ 227091 h 494576"/>
                  <a:gd name="connsiteX183" fmla="*/ 424634 w 577854"/>
                  <a:gd name="connsiteY183" fmla="*/ 232254 h 494576"/>
                  <a:gd name="connsiteX184" fmla="*/ 450056 w 577854"/>
                  <a:gd name="connsiteY184" fmla="*/ 251133 h 494576"/>
                  <a:gd name="connsiteX185" fmla="*/ 450056 w 577854"/>
                  <a:gd name="connsiteY185" fmla="*/ 276062 h 494576"/>
                  <a:gd name="connsiteX186" fmla="*/ 405449 w 577854"/>
                  <a:gd name="connsiteY186" fmla="*/ 309188 h 494576"/>
                  <a:gd name="connsiteX187" fmla="*/ 371880 w 577854"/>
                  <a:gd name="connsiteY187" fmla="*/ 309188 h 494576"/>
                  <a:gd name="connsiteX188" fmla="*/ 346459 w 577854"/>
                  <a:gd name="connsiteY188" fmla="*/ 290309 h 494576"/>
                  <a:gd name="connsiteX189" fmla="*/ 346459 w 577854"/>
                  <a:gd name="connsiteY189" fmla="*/ 265381 h 494576"/>
                  <a:gd name="connsiteX190" fmla="*/ 391066 w 577854"/>
                  <a:gd name="connsiteY190" fmla="*/ 232254 h 494576"/>
                  <a:gd name="connsiteX191" fmla="*/ 407849 w 577854"/>
                  <a:gd name="connsiteY191" fmla="*/ 227091 h 494576"/>
                  <a:gd name="connsiteX192" fmla="*/ 222238 w 577854"/>
                  <a:gd name="connsiteY192" fmla="*/ 215213 h 494576"/>
                  <a:gd name="connsiteX193" fmla="*/ 231550 w 577854"/>
                  <a:gd name="connsiteY193" fmla="*/ 218077 h 494576"/>
                  <a:gd name="connsiteX194" fmla="*/ 304555 w 577854"/>
                  <a:gd name="connsiteY194" fmla="*/ 272293 h 494576"/>
                  <a:gd name="connsiteX195" fmla="*/ 304555 w 577854"/>
                  <a:gd name="connsiteY195" fmla="*/ 286123 h 494576"/>
                  <a:gd name="connsiteX196" fmla="*/ 242115 w 577854"/>
                  <a:gd name="connsiteY196" fmla="*/ 332493 h 494576"/>
                  <a:gd name="connsiteX197" fmla="*/ 223492 w 577854"/>
                  <a:gd name="connsiteY197" fmla="*/ 332493 h 494576"/>
                  <a:gd name="connsiteX198" fmla="*/ 150487 w 577854"/>
                  <a:gd name="connsiteY198" fmla="*/ 278276 h 494576"/>
                  <a:gd name="connsiteX199" fmla="*/ 150487 w 577854"/>
                  <a:gd name="connsiteY199" fmla="*/ 264447 h 494576"/>
                  <a:gd name="connsiteX200" fmla="*/ 212927 w 577854"/>
                  <a:gd name="connsiteY200" fmla="*/ 218077 h 494576"/>
                  <a:gd name="connsiteX201" fmla="*/ 222238 w 577854"/>
                  <a:gd name="connsiteY201" fmla="*/ 215213 h 494576"/>
                  <a:gd name="connsiteX202" fmla="*/ 52619 w 577854"/>
                  <a:gd name="connsiteY202" fmla="*/ 203259 h 494576"/>
                  <a:gd name="connsiteX203" fmla="*/ 98843 w 577854"/>
                  <a:gd name="connsiteY203" fmla="*/ 237587 h 494576"/>
                  <a:gd name="connsiteX204" fmla="*/ 98843 w 577854"/>
                  <a:gd name="connsiteY204" fmla="*/ 265238 h 494576"/>
                  <a:gd name="connsiteX205" fmla="*/ 62245 w 577854"/>
                  <a:gd name="connsiteY205" fmla="*/ 292417 h 494576"/>
                  <a:gd name="connsiteX206" fmla="*/ 43628 w 577854"/>
                  <a:gd name="connsiteY206" fmla="*/ 298143 h 494576"/>
                  <a:gd name="connsiteX207" fmla="*/ 35910 w 577854"/>
                  <a:gd name="connsiteY207" fmla="*/ 295769 h 494576"/>
                  <a:gd name="connsiteX208" fmla="*/ 120848 w 577854"/>
                  <a:gd name="connsiteY208" fmla="*/ 202634 h 494576"/>
                  <a:gd name="connsiteX209" fmla="*/ 126898 w 577854"/>
                  <a:gd name="connsiteY209" fmla="*/ 204733 h 494576"/>
                  <a:gd name="connsiteX210" fmla="*/ 133881 w 577854"/>
                  <a:gd name="connsiteY210" fmla="*/ 210400 h 494576"/>
                  <a:gd name="connsiteX211" fmla="*/ 133334 w 577854"/>
                  <a:gd name="connsiteY211" fmla="*/ 219555 h 494576"/>
                  <a:gd name="connsiteX212" fmla="*/ 125703 w 577854"/>
                  <a:gd name="connsiteY212" fmla="*/ 224741 h 494576"/>
                  <a:gd name="connsiteX213" fmla="*/ 113375 w 577854"/>
                  <a:gd name="connsiteY213" fmla="*/ 224334 h 494576"/>
                  <a:gd name="connsiteX214" fmla="*/ 106392 w 577854"/>
                  <a:gd name="connsiteY214" fmla="*/ 218668 h 494576"/>
                  <a:gd name="connsiteX215" fmla="*/ 106939 w 577854"/>
                  <a:gd name="connsiteY215" fmla="*/ 209512 h 494576"/>
                  <a:gd name="connsiteX216" fmla="*/ 114570 w 577854"/>
                  <a:gd name="connsiteY216" fmla="*/ 204327 h 494576"/>
                  <a:gd name="connsiteX217" fmla="*/ 120848 w 577854"/>
                  <a:gd name="connsiteY217" fmla="*/ 202634 h 494576"/>
                  <a:gd name="connsiteX218" fmla="*/ 433550 w 577854"/>
                  <a:gd name="connsiteY218" fmla="*/ 197259 h 494576"/>
                  <a:gd name="connsiteX219" fmla="*/ 439601 w 577854"/>
                  <a:gd name="connsiteY219" fmla="*/ 199359 h 494576"/>
                  <a:gd name="connsiteX220" fmla="*/ 446584 w 577854"/>
                  <a:gd name="connsiteY220" fmla="*/ 205025 h 494576"/>
                  <a:gd name="connsiteX221" fmla="*/ 446037 w 577854"/>
                  <a:gd name="connsiteY221" fmla="*/ 214180 h 494576"/>
                  <a:gd name="connsiteX222" fmla="*/ 438407 w 577854"/>
                  <a:gd name="connsiteY222" fmla="*/ 219366 h 494576"/>
                  <a:gd name="connsiteX223" fmla="*/ 426077 w 577854"/>
                  <a:gd name="connsiteY223" fmla="*/ 218959 h 494576"/>
                  <a:gd name="connsiteX224" fmla="*/ 419095 w 577854"/>
                  <a:gd name="connsiteY224" fmla="*/ 213293 h 494576"/>
                  <a:gd name="connsiteX225" fmla="*/ 419642 w 577854"/>
                  <a:gd name="connsiteY225" fmla="*/ 204137 h 494576"/>
                  <a:gd name="connsiteX226" fmla="*/ 427273 w 577854"/>
                  <a:gd name="connsiteY226" fmla="*/ 198952 h 494576"/>
                  <a:gd name="connsiteX227" fmla="*/ 433550 w 577854"/>
                  <a:gd name="connsiteY227" fmla="*/ 197259 h 494576"/>
                  <a:gd name="connsiteX228" fmla="*/ 503240 w 577854"/>
                  <a:gd name="connsiteY228" fmla="*/ 196120 h 494576"/>
                  <a:gd name="connsiteX229" fmla="*/ 517227 w 577854"/>
                  <a:gd name="connsiteY229" fmla="*/ 252068 h 494576"/>
                  <a:gd name="connsiteX230" fmla="*/ 506725 w 577854"/>
                  <a:gd name="connsiteY230" fmla="*/ 259867 h 494576"/>
                  <a:gd name="connsiteX231" fmla="*/ 471254 w 577854"/>
                  <a:gd name="connsiteY231" fmla="*/ 231593 h 494576"/>
                  <a:gd name="connsiteX232" fmla="*/ 471253 w 577854"/>
                  <a:gd name="connsiteY232" fmla="*/ 219875 h 494576"/>
                  <a:gd name="connsiteX233" fmla="*/ 155088 w 577854"/>
                  <a:gd name="connsiteY233" fmla="*/ 189769 h 494576"/>
                  <a:gd name="connsiteX234" fmla="*/ 161890 w 577854"/>
                  <a:gd name="connsiteY234" fmla="*/ 192130 h 494576"/>
                  <a:gd name="connsiteX235" fmla="*/ 185211 w 577854"/>
                  <a:gd name="connsiteY235" fmla="*/ 211057 h 494576"/>
                  <a:gd name="connsiteX236" fmla="*/ 184596 w 577854"/>
                  <a:gd name="connsiteY236" fmla="*/ 221349 h 494576"/>
                  <a:gd name="connsiteX237" fmla="*/ 176018 w 577854"/>
                  <a:gd name="connsiteY237" fmla="*/ 227178 h 494576"/>
                  <a:gd name="connsiteX238" fmla="*/ 162159 w 577854"/>
                  <a:gd name="connsiteY238" fmla="*/ 226721 h 494576"/>
                  <a:gd name="connsiteX239" fmla="*/ 138838 w 577854"/>
                  <a:gd name="connsiteY239" fmla="*/ 207794 h 494576"/>
                  <a:gd name="connsiteX240" fmla="*/ 139453 w 577854"/>
                  <a:gd name="connsiteY240" fmla="*/ 197502 h 494576"/>
                  <a:gd name="connsiteX241" fmla="*/ 148031 w 577854"/>
                  <a:gd name="connsiteY241" fmla="*/ 191673 h 494576"/>
                  <a:gd name="connsiteX242" fmla="*/ 155088 w 577854"/>
                  <a:gd name="connsiteY242" fmla="*/ 189769 h 494576"/>
                  <a:gd name="connsiteX243" fmla="*/ 225083 w 577854"/>
                  <a:gd name="connsiteY243" fmla="*/ 186507 h 494576"/>
                  <a:gd name="connsiteX244" fmla="*/ 231135 w 577854"/>
                  <a:gd name="connsiteY244" fmla="*/ 188607 h 494576"/>
                  <a:gd name="connsiteX245" fmla="*/ 238117 w 577854"/>
                  <a:gd name="connsiteY245" fmla="*/ 194273 h 494576"/>
                  <a:gd name="connsiteX246" fmla="*/ 237569 w 577854"/>
                  <a:gd name="connsiteY246" fmla="*/ 203429 h 494576"/>
                  <a:gd name="connsiteX247" fmla="*/ 229938 w 577854"/>
                  <a:gd name="connsiteY247" fmla="*/ 208614 h 494576"/>
                  <a:gd name="connsiteX248" fmla="*/ 217610 w 577854"/>
                  <a:gd name="connsiteY248" fmla="*/ 208208 h 494576"/>
                  <a:gd name="connsiteX249" fmla="*/ 210628 w 577854"/>
                  <a:gd name="connsiteY249" fmla="*/ 202541 h 494576"/>
                  <a:gd name="connsiteX250" fmla="*/ 211175 w 577854"/>
                  <a:gd name="connsiteY250" fmla="*/ 193385 h 494576"/>
                  <a:gd name="connsiteX251" fmla="*/ 218806 w 577854"/>
                  <a:gd name="connsiteY251" fmla="*/ 188200 h 494576"/>
                  <a:gd name="connsiteX252" fmla="*/ 225083 w 577854"/>
                  <a:gd name="connsiteY252" fmla="*/ 186507 h 494576"/>
                  <a:gd name="connsiteX253" fmla="*/ 465526 w 577854"/>
                  <a:gd name="connsiteY253" fmla="*/ 161785 h 494576"/>
                  <a:gd name="connsiteX254" fmla="*/ 470384 w 577854"/>
                  <a:gd name="connsiteY254" fmla="*/ 163280 h 494576"/>
                  <a:gd name="connsiteX255" fmla="*/ 491929 w 577854"/>
                  <a:gd name="connsiteY255" fmla="*/ 179279 h 494576"/>
                  <a:gd name="connsiteX256" fmla="*/ 491929 w 577854"/>
                  <a:gd name="connsiteY256" fmla="*/ 186496 h 494576"/>
                  <a:gd name="connsiteX257" fmla="*/ 472765 w 577854"/>
                  <a:gd name="connsiteY257" fmla="*/ 200728 h 494576"/>
                  <a:gd name="connsiteX258" fmla="*/ 463047 w 577854"/>
                  <a:gd name="connsiteY258" fmla="*/ 200728 h 494576"/>
                  <a:gd name="connsiteX259" fmla="*/ 441502 w 577854"/>
                  <a:gd name="connsiteY259" fmla="*/ 184729 h 494576"/>
                  <a:gd name="connsiteX260" fmla="*/ 441502 w 577854"/>
                  <a:gd name="connsiteY260" fmla="*/ 177511 h 494576"/>
                  <a:gd name="connsiteX261" fmla="*/ 460666 w 577854"/>
                  <a:gd name="connsiteY261" fmla="*/ 163280 h 494576"/>
                  <a:gd name="connsiteX262" fmla="*/ 465526 w 577854"/>
                  <a:gd name="connsiteY262" fmla="*/ 161785 h 494576"/>
                  <a:gd name="connsiteX263" fmla="*/ 319776 w 577854"/>
                  <a:gd name="connsiteY263" fmla="*/ 149419 h 494576"/>
                  <a:gd name="connsiteX264" fmla="*/ 337077 w 577854"/>
                  <a:gd name="connsiteY264" fmla="*/ 154608 h 494576"/>
                  <a:gd name="connsiteX265" fmla="*/ 386885 w 577854"/>
                  <a:gd name="connsiteY265" fmla="*/ 190942 h 494576"/>
                  <a:gd name="connsiteX266" fmla="*/ 387193 w 577854"/>
                  <a:gd name="connsiteY266" fmla="*/ 216545 h 494576"/>
                  <a:gd name="connsiteX267" fmla="*/ 341055 w 577854"/>
                  <a:gd name="connsiteY267" fmla="*/ 251425 h 494576"/>
                  <a:gd name="connsiteX268" fmla="*/ 306579 w 577854"/>
                  <a:gd name="connsiteY268" fmla="*/ 251654 h 494576"/>
                  <a:gd name="connsiteX269" fmla="*/ 256772 w 577854"/>
                  <a:gd name="connsiteY269" fmla="*/ 215320 h 494576"/>
                  <a:gd name="connsiteX270" fmla="*/ 256464 w 577854"/>
                  <a:gd name="connsiteY270" fmla="*/ 189717 h 494576"/>
                  <a:gd name="connsiteX271" fmla="*/ 302601 w 577854"/>
                  <a:gd name="connsiteY271" fmla="*/ 154836 h 494576"/>
                  <a:gd name="connsiteX272" fmla="*/ 319776 w 577854"/>
                  <a:gd name="connsiteY272" fmla="*/ 149419 h 494576"/>
                  <a:gd name="connsiteX273" fmla="*/ 213223 w 577854"/>
                  <a:gd name="connsiteY273" fmla="*/ 141415 h 494576"/>
                  <a:gd name="connsiteX274" fmla="*/ 223207 w 577854"/>
                  <a:gd name="connsiteY274" fmla="*/ 144589 h 494576"/>
                  <a:gd name="connsiteX275" fmla="*/ 234958 w 577854"/>
                  <a:gd name="connsiteY275" fmla="*/ 153523 h 494576"/>
                  <a:gd name="connsiteX276" fmla="*/ 234721 w 577854"/>
                  <a:gd name="connsiteY276" fmla="*/ 168424 h 494576"/>
                  <a:gd name="connsiteX277" fmla="*/ 204096 w 577854"/>
                  <a:gd name="connsiteY277" fmla="*/ 190638 h 494576"/>
                  <a:gd name="connsiteX278" fmla="*/ 184030 w 577854"/>
                  <a:gd name="connsiteY278" fmla="*/ 190462 h 494576"/>
                  <a:gd name="connsiteX279" fmla="*/ 172279 w 577854"/>
                  <a:gd name="connsiteY279" fmla="*/ 181527 h 494576"/>
                  <a:gd name="connsiteX280" fmla="*/ 172516 w 577854"/>
                  <a:gd name="connsiteY280" fmla="*/ 166626 h 494576"/>
                  <a:gd name="connsiteX281" fmla="*/ 203141 w 577854"/>
                  <a:gd name="connsiteY281" fmla="*/ 144413 h 494576"/>
                  <a:gd name="connsiteX282" fmla="*/ 213223 w 577854"/>
                  <a:gd name="connsiteY282" fmla="*/ 141415 h 494576"/>
                  <a:gd name="connsiteX283" fmla="*/ 482771 w 577854"/>
                  <a:gd name="connsiteY283" fmla="*/ 134902 h 494576"/>
                  <a:gd name="connsiteX284" fmla="*/ 488426 w 577854"/>
                  <a:gd name="connsiteY284" fmla="*/ 136864 h 494576"/>
                  <a:gd name="connsiteX285" fmla="*/ 492615 w 577854"/>
                  <a:gd name="connsiteY285" fmla="*/ 153620 h 494576"/>
                  <a:gd name="connsiteX286" fmla="*/ 487627 w 577854"/>
                  <a:gd name="connsiteY286" fmla="*/ 157009 h 494576"/>
                  <a:gd name="connsiteX287" fmla="*/ 475298 w 577854"/>
                  <a:gd name="connsiteY287" fmla="*/ 156603 h 494576"/>
                  <a:gd name="connsiteX288" fmla="*/ 468316 w 577854"/>
                  <a:gd name="connsiteY288" fmla="*/ 150936 h 494576"/>
                  <a:gd name="connsiteX289" fmla="*/ 468863 w 577854"/>
                  <a:gd name="connsiteY289" fmla="*/ 141781 h 494576"/>
                  <a:gd name="connsiteX290" fmla="*/ 476494 w 577854"/>
                  <a:gd name="connsiteY290" fmla="*/ 136596 h 494576"/>
                  <a:gd name="connsiteX291" fmla="*/ 482771 w 577854"/>
                  <a:gd name="connsiteY291" fmla="*/ 134902 h 494576"/>
                  <a:gd name="connsiteX292" fmla="*/ 355375 w 577854"/>
                  <a:gd name="connsiteY292" fmla="*/ 128452 h 494576"/>
                  <a:gd name="connsiteX293" fmla="*/ 361426 w 577854"/>
                  <a:gd name="connsiteY293" fmla="*/ 130551 h 494576"/>
                  <a:gd name="connsiteX294" fmla="*/ 368409 w 577854"/>
                  <a:gd name="connsiteY294" fmla="*/ 136218 h 494576"/>
                  <a:gd name="connsiteX295" fmla="*/ 367862 w 577854"/>
                  <a:gd name="connsiteY295" fmla="*/ 145374 h 494576"/>
                  <a:gd name="connsiteX296" fmla="*/ 360231 w 577854"/>
                  <a:gd name="connsiteY296" fmla="*/ 150559 h 494576"/>
                  <a:gd name="connsiteX297" fmla="*/ 347903 w 577854"/>
                  <a:gd name="connsiteY297" fmla="*/ 150152 h 494576"/>
                  <a:gd name="connsiteX298" fmla="*/ 340921 w 577854"/>
                  <a:gd name="connsiteY298" fmla="*/ 144486 h 494576"/>
                  <a:gd name="connsiteX299" fmla="*/ 341467 w 577854"/>
                  <a:gd name="connsiteY299" fmla="*/ 135331 h 494576"/>
                  <a:gd name="connsiteX300" fmla="*/ 349098 w 577854"/>
                  <a:gd name="connsiteY300" fmla="*/ 130145 h 494576"/>
                  <a:gd name="connsiteX301" fmla="*/ 355375 w 577854"/>
                  <a:gd name="connsiteY301" fmla="*/ 128452 h 494576"/>
                  <a:gd name="connsiteX302" fmla="*/ 412858 w 577854"/>
                  <a:gd name="connsiteY302" fmla="*/ 127325 h 494576"/>
                  <a:gd name="connsiteX303" fmla="*/ 419170 w 577854"/>
                  <a:gd name="connsiteY303" fmla="*/ 129268 h 494576"/>
                  <a:gd name="connsiteX304" fmla="*/ 444067 w 577854"/>
                  <a:gd name="connsiteY304" fmla="*/ 147757 h 494576"/>
                  <a:gd name="connsiteX305" fmla="*/ 444067 w 577854"/>
                  <a:gd name="connsiteY305" fmla="*/ 157134 h 494576"/>
                  <a:gd name="connsiteX306" fmla="*/ 407943 w 577854"/>
                  <a:gd name="connsiteY306" fmla="*/ 183961 h 494576"/>
                  <a:gd name="connsiteX307" fmla="*/ 395317 w 577854"/>
                  <a:gd name="connsiteY307" fmla="*/ 183961 h 494576"/>
                  <a:gd name="connsiteX308" fmla="*/ 370420 w 577854"/>
                  <a:gd name="connsiteY308" fmla="*/ 165471 h 494576"/>
                  <a:gd name="connsiteX309" fmla="*/ 370420 w 577854"/>
                  <a:gd name="connsiteY309" fmla="*/ 156095 h 494576"/>
                  <a:gd name="connsiteX310" fmla="*/ 406544 w 577854"/>
                  <a:gd name="connsiteY310" fmla="*/ 129267 h 494576"/>
                  <a:gd name="connsiteX311" fmla="*/ 412858 w 577854"/>
                  <a:gd name="connsiteY311" fmla="*/ 127325 h 494576"/>
                  <a:gd name="connsiteX312" fmla="*/ 297212 w 577854"/>
                  <a:gd name="connsiteY312" fmla="*/ 116360 h 494576"/>
                  <a:gd name="connsiteX313" fmla="*/ 303990 w 577854"/>
                  <a:gd name="connsiteY313" fmla="*/ 118515 h 494576"/>
                  <a:gd name="connsiteX314" fmla="*/ 311967 w 577854"/>
                  <a:gd name="connsiteY314" fmla="*/ 124581 h 494576"/>
                  <a:gd name="connsiteX315" fmla="*/ 311805 w 577854"/>
                  <a:gd name="connsiteY315" fmla="*/ 134697 h 494576"/>
                  <a:gd name="connsiteX316" fmla="*/ 276233 w 577854"/>
                  <a:gd name="connsiteY316" fmla="*/ 160499 h 494576"/>
                  <a:gd name="connsiteX317" fmla="*/ 262611 w 577854"/>
                  <a:gd name="connsiteY317" fmla="*/ 160380 h 494576"/>
                  <a:gd name="connsiteX318" fmla="*/ 254633 w 577854"/>
                  <a:gd name="connsiteY318" fmla="*/ 154314 h 494576"/>
                  <a:gd name="connsiteX319" fmla="*/ 254795 w 577854"/>
                  <a:gd name="connsiteY319" fmla="*/ 144198 h 494576"/>
                  <a:gd name="connsiteX320" fmla="*/ 290367 w 577854"/>
                  <a:gd name="connsiteY320" fmla="*/ 118396 h 494576"/>
                  <a:gd name="connsiteX321" fmla="*/ 297212 w 577854"/>
                  <a:gd name="connsiteY321" fmla="*/ 116360 h 494576"/>
                  <a:gd name="connsiteX322" fmla="*/ 108129 w 577854"/>
                  <a:gd name="connsiteY322" fmla="*/ 86745 h 494576"/>
                  <a:gd name="connsiteX323" fmla="*/ 117411 w 577854"/>
                  <a:gd name="connsiteY323" fmla="*/ 89601 h 494576"/>
                  <a:gd name="connsiteX324" fmla="*/ 180181 w 577854"/>
                  <a:gd name="connsiteY324" fmla="*/ 136216 h 494576"/>
                  <a:gd name="connsiteX325" fmla="*/ 180181 w 577854"/>
                  <a:gd name="connsiteY325" fmla="*/ 150004 h 494576"/>
                  <a:gd name="connsiteX326" fmla="*/ 101741 w 577854"/>
                  <a:gd name="connsiteY326" fmla="*/ 208255 h 494576"/>
                  <a:gd name="connsiteX327" fmla="*/ 83175 w 577854"/>
                  <a:gd name="connsiteY327" fmla="*/ 208255 h 494576"/>
                  <a:gd name="connsiteX328" fmla="*/ 55438 w 577854"/>
                  <a:gd name="connsiteY328" fmla="*/ 187656 h 494576"/>
                  <a:gd name="connsiteX329" fmla="*/ 69168 w 577854"/>
                  <a:gd name="connsiteY329" fmla="*/ 111640 h 494576"/>
                  <a:gd name="connsiteX330" fmla="*/ 98845 w 577854"/>
                  <a:gd name="connsiteY330" fmla="*/ 89601 h 494576"/>
                  <a:gd name="connsiteX331" fmla="*/ 108129 w 577854"/>
                  <a:gd name="connsiteY331" fmla="*/ 86745 h 494576"/>
                  <a:gd name="connsiteX332" fmla="*/ 444948 w 577854"/>
                  <a:gd name="connsiteY332" fmla="*/ 82810 h 494576"/>
                  <a:gd name="connsiteX333" fmla="*/ 474913 w 577854"/>
                  <a:gd name="connsiteY333" fmla="*/ 82810 h 494576"/>
                  <a:gd name="connsiteX334" fmla="*/ 485797 w 577854"/>
                  <a:gd name="connsiteY334" fmla="*/ 126348 h 494576"/>
                  <a:gd name="connsiteX335" fmla="*/ 479339 w 577854"/>
                  <a:gd name="connsiteY335" fmla="*/ 128334 h 494576"/>
                  <a:gd name="connsiteX336" fmla="*/ 444948 w 577854"/>
                  <a:gd name="connsiteY336" fmla="*/ 128334 h 494576"/>
                  <a:gd name="connsiteX337" fmla="*/ 425703 w 577854"/>
                  <a:gd name="connsiteY337" fmla="*/ 114042 h 494576"/>
                  <a:gd name="connsiteX338" fmla="*/ 425703 w 577854"/>
                  <a:gd name="connsiteY338" fmla="*/ 97102 h 494576"/>
                  <a:gd name="connsiteX339" fmla="*/ 444948 w 577854"/>
                  <a:gd name="connsiteY339" fmla="*/ 82810 h 494576"/>
                  <a:gd name="connsiteX340" fmla="*/ 76824 w 577854"/>
                  <a:gd name="connsiteY340" fmla="*/ 69257 h 494576"/>
                  <a:gd name="connsiteX341" fmla="*/ 76925 w 577854"/>
                  <a:gd name="connsiteY341" fmla="*/ 69370 h 494576"/>
                  <a:gd name="connsiteX342" fmla="*/ 79183 w 577854"/>
                  <a:gd name="connsiteY342" fmla="*/ 77983 h 494576"/>
                  <a:gd name="connsiteX343" fmla="*/ 79567 w 577854"/>
                  <a:gd name="connsiteY343" fmla="*/ 77983 h 494576"/>
                  <a:gd name="connsiteX344" fmla="*/ 79679 w 577854"/>
                  <a:gd name="connsiteY344" fmla="*/ 78413 h 494576"/>
                  <a:gd name="connsiteX345" fmla="*/ 79487 w 577854"/>
                  <a:gd name="connsiteY345" fmla="*/ 79146 h 494576"/>
                  <a:gd name="connsiteX346" fmla="*/ 79679 w 577854"/>
                  <a:gd name="connsiteY346" fmla="*/ 79879 h 494576"/>
                  <a:gd name="connsiteX347" fmla="*/ 79295 w 577854"/>
                  <a:gd name="connsiteY347" fmla="*/ 79879 h 494576"/>
                  <a:gd name="connsiteX348" fmla="*/ 76925 w 577854"/>
                  <a:gd name="connsiteY348" fmla="*/ 88922 h 494576"/>
                  <a:gd name="connsiteX349" fmla="*/ 72347 w 577854"/>
                  <a:gd name="connsiteY349" fmla="*/ 94043 h 494576"/>
                  <a:gd name="connsiteX350" fmla="*/ 89089 w 577854"/>
                  <a:gd name="connsiteY350" fmla="*/ 38363 h 494576"/>
                  <a:gd name="connsiteX351" fmla="*/ 94639 w 577854"/>
                  <a:gd name="connsiteY351" fmla="*/ 40156 h 494576"/>
                  <a:gd name="connsiteX352" fmla="*/ 119750 w 577854"/>
                  <a:gd name="connsiteY352" fmla="*/ 59478 h 494576"/>
                  <a:gd name="connsiteX353" fmla="*/ 119552 w 577854"/>
                  <a:gd name="connsiteY353" fmla="*/ 67782 h 494576"/>
                  <a:gd name="connsiteX354" fmla="*/ 110933 w 577854"/>
                  <a:gd name="connsiteY354" fmla="*/ 73960 h 494576"/>
                  <a:gd name="connsiteX355" fmla="*/ 99751 w 577854"/>
                  <a:gd name="connsiteY355" fmla="*/ 73813 h 494576"/>
                  <a:gd name="connsiteX356" fmla="*/ 78899 w 577854"/>
                  <a:gd name="connsiteY356" fmla="*/ 57769 h 494576"/>
                  <a:gd name="connsiteX357" fmla="*/ 81906 w 577854"/>
                  <a:gd name="connsiteY357" fmla="*/ 41122 h 494576"/>
                  <a:gd name="connsiteX358" fmla="*/ 83457 w 577854"/>
                  <a:gd name="connsiteY358" fmla="*/ 40010 h 494576"/>
                  <a:gd name="connsiteX359" fmla="*/ 89089 w 577854"/>
                  <a:gd name="connsiteY359" fmla="*/ 38363 h 494576"/>
                  <a:gd name="connsiteX360" fmla="*/ 231979 w 577854"/>
                  <a:gd name="connsiteY360" fmla="*/ 22041 h 494576"/>
                  <a:gd name="connsiteX361" fmla="*/ 258569 w 577854"/>
                  <a:gd name="connsiteY361" fmla="*/ 30220 h 494576"/>
                  <a:gd name="connsiteX362" fmla="*/ 298847 w 577854"/>
                  <a:gd name="connsiteY362" fmla="*/ 60132 h 494576"/>
                  <a:gd name="connsiteX363" fmla="*/ 307109 w 577854"/>
                  <a:gd name="connsiteY363" fmla="*/ 69370 h 494576"/>
                  <a:gd name="connsiteX364" fmla="*/ 309365 w 577854"/>
                  <a:gd name="connsiteY364" fmla="*/ 77983 h 494576"/>
                  <a:gd name="connsiteX365" fmla="*/ 309749 w 577854"/>
                  <a:gd name="connsiteY365" fmla="*/ 77983 h 494576"/>
                  <a:gd name="connsiteX366" fmla="*/ 309861 w 577854"/>
                  <a:gd name="connsiteY366" fmla="*/ 78413 h 494576"/>
                  <a:gd name="connsiteX367" fmla="*/ 309670 w 577854"/>
                  <a:gd name="connsiteY367" fmla="*/ 79146 h 494576"/>
                  <a:gd name="connsiteX368" fmla="*/ 309861 w 577854"/>
                  <a:gd name="connsiteY368" fmla="*/ 79879 h 494576"/>
                  <a:gd name="connsiteX369" fmla="*/ 309477 w 577854"/>
                  <a:gd name="connsiteY369" fmla="*/ 79879 h 494576"/>
                  <a:gd name="connsiteX370" fmla="*/ 307108 w 577854"/>
                  <a:gd name="connsiteY370" fmla="*/ 88922 h 494576"/>
                  <a:gd name="connsiteX371" fmla="*/ 298847 w 577854"/>
                  <a:gd name="connsiteY371" fmla="*/ 98160 h 494576"/>
                  <a:gd name="connsiteX372" fmla="*/ 258569 w 577854"/>
                  <a:gd name="connsiteY372" fmla="*/ 128072 h 494576"/>
                  <a:gd name="connsiteX373" fmla="*/ 205387 w 577854"/>
                  <a:gd name="connsiteY373" fmla="*/ 128072 h 494576"/>
                  <a:gd name="connsiteX374" fmla="*/ 165109 w 577854"/>
                  <a:gd name="connsiteY374" fmla="*/ 98161 h 494576"/>
                  <a:gd name="connsiteX375" fmla="*/ 156848 w 577854"/>
                  <a:gd name="connsiteY375" fmla="*/ 88922 h 494576"/>
                  <a:gd name="connsiteX376" fmla="*/ 154479 w 577854"/>
                  <a:gd name="connsiteY376" fmla="*/ 79879 h 494576"/>
                  <a:gd name="connsiteX377" fmla="*/ 154095 w 577854"/>
                  <a:gd name="connsiteY377" fmla="*/ 79879 h 494576"/>
                  <a:gd name="connsiteX378" fmla="*/ 154287 w 577854"/>
                  <a:gd name="connsiteY378" fmla="*/ 79146 h 494576"/>
                  <a:gd name="connsiteX379" fmla="*/ 154095 w 577854"/>
                  <a:gd name="connsiteY379" fmla="*/ 78413 h 494576"/>
                  <a:gd name="connsiteX380" fmla="*/ 154207 w 577854"/>
                  <a:gd name="connsiteY380" fmla="*/ 77983 h 494576"/>
                  <a:gd name="connsiteX381" fmla="*/ 154591 w 577854"/>
                  <a:gd name="connsiteY381" fmla="*/ 77983 h 494576"/>
                  <a:gd name="connsiteX382" fmla="*/ 156848 w 577854"/>
                  <a:gd name="connsiteY382" fmla="*/ 69370 h 494576"/>
                  <a:gd name="connsiteX383" fmla="*/ 165109 w 577854"/>
                  <a:gd name="connsiteY383" fmla="*/ 60132 h 494576"/>
                  <a:gd name="connsiteX384" fmla="*/ 205387 w 577854"/>
                  <a:gd name="connsiteY384" fmla="*/ 30220 h 494576"/>
                  <a:gd name="connsiteX385" fmla="*/ 231979 w 577854"/>
                  <a:gd name="connsiteY385" fmla="*/ 22041 h 494576"/>
                  <a:gd name="connsiteX386" fmla="*/ 302511 w 577854"/>
                  <a:gd name="connsiteY386" fmla="*/ 13711 h 494576"/>
                  <a:gd name="connsiteX387" fmla="*/ 308267 w 577854"/>
                  <a:gd name="connsiteY387" fmla="*/ 17035 h 494576"/>
                  <a:gd name="connsiteX388" fmla="*/ 315549 w 577854"/>
                  <a:gd name="connsiteY388" fmla="*/ 26549 h 494576"/>
                  <a:gd name="connsiteX389" fmla="*/ 311975 w 577854"/>
                  <a:gd name="connsiteY389" fmla="*/ 36196 h 494576"/>
                  <a:gd name="connsiteX390" fmla="*/ 299429 w 577854"/>
                  <a:gd name="connsiteY390" fmla="*/ 41494 h 494576"/>
                  <a:gd name="connsiteX391" fmla="*/ 286437 w 577854"/>
                  <a:gd name="connsiteY391" fmla="*/ 38839 h 494576"/>
                  <a:gd name="connsiteX392" fmla="*/ 279155 w 577854"/>
                  <a:gd name="connsiteY392" fmla="*/ 29326 h 494576"/>
                  <a:gd name="connsiteX393" fmla="*/ 282729 w 577854"/>
                  <a:gd name="connsiteY393" fmla="*/ 19678 h 494576"/>
                  <a:gd name="connsiteX394" fmla="*/ 295275 w 577854"/>
                  <a:gd name="connsiteY394" fmla="*/ 14381 h 494576"/>
                  <a:gd name="connsiteX395" fmla="*/ 302511 w 577854"/>
                  <a:gd name="connsiteY395" fmla="*/ 13711 h 494576"/>
                  <a:gd name="connsiteX396" fmla="*/ 347201 w 577854"/>
                  <a:gd name="connsiteY396" fmla="*/ 10849 h 494576"/>
                  <a:gd name="connsiteX397" fmla="*/ 380866 w 577854"/>
                  <a:gd name="connsiteY397" fmla="*/ 10849 h 494576"/>
                  <a:gd name="connsiteX398" fmla="*/ 403091 w 577854"/>
                  <a:gd name="connsiteY398" fmla="*/ 27354 h 494576"/>
                  <a:gd name="connsiteX399" fmla="*/ 403091 w 577854"/>
                  <a:gd name="connsiteY399" fmla="*/ 77983 h 494576"/>
                  <a:gd name="connsiteX400" fmla="*/ 403091 w 577854"/>
                  <a:gd name="connsiteY400" fmla="*/ 79879 h 494576"/>
                  <a:gd name="connsiteX401" fmla="*/ 403091 w 577854"/>
                  <a:gd name="connsiteY401" fmla="*/ 108569 h 494576"/>
                  <a:gd name="connsiteX402" fmla="*/ 380866 w 577854"/>
                  <a:gd name="connsiteY402" fmla="*/ 125075 h 494576"/>
                  <a:gd name="connsiteX403" fmla="*/ 347202 w 577854"/>
                  <a:gd name="connsiteY403" fmla="*/ 125075 h 494576"/>
                  <a:gd name="connsiteX404" fmla="*/ 324975 w 577854"/>
                  <a:gd name="connsiteY404" fmla="*/ 108569 h 494576"/>
                  <a:gd name="connsiteX405" fmla="*/ 324975 w 577854"/>
                  <a:gd name="connsiteY405" fmla="*/ 79879 h 494576"/>
                  <a:gd name="connsiteX406" fmla="*/ 324975 w 577854"/>
                  <a:gd name="connsiteY406" fmla="*/ 77983 h 494576"/>
                  <a:gd name="connsiteX407" fmla="*/ 324975 w 577854"/>
                  <a:gd name="connsiteY407" fmla="*/ 27354 h 494576"/>
                  <a:gd name="connsiteX408" fmla="*/ 347201 w 577854"/>
                  <a:gd name="connsiteY408" fmla="*/ 10849 h 494576"/>
                  <a:gd name="connsiteX409" fmla="*/ 135483 w 577854"/>
                  <a:gd name="connsiteY409" fmla="*/ 7870 h 494576"/>
                  <a:gd name="connsiteX410" fmla="*/ 145574 w 577854"/>
                  <a:gd name="connsiteY410" fmla="*/ 10974 h 494576"/>
                  <a:gd name="connsiteX411" fmla="*/ 169493 w 577854"/>
                  <a:gd name="connsiteY411" fmla="*/ 28737 h 494576"/>
                  <a:gd name="connsiteX412" fmla="*/ 169493 w 577854"/>
                  <a:gd name="connsiteY412" fmla="*/ 43725 h 494576"/>
                  <a:gd name="connsiteX413" fmla="*/ 154207 w 577854"/>
                  <a:gd name="connsiteY413" fmla="*/ 55077 h 494576"/>
                  <a:gd name="connsiteX414" fmla="*/ 134024 w 577854"/>
                  <a:gd name="connsiteY414" fmla="*/ 55077 h 494576"/>
                  <a:gd name="connsiteX415" fmla="*/ 110105 w 577854"/>
                  <a:gd name="connsiteY415" fmla="*/ 37315 h 494576"/>
                  <a:gd name="connsiteX416" fmla="*/ 110105 w 577854"/>
                  <a:gd name="connsiteY416" fmla="*/ 22325 h 494576"/>
                  <a:gd name="connsiteX417" fmla="*/ 125391 w 577854"/>
                  <a:gd name="connsiteY417" fmla="*/ 10974 h 494576"/>
                  <a:gd name="connsiteX418" fmla="*/ 135483 w 577854"/>
                  <a:gd name="connsiteY418" fmla="*/ 7870 h 494576"/>
                  <a:gd name="connsiteX419" fmla="*/ 413422 w 577854"/>
                  <a:gd name="connsiteY419" fmla="*/ 0 h 494576"/>
                  <a:gd name="connsiteX420" fmla="*/ 454210 w 577854"/>
                  <a:gd name="connsiteY420" fmla="*/ 0 h 494576"/>
                  <a:gd name="connsiteX421" fmla="*/ 471959 w 577854"/>
                  <a:gd name="connsiteY421" fmla="*/ 70997 h 494576"/>
                  <a:gd name="connsiteX422" fmla="*/ 452143 w 577854"/>
                  <a:gd name="connsiteY422" fmla="*/ 70997 h 494576"/>
                  <a:gd name="connsiteX423" fmla="*/ 413421 w 577854"/>
                  <a:gd name="connsiteY423" fmla="*/ 42241 h 494576"/>
                  <a:gd name="connsiteX424" fmla="*/ 316795 w 577854"/>
                  <a:gd name="connsiteY424" fmla="*/ 0 h 494576"/>
                  <a:gd name="connsiteX425" fmla="*/ 341621 w 577854"/>
                  <a:gd name="connsiteY425" fmla="*/ 0 h 494576"/>
                  <a:gd name="connsiteX426" fmla="*/ 334458 w 577854"/>
                  <a:gd name="connsiteY426" fmla="*/ 5135 h 494576"/>
                  <a:gd name="connsiteX427" fmla="*/ 323276 w 577854"/>
                  <a:gd name="connsiteY427" fmla="*/ 4988 h 494576"/>
                  <a:gd name="connsiteX428" fmla="*/ 242817 w 577854"/>
                  <a:gd name="connsiteY428" fmla="*/ 0 h 494576"/>
                  <a:gd name="connsiteX429" fmla="*/ 264773 w 577854"/>
                  <a:gd name="connsiteY429" fmla="*/ 0 h 494576"/>
                  <a:gd name="connsiteX430" fmla="*/ 267995 w 577854"/>
                  <a:gd name="connsiteY430" fmla="*/ 2479 h 494576"/>
                  <a:gd name="connsiteX431" fmla="*/ 267797 w 577854"/>
                  <a:gd name="connsiteY431" fmla="*/ 10783 h 494576"/>
                  <a:gd name="connsiteX432" fmla="*/ 259179 w 577854"/>
                  <a:gd name="connsiteY432" fmla="*/ 16961 h 494576"/>
                  <a:gd name="connsiteX433" fmla="*/ 247995 w 577854"/>
                  <a:gd name="connsiteY433" fmla="*/ 16814 h 494576"/>
                  <a:gd name="connsiteX434" fmla="*/ 239676 w 577854"/>
                  <a:gd name="connsiteY434" fmla="*/ 10413 h 494576"/>
                  <a:gd name="connsiteX435" fmla="*/ 239875 w 577854"/>
                  <a:gd name="connsiteY435" fmla="*/ 2108 h 494576"/>
                  <a:gd name="connsiteX436" fmla="*/ 156717 w 577854"/>
                  <a:gd name="connsiteY436" fmla="*/ 0 h 494576"/>
                  <a:gd name="connsiteX437" fmla="*/ 199844 w 577854"/>
                  <a:gd name="connsiteY437" fmla="*/ 0 h 494576"/>
                  <a:gd name="connsiteX438" fmla="*/ 224943 w 577854"/>
                  <a:gd name="connsiteY438" fmla="*/ 0 h 494576"/>
                  <a:gd name="connsiteX439" fmla="*/ 224943 w 577854"/>
                  <a:gd name="connsiteY439" fmla="*/ 2545 h 494576"/>
                  <a:gd name="connsiteX440" fmla="*/ 200819 w 577854"/>
                  <a:gd name="connsiteY440" fmla="*/ 20461 h 494576"/>
                  <a:gd name="connsiteX441" fmla="*/ 175723 w 577854"/>
                  <a:gd name="connsiteY441" fmla="*/ 20461 h 494576"/>
                  <a:gd name="connsiteX442" fmla="*/ 156717 w 577854"/>
                  <a:gd name="connsiteY442" fmla="*/ 6347 h 494576"/>
                  <a:gd name="connsiteX443" fmla="*/ 89333 w 577854"/>
                  <a:gd name="connsiteY443" fmla="*/ 0 h 494576"/>
                  <a:gd name="connsiteX444" fmla="*/ 96789 w 577854"/>
                  <a:gd name="connsiteY444" fmla="*/ 0 h 494576"/>
                  <a:gd name="connsiteX445" fmla="*/ 96789 w 577854"/>
                  <a:gd name="connsiteY445" fmla="*/ 13718 h 494576"/>
                  <a:gd name="connsiteX446" fmla="*/ 85316 w 577854"/>
                  <a:gd name="connsiteY446" fmla="*/ 22239 h 49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</a:cxnLst>
                <a:rect l="l" t="t" r="r" b="b"/>
                <a:pathLst>
                  <a:path w="577854" h="494576">
                    <a:moveTo>
                      <a:pt x="502476" y="493260"/>
                    </a:moveTo>
                    <a:lnTo>
                      <a:pt x="506725" y="493260"/>
                    </a:lnTo>
                    <a:lnTo>
                      <a:pt x="515285" y="493260"/>
                    </a:lnTo>
                    <a:lnTo>
                      <a:pt x="517057" y="494576"/>
                    </a:lnTo>
                    <a:lnTo>
                      <a:pt x="500704" y="494576"/>
                    </a:lnTo>
                    <a:close/>
                    <a:moveTo>
                      <a:pt x="739" y="490484"/>
                    </a:moveTo>
                    <a:lnTo>
                      <a:pt x="6249" y="494576"/>
                    </a:lnTo>
                    <a:lnTo>
                      <a:pt x="0" y="494576"/>
                    </a:lnTo>
                    <a:close/>
                    <a:moveTo>
                      <a:pt x="144012" y="481086"/>
                    </a:moveTo>
                    <a:cubicBezTo>
                      <a:pt x="146243" y="481159"/>
                      <a:pt x="148436" y="481865"/>
                      <a:pt x="150062" y="483185"/>
                    </a:cubicBezTo>
                    <a:lnTo>
                      <a:pt x="157044" y="488851"/>
                    </a:lnTo>
                    <a:lnTo>
                      <a:pt x="156702" y="494576"/>
                    </a:lnTo>
                    <a:lnTo>
                      <a:pt x="129709" y="494576"/>
                    </a:lnTo>
                    <a:lnTo>
                      <a:pt x="130103" y="487964"/>
                    </a:lnTo>
                    <a:lnTo>
                      <a:pt x="137734" y="482779"/>
                    </a:lnTo>
                    <a:cubicBezTo>
                      <a:pt x="139512" y="481571"/>
                      <a:pt x="141780" y="481012"/>
                      <a:pt x="144012" y="481086"/>
                    </a:cubicBezTo>
                    <a:close/>
                    <a:moveTo>
                      <a:pt x="564909" y="442794"/>
                    </a:moveTo>
                    <a:lnTo>
                      <a:pt x="577854" y="494576"/>
                    </a:lnTo>
                    <a:lnTo>
                      <a:pt x="563611" y="494576"/>
                    </a:lnTo>
                    <a:lnTo>
                      <a:pt x="538767" y="476126"/>
                    </a:lnTo>
                    <a:cubicBezTo>
                      <a:pt x="533592" y="472283"/>
                      <a:pt x="533592" y="466050"/>
                      <a:pt x="538767" y="462207"/>
                    </a:cubicBezTo>
                    <a:close/>
                    <a:moveTo>
                      <a:pt x="229070" y="437747"/>
                    </a:moveTo>
                    <a:cubicBezTo>
                      <a:pt x="232287" y="437409"/>
                      <a:pt x="235576" y="437413"/>
                      <a:pt x="238834" y="437777"/>
                    </a:cubicBezTo>
                    <a:cubicBezTo>
                      <a:pt x="243178" y="438261"/>
                      <a:pt x="247465" y="439387"/>
                      <a:pt x="251446" y="441197"/>
                    </a:cubicBezTo>
                    <a:lnTo>
                      <a:pt x="328267" y="476127"/>
                    </a:lnTo>
                    <a:cubicBezTo>
                      <a:pt x="336231" y="479749"/>
                      <a:pt x="341464" y="485424"/>
                      <a:pt x="343487" y="491673"/>
                    </a:cubicBezTo>
                    <a:lnTo>
                      <a:pt x="342869" y="494576"/>
                    </a:lnTo>
                    <a:lnTo>
                      <a:pt x="175515" y="494576"/>
                    </a:lnTo>
                    <a:lnTo>
                      <a:pt x="178203" y="481941"/>
                    </a:lnTo>
                    <a:lnTo>
                      <a:pt x="204950" y="449501"/>
                    </a:lnTo>
                    <a:cubicBezTo>
                      <a:pt x="210435" y="442848"/>
                      <a:pt x="219422" y="438761"/>
                      <a:pt x="229070" y="437747"/>
                    </a:cubicBezTo>
                    <a:close/>
                    <a:moveTo>
                      <a:pt x="167600" y="430311"/>
                    </a:moveTo>
                    <a:cubicBezTo>
                      <a:pt x="170977" y="430618"/>
                      <a:pt x="174195" y="431881"/>
                      <a:pt x="176457" y="434027"/>
                    </a:cubicBezTo>
                    <a:lnTo>
                      <a:pt x="186161" y="443240"/>
                    </a:lnTo>
                    <a:cubicBezTo>
                      <a:pt x="190683" y="447534"/>
                      <a:pt x="189663" y="453736"/>
                      <a:pt x="183881" y="457095"/>
                    </a:cubicBezTo>
                    <a:lnTo>
                      <a:pt x="170811" y="464688"/>
                    </a:lnTo>
                    <a:cubicBezTo>
                      <a:pt x="165031" y="468046"/>
                      <a:pt x="156679" y="467288"/>
                      <a:pt x="152156" y="462994"/>
                    </a:cubicBezTo>
                    <a:lnTo>
                      <a:pt x="142451" y="453781"/>
                    </a:lnTo>
                    <a:cubicBezTo>
                      <a:pt x="137929" y="449488"/>
                      <a:pt x="138949" y="443285"/>
                      <a:pt x="144731" y="439927"/>
                    </a:cubicBezTo>
                    <a:lnTo>
                      <a:pt x="157800" y="432334"/>
                    </a:lnTo>
                    <a:cubicBezTo>
                      <a:pt x="160691" y="430655"/>
                      <a:pt x="164224" y="430005"/>
                      <a:pt x="167600" y="430311"/>
                    </a:cubicBezTo>
                    <a:close/>
                    <a:moveTo>
                      <a:pt x="85388" y="430270"/>
                    </a:moveTo>
                    <a:cubicBezTo>
                      <a:pt x="92081" y="430877"/>
                      <a:pt x="98464" y="433381"/>
                      <a:pt x="102947" y="437637"/>
                    </a:cubicBezTo>
                    <a:lnTo>
                      <a:pt x="122189" y="455905"/>
                    </a:lnTo>
                    <a:cubicBezTo>
                      <a:pt x="131155" y="464418"/>
                      <a:pt x="129133" y="476716"/>
                      <a:pt x="117671" y="483375"/>
                    </a:cubicBezTo>
                    <a:lnTo>
                      <a:pt x="98390" y="494576"/>
                    </a:lnTo>
                    <a:lnTo>
                      <a:pt x="76200" y="494576"/>
                    </a:lnTo>
                    <a:lnTo>
                      <a:pt x="29456" y="494576"/>
                    </a:lnTo>
                    <a:lnTo>
                      <a:pt x="20147" y="485738"/>
                    </a:lnTo>
                    <a:cubicBezTo>
                      <a:pt x="11180" y="477225"/>
                      <a:pt x="13203" y="464927"/>
                      <a:pt x="24666" y="458268"/>
                    </a:cubicBezTo>
                    <a:lnTo>
                      <a:pt x="65957" y="434281"/>
                    </a:lnTo>
                    <a:cubicBezTo>
                      <a:pt x="71689" y="430952"/>
                      <a:pt x="78694" y="429662"/>
                      <a:pt x="85388" y="430270"/>
                    </a:cubicBezTo>
                    <a:close/>
                    <a:moveTo>
                      <a:pt x="309663" y="420364"/>
                    </a:moveTo>
                    <a:cubicBezTo>
                      <a:pt x="312014" y="420844"/>
                      <a:pt x="314119" y="421991"/>
                      <a:pt x="315419" y="423689"/>
                    </a:cubicBezTo>
                    <a:lnTo>
                      <a:pt x="322701" y="433203"/>
                    </a:lnTo>
                    <a:cubicBezTo>
                      <a:pt x="325301" y="436599"/>
                      <a:pt x="323701" y="440919"/>
                      <a:pt x="319127" y="442850"/>
                    </a:cubicBezTo>
                    <a:lnTo>
                      <a:pt x="306581" y="448147"/>
                    </a:lnTo>
                    <a:cubicBezTo>
                      <a:pt x="302007" y="450078"/>
                      <a:pt x="296189" y="448890"/>
                      <a:pt x="293589" y="445493"/>
                    </a:cubicBezTo>
                    <a:lnTo>
                      <a:pt x="286307" y="435980"/>
                    </a:lnTo>
                    <a:cubicBezTo>
                      <a:pt x="283706" y="432583"/>
                      <a:pt x="285306" y="428263"/>
                      <a:pt x="289881" y="426332"/>
                    </a:cubicBezTo>
                    <a:lnTo>
                      <a:pt x="302427" y="421036"/>
                    </a:lnTo>
                    <a:cubicBezTo>
                      <a:pt x="304715" y="420070"/>
                      <a:pt x="307311" y="419884"/>
                      <a:pt x="309663" y="420364"/>
                    </a:cubicBezTo>
                    <a:close/>
                    <a:moveTo>
                      <a:pt x="390947" y="406054"/>
                    </a:moveTo>
                    <a:cubicBezTo>
                      <a:pt x="398468" y="405839"/>
                      <a:pt x="406099" y="407755"/>
                      <a:pt x="412059" y="411852"/>
                    </a:cubicBezTo>
                    <a:lnTo>
                      <a:pt x="472401" y="453340"/>
                    </a:lnTo>
                    <a:cubicBezTo>
                      <a:pt x="484320" y="461534"/>
                      <a:pt x="485036" y="475353"/>
                      <a:pt x="474003" y="484205"/>
                    </a:cubicBezTo>
                    <a:lnTo>
                      <a:pt x="461074" y="494576"/>
                    </a:lnTo>
                    <a:lnTo>
                      <a:pt x="380227" y="494576"/>
                    </a:lnTo>
                    <a:lnTo>
                      <a:pt x="341835" y="468180"/>
                    </a:lnTo>
                    <a:cubicBezTo>
                      <a:pt x="329916" y="459986"/>
                      <a:pt x="329200" y="446167"/>
                      <a:pt x="340234" y="437316"/>
                    </a:cubicBezTo>
                    <a:lnTo>
                      <a:pt x="370497" y="413041"/>
                    </a:lnTo>
                    <a:cubicBezTo>
                      <a:pt x="376015" y="408614"/>
                      <a:pt x="383425" y="406269"/>
                      <a:pt x="390947" y="406054"/>
                    </a:cubicBezTo>
                    <a:close/>
                    <a:moveTo>
                      <a:pt x="96237" y="400453"/>
                    </a:moveTo>
                    <a:cubicBezTo>
                      <a:pt x="98468" y="400527"/>
                      <a:pt x="100661" y="401232"/>
                      <a:pt x="102288" y="402552"/>
                    </a:cubicBezTo>
                    <a:lnTo>
                      <a:pt x="109270" y="408219"/>
                    </a:lnTo>
                    <a:cubicBezTo>
                      <a:pt x="112523" y="410860"/>
                      <a:pt x="112279" y="414958"/>
                      <a:pt x="108723" y="417374"/>
                    </a:cubicBezTo>
                    <a:lnTo>
                      <a:pt x="101093" y="422560"/>
                    </a:lnTo>
                    <a:cubicBezTo>
                      <a:pt x="97537" y="424976"/>
                      <a:pt x="92018" y="424794"/>
                      <a:pt x="88764" y="422153"/>
                    </a:cubicBezTo>
                    <a:lnTo>
                      <a:pt x="81782" y="416487"/>
                    </a:lnTo>
                    <a:cubicBezTo>
                      <a:pt x="78529" y="413846"/>
                      <a:pt x="78774" y="409748"/>
                      <a:pt x="82329" y="407331"/>
                    </a:cubicBezTo>
                    <a:lnTo>
                      <a:pt x="89959" y="402146"/>
                    </a:lnTo>
                    <a:cubicBezTo>
                      <a:pt x="91738" y="400938"/>
                      <a:pt x="94006" y="400380"/>
                      <a:pt x="96237" y="400453"/>
                    </a:cubicBezTo>
                    <a:close/>
                    <a:moveTo>
                      <a:pt x="265970" y="385826"/>
                    </a:moveTo>
                    <a:cubicBezTo>
                      <a:pt x="269277" y="385989"/>
                      <a:pt x="272499" y="387089"/>
                      <a:pt x="274853" y="389087"/>
                    </a:cubicBezTo>
                    <a:lnTo>
                      <a:pt x="287771" y="400046"/>
                    </a:lnTo>
                    <a:cubicBezTo>
                      <a:pt x="292480" y="404041"/>
                      <a:pt x="291935" y="410116"/>
                      <a:pt x="286556" y="413613"/>
                    </a:cubicBezTo>
                    <a:lnTo>
                      <a:pt x="267960" y="425701"/>
                    </a:lnTo>
                    <a:cubicBezTo>
                      <a:pt x="262580" y="429198"/>
                      <a:pt x="254400" y="428795"/>
                      <a:pt x="249690" y="424799"/>
                    </a:cubicBezTo>
                    <a:lnTo>
                      <a:pt x="236773" y="413840"/>
                    </a:lnTo>
                    <a:cubicBezTo>
                      <a:pt x="232064" y="409844"/>
                      <a:pt x="232608" y="403770"/>
                      <a:pt x="237988" y="400273"/>
                    </a:cubicBezTo>
                    <a:lnTo>
                      <a:pt x="256583" y="388185"/>
                    </a:lnTo>
                    <a:cubicBezTo>
                      <a:pt x="259274" y="386436"/>
                      <a:pt x="262665" y="385663"/>
                      <a:pt x="265970" y="385826"/>
                    </a:cubicBezTo>
                    <a:close/>
                    <a:moveTo>
                      <a:pt x="25546" y="353149"/>
                    </a:moveTo>
                    <a:lnTo>
                      <a:pt x="25851" y="353243"/>
                    </a:lnTo>
                    <a:lnTo>
                      <a:pt x="71693" y="387286"/>
                    </a:lnTo>
                    <a:cubicBezTo>
                      <a:pt x="78010" y="391978"/>
                      <a:pt x="78010" y="399586"/>
                      <a:pt x="71693" y="404278"/>
                    </a:cubicBezTo>
                    <a:lnTo>
                      <a:pt x="7730" y="451779"/>
                    </a:lnTo>
                    <a:close/>
                    <a:moveTo>
                      <a:pt x="266232" y="349407"/>
                    </a:moveTo>
                    <a:cubicBezTo>
                      <a:pt x="268583" y="349888"/>
                      <a:pt x="270687" y="351034"/>
                      <a:pt x="271987" y="352733"/>
                    </a:cubicBezTo>
                    <a:lnTo>
                      <a:pt x="279270" y="362246"/>
                    </a:lnTo>
                    <a:cubicBezTo>
                      <a:pt x="281871" y="365643"/>
                      <a:pt x="280270" y="369962"/>
                      <a:pt x="275695" y="371894"/>
                    </a:cubicBezTo>
                    <a:lnTo>
                      <a:pt x="263150" y="377190"/>
                    </a:lnTo>
                    <a:cubicBezTo>
                      <a:pt x="258576" y="379122"/>
                      <a:pt x="252759" y="377933"/>
                      <a:pt x="250158" y="374536"/>
                    </a:cubicBezTo>
                    <a:lnTo>
                      <a:pt x="242875" y="365023"/>
                    </a:lnTo>
                    <a:cubicBezTo>
                      <a:pt x="240275" y="361626"/>
                      <a:pt x="241875" y="357306"/>
                      <a:pt x="246451" y="355375"/>
                    </a:cubicBezTo>
                    <a:lnTo>
                      <a:pt x="258995" y="350078"/>
                    </a:lnTo>
                    <a:cubicBezTo>
                      <a:pt x="261283" y="349113"/>
                      <a:pt x="263881" y="348928"/>
                      <a:pt x="266232" y="349407"/>
                    </a:cubicBezTo>
                    <a:close/>
                    <a:moveTo>
                      <a:pt x="334226" y="342762"/>
                    </a:moveTo>
                    <a:cubicBezTo>
                      <a:pt x="337093" y="342512"/>
                      <a:pt x="339979" y="342684"/>
                      <a:pt x="342721" y="343244"/>
                    </a:cubicBezTo>
                    <a:cubicBezTo>
                      <a:pt x="348206" y="344365"/>
                      <a:pt x="353114" y="347039"/>
                      <a:pt x="356147" y="351001"/>
                    </a:cubicBezTo>
                    <a:lnTo>
                      <a:pt x="373134" y="373191"/>
                    </a:lnTo>
                    <a:cubicBezTo>
                      <a:pt x="379201" y="381116"/>
                      <a:pt x="375468" y="391192"/>
                      <a:pt x="364796" y="395697"/>
                    </a:cubicBezTo>
                    <a:lnTo>
                      <a:pt x="335532" y="408052"/>
                    </a:lnTo>
                    <a:cubicBezTo>
                      <a:pt x="324860" y="412557"/>
                      <a:pt x="311292" y="409785"/>
                      <a:pt x="305225" y="401861"/>
                    </a:cubicBezTo>
                    <a:lnTo>
                      <a:pt x="288239" y="379671"/>
                    </a:lnTo>
                    <a:cubicBezTo>
                      <a:pt x="282171" y="371747"/>
                      <a:pt x="285905" y="361670"/>
                      <a:pt x="296576" y="357165"/>
                    </a:cubicBezTo>
                    <a:lnTo>
                      <a:pt x="325842" y="344809"/>
                    </a:lnTo>
                    <a:cubicBezTo>
                      <a:pt x="328510" y="343683"/>
                      <a:pt x="331358" y="343012"/>
                      <a:pt x="334226" y="342762"/>
                    </a:cubicBezTo>
                    <a:close/>
                    <a:moveTo>
                      <a:pt x="346688" y="310144"/>
                    </a:moveTo>
                    <a:cubicBezTo>
                      <a:pt x="348920" y="310218"/>
                      <a:pt x="351113" y="310924"/>
                      <a:pt x="352739" y="312244"/>
                    </a:cubicBezTo>
                    <a:lnTo>
                      <a:pt x="359721" y="317911"/>
                    </a:lnTo>
                    <a:cubicBezTo>
                      <a:pt x="362975" y="320552"/>
                      <a:pt x="362730" y="324650"/>
                      <a:pt x="359174" y="327067"/>
                    </a:cubicBezTo>
                    <a:lnTo>
                      <a:pt x="351543" y="332252"/>
                    </a:lnTo>
                    <a:cubicBezTo>
                      <a:pt x="347989" y="334667"/>
                      <a:pt x="342469" y="334485"/>
                      <a:pt x="339215" y="331845"/>
                    </a:cubicBezTo>
                    <a:lnTo>
                      <a:pt x="332233" y="326178"/>
                    </a:lnTo>
                    <a:cubicBezTo>
                      <a:pt x="328979" y="323538"/>
                      <a:pt x="329225" y="319438"/>
                      <a:pt x="332779" y="317023"/>
                    </a:cubicBezTo>
                    <a:lnTo>
                      <a:pt x="340411" y="311838"/>
                    </a:lnTo>
                    <a:cubicBezTo>
                      <a:pt x="342189" y="310629"/>
                      <a:pt x="344457" y="310071"/>
                      <a:pt x="346688" y="310144"/>
                    </a:cubicBezTo>
                    <a:close/>
                    <a:moveTo>
                      <a:pt x="296373" y="309494"/>
                    </a:moveTo>
                    <a:cubicBezTo>
                      <a:pt x="299679" y="309657"/>
                      <a:pt x="302901" y="310757"/>
                      <a:pt x="305255" y="312755"/>
                    </a:cubicBezTo>
                    <a:lnTo>
                      <a:pt x="318172" y="323714"/>
                    </a:lnTo>
                    <a:cubicBezTo>
                      <a:pt x="322882" y="327709"/>
                      <a:pt x="322337" y="333784"/>
                      <a:pt x="316957" y="337281"/>
                    </a:cubicBezTo>
                    <a:lnTo>
                      <a:pt x="298362" y="349369"/>
                    </a:lnTo>
                    <a:cubicBezTo>
                      <a:pt x="292982" y="352867"/>
                      <a:pt x="284802" y="352462"/>
                      <a:pt x="280093" y="348467"/>
                    </a:cubicBezTo>
                    <a:lnTo>
                      <a:pt x="267175" y="337508"/>
                    </a:lnTo>
                    <a:cubicBezTo>
                      <a:pt x="262466" y="333513"/>
                      <a:pt x="263009" y="327438"/>
                      <a:pt x="268390" y="323940"/>
                    </a:cubicBezTo>
                    <a:lnTo>
                      <a:pt x="286986" y="311853"/>
                    </a:lnTo>
                    <a:cubicBezTo>
                      <a:pt x="289676" y="310104"/>
                      <a:pt x="293065" y="309331"/>
                      <a:pt x="296373" y="309494"/>
                    </a:cubicBezTo>
                    <a:close/>
                    <a:moveTo>
                      <a:pt x="116344" y="285069"/>
                    </a:moveTo>
                    <a:cubicBezTo>
                      <a:pt x="125201" y="285068"/>
                      <a:pt x="134058" y="287578"/>
                      <a:pt x="140815" y="292596"/>
                    </a:cubicBezTo>
                    <a:lnTo>
                      <a:pt x="224293" y="354589"/>
                    </a:lnTo>
                    <a:cubicBezTo>
                      <a:pt x="237808" y="364626"/>
                      <a:pt x="237808" y="380900"/>
                      <a:pt x="224293" y="390936"/>
                    </a:cubicBezTo>
                    <a:lnTo>
                      <a:pt x="187226" y="418462"/>
                    </a:lnTo>
                    <a:cubicBezTo>
                      <a:pt x="173712" y="428500"/>
                      <a:pt x="151797" y="428500"/>
                      <a:pt x="138283" y="418462"/>
                    </a:cubicBezTo>
                    <a:lnTo>
                      <a:pt x="54806" y="356470"/>
                    </a:lnTo>
                    <a:cubicBezTo>
                      <a:pt x="41290" y="346433"/>
                      <a:pt x="41291" y="330160"/>
                      <a:pt x="54806" y="320123"/>
                    </a:cubicBezTo>
                    <a:lnTo>
                      <a:pt x="91872" y="292596"/>
                    </a:lnTo>
                    <a:cubicBezTo>
                      <a:pt x="98629" y="287578"/>
                      <a:pt x="107487" y="285069"/>
                      <a:pt x="116344" y="285069"/>
                    </a:cubicBezTo>
                    <a:close/>
                    <a:moveTo>
                      <a:pt x="506455" y="275970"/>
                    </a:moveTo>
                    <a:lnTo>
                      <a:pt x="506725" y="276010"/>
                    </a:lnTo>
                    <a:lnTo>
                      <a:pt x="506725" y="275970"/>
                    </a:lnTo>
                    <a:lnTo>
                      <a:pt x="506727" y="275970"/>
                    </a:lnTo>
                    <a:lnTo>
                      <a:pt x="524575" y="281460"/>
                    </a:lnTo>
                    <a:lnTo>
                      <a:pt x="561439" y="428916"/>
                    </a:lnTo>
                    <a:lnTo>
                      <a:pt x="547179" y="439505"/>
                    </a:lnTo>
                    <a:cubicBezTo>
                      <a:pt x="536008" y="447801"/>
                      <a:pt x="521367" y="451949"/>
                      <a:pt x="506727" y="451949"/>
                    </a:cubicBezTo>
                    <a:lnTo>
                      <a:pt x="506725" y="451949"/>
                    </a:lnTo>
                    <a:lnTo>
                      <a:pt x="506725" y="451911"/>
                    </a:lnTo>
                    <a:lnTo>
                      <a:pt x="506455" y="451950"/>
                    </a:lnTo>
                    <a:cubicBezTo>
                      <a:pt x="491814" y="451950"/>
                      <a:pt x="477173" y="447802"/>
                      <a:pt x="466002" y="439505"/>
                    </a:cubicBezTo>
                    <a:lnTo>
                      <a:pt x="404728" y="394002"/>
                    </a:lnTo>
                    <a:cubicBezTo>
                      <a:pt x="382386" y="377410"/>
                      <a:pt x="382387" y="350510"/>
                      <a:pt x="404728" y="333919"/>
                    </a:cubicBezTo>
                    <a:lnTo>
                      <a:pt x="466002" y="288415"/>
                    </a:lnTo>
                    <a:cubicBezTo>
                      <a:pt x="477173" y="280118"/>
                      <a:pt x="491814" y="275970"/>
                      <a:pt x="506455" y="275970"/>
                    </a:cubicBezTo>
                    <a:close/>
                    <a:moveTo>
                      <a:pt x="128087" y="257464"/>
                    </a:moveTo>
                    <a:cubicBezTo>
                      <a:pt x="130318" y="257538"/>
                      <a:pt x="132511" y="258244"/>
                      <a:pt x="134137" y="259563"/>
                    </a:cubicBezTo>
                    <a:lnTo>
                      <a:pt x="141121" y="265230"/>
                    </a:lnTo>
                    <a:cubicBezTo>
                      <a:pt x="144374" y="267871"/>
                      <a:pt x="144129" y="271969"/>
                      <a:pt x="140573" y="274385"/>
                    </a:cubicBezTo>
                    <a:lnTo>
                      <a:pt x="132943" y="279571"/>
                    </a:lnTo>
                    <a:cubicBezTo>
                      <a:pt x="129387" y="281987"/>
                      <a:pt x="123868" y="281805"/>
                      <a:pt x="120614" y="279165"/>
                    </a:cubicBezTo>
                    <a:lnTo>
                      <a:pt x="113632" y="273498"/>
                    </a:lnTo>
                    <a:cubicBezTo>
                      <a:pt x="110378" y="270857"/>
                      <a:pt x="110623" y="266759"/>
                      <a:pt x="114179" y="264342"/>
                    </a:cubicBezTo>
                    <a:lnTo>
                      <a:pt x="121810" y="259157"/>
                    </a:lnTo>
                    <a:cubicBezTo>
                      <a:pt x="123587" y="257949"/>
                      <a:pt x="125857" y="257391"/>
                      <a:pt x="128087" y="257464"/>
                    </a:cubicBezTo>
                    <a:close/>
                    <a:moveTo>
                      <a:pt x="140026" y="230063"/>
                    </a:moveTo>
                    <a:cubicBezTo>
                      <a:pt x="144741" y="228883"/>
                      <a:pt x="149850" y="230765"/>
                      <a:pt x="151439" y="234267"/>
                    </a:cubicBezTo>
                    <a:lnTo>
                      <a:pt x="154848" y="241779"/>
                    </a:lnTo>
                    <a:cubicBezTo>
                      <a:pt x="156435" y="245281"/>
                      <a:pt x="153901" y="249076"/>
                      <a:pt x="149187" y="250255"/>
                    </a:cubicBezTo>
                    <a:lnTo>
                      <a:pt x="136479" y="253435"/>
                    </a:lnTo>
                    <a:cubicBezTo>
                      <a:pt x="131764" y="254615"/>
                      <a:pt x="126655" y="252732"/>
                      <a:pt x="125067" y="249231"/>
                    </a:cubicBezTo>
                    <a:lnTo>
                      <a:pt x="121657" y="241718"/>
                    </a:lnTo>
                    <a:cubicBezTo>
                      <a:pt x="120070" y="238217"/>
                      <a:pt x="122604" y="234422"/>
                      <a:pt x="127319" y="233242"/>
                    </a:cubicBezTo>
                    <a:close/>
                    <a:moveTo>
                      <a:pt x="407849" y="227091"/>
                    </a:moveTo>
                    <a:cubicBezTo>
                      <a:pt x="413924" y="227091"/>
                      <a:pt x="419999" y="228812"/>
                      <a:pt x="424634" y="232254"/>
                    </a:cubicBezTo>
                    <a:lnTo>
                      <a:pt x="450056" y="251133"/>
                    </a:lnTo>
                    <a:cubicBezTo>
                      <a:pt x="459326" y="258017"/>
                      <a:pt x="459327" y="269179"/>
                      <a:pt x="450056" y="276062"/>
                    </a:cubicBezTo>
                    <a:lnTo>
                      <a:pt x="405449" y="309188"/>
                    </a:lnTo>
                    <a:cubicBezTo>
                      <a:pt x="396180" y="316073"/>
                      <a:pt x="381150" y="316073"/>
                      <a:pt x="371880" y="309188"/>
                    </a:cubicBezTo>
                    <a:lnTo>
                      <a:pt x="346459" y="290309"/>
                    </a:lnTo>
                    <a:cubicBezTo>
                      <a:pt x="337189" y="283425"/>
                      <a:pt x="337189" y="272264"/>
                      <a:pt x="346459" y="265381"/>
                    </a:cubicBezTo>
                    <a:lnTo>
                      <a:pt x="391066" y="232254"/>
                    </a:lnTo>
                    <a:cubicBezTo>
                      <a:pt x="395701" y="228812"/>
                      <a:pt x="401775" y="227091"/>
                      <a:pt x="407849" y="227091"/>
                    </a:cubicBezTo>
                    <a:close/>
                    <a:moveTo>
                      <a:pt x="222238" y="215213"/>
                    </a:moveTo>
                    <a:cubicBezTo>
                      <a:pt x="225608" y="215213"/>
                      <a:pt x="228979" y="216167"/>
                      <a:pt x="231550" y="218077"/>
                    </a:cubicBezTo>
                    <a:lnTo>
                      <a:pt x="304555" y="272293"/>
                    </a:lnTo>
                    <a:cubicBezTo>
                      <a:pt x="309696" y="276112"/>
                      <a:pt x="309696" y="282304"/>
                      <a:pt x="304555" y="286123"/>
                    </a:cubicBezTo>
                    <a:lnTo>
                      <a:pt x="242115" y="332493"/>
                    </a:lnTo>
                    <a:cubicBezTo>
                      <a:pt x="236973" y="336311"/>
                      <a:pt x="228635" y="336311"/>
                      <a:pt x="223492" y="332493"/>
                    </a:cubicBezTo>
                    <a:lnTo>
                      <a:pt x="150487" y="278276"/>
                    </a:lnTo>
                    <a:cubicBezTo>
                      <a:pt x="145345" y="274458"/>
                      <a:pt x="145345" y="268265"/>
                      <a:pt x="150487" y="264447"/>
                    </a:cubicBezTo>
                    <a:lnTo>
                      <a:pt x="212927" y="218077"/>
                    </a:lnTo>
                    <a:cubicBezTo>
                      <a:pt x="215497" y="216168"/>
                      <a:pt x="218868" y="215213"/>
                      <a:pt x="222238" y="215213"/>
                    </a:cubicBezTo>
                    <a:close/>
                    <a:moveTo>
                      <a:pt x="52619" y="203259"/>
                    </a:moveTo>
                    <a:lnTo>
                      <a:pt x="98843" y="237587"/>
                    </a:lnTo>
                    <a:cubicBezTo>
                      <a:pt x="109125" y="245222"/>
                      <a:pt x="109125" y="257602"/>
                      <a:pt x="98843" y="265238"/>
                    </a:cubicBezTo>
                    <a:lnTo>
                      <a:pt x="62245" y="292417"/>
                    </a:lnTo>
                    <a:cubicBezTo>
                      <a:pt x="57104" y="296235"/>
                      <a:pt x="50366" y="298143"/>
                      <a:pt x="43628" y="298143"/>
                    </a:cubicBezTo>
                    <a:lnTo>
                      <a:pt x="35910" y="295769"/>
                    </a:lnTo>
                    <a:close/>
                    <a:moveTo>
                      <a:pt x="120848" y="202634"/>
                    </a:moveTo>
                    <a:cubicBezTo>
                      <a:pt x="123079" y="202708"/>
                      <a:pt x="125272" y="203413"/>
                      <a:pt x="126898" y="204733"/>
                    </a:cubicBezTo>
                    <a:lnTo>
                      <a:pt x="133881" y="210400"/>
                    </a:lnTo>
                    <a:cubicBezTo>
                      <a:pt x="137134" y="213041"/>
                      <a:pt x="136889" y="217140"/>
                      <a:pt x="133334" y="219555"/>
                    </a:cubicBezTo>
                    <a:lnTo>
                      <a:pt x="125703" y="224741"/>
                    </a:lnTo>
                    <a:cubicBezTo>
                      <a:pt x="122147" y="227157"/>
                      <a:pt x="116628" y="226974"/>
                      <a:pt x="113375" y="224334"/>
                    </a:cubicBezTo>
                    <a:lnTo>
                      <a:pt x="106392" y="218668"/>
                    </a:lnTo>
                    <a:cubicBezTo>
                      <a:pt x="103139" y="216027"/>
                      <a:pt x="103384" y="211928"/>
                      <a:pt x="106939" y="209512"/>
                    </a:cubicBezTo>
                    <a:lnTo>
                      <a:pt x="114570" y="204327"/>
                    </a:lnTo>
                    <a:cubicBezTo>
                      <a:pt x="116348" y="203119"/>
                      <a:pt x="118617" y="202560"/>
                      <a:pt x="120848" y="202634"/>
                    </a:cubicBezTo>
                    <a:close/>
                    <a:moveTo>
                      <a:pt x="433550" y="197259"/>
                    </a:moveTo>
                    <a:cubicBezTo>
                      <a:pt x="435781" y="197332"/>
                      <a:pt x="437975" y="198038"/>
                      <a:pt x="439601" y="199359"/>
                    </a:cubicBezTo>
                    <a:lnTo>
                      <a:pt x="446584" y="205025"/>
                    </a:lnTo>
                    <a:cubicBezTo>
                      <a:pt x="449838" y="207666"/>
                      <a:pt x="449592" y="211765"/>
                      <a:pt x="446037" y="214180"/>
                    </a:cubicBezTo>
                    <a:lnTo>
                      <a:pt x="438407" y="219366"/>
                    </a:lnTo>
                    <a:cubicBezTo>
                      <a:pt x="434850" y="221781"/>
                      <a:pt x="429331" y="221600"/>
                      <a:pt x="426077" y="218959"/>
                    </a:cubicBezTo>
                    <a:lnTo>
                      <a:pt x="419095" y="213293"/>
                    </a:lnTo>
                    <a:cubicBezTo>
                      <a:pt x="415841" y="210652"/>
                      <a:pt x="416086" y="206554"/>
                      <a:pt x="419642" y="204137"/>
                    </a:cubicBezTo>
                    <a:lnTo>
                      <a:pt x="427273" y="198952"/>
                    </a:lnTo>
                    <a:cubicBezTo>
                      <a:pt x="429052" y="197744"/>
                      <a:pt x="431320" y="197185"/>
                      <a:pt x="433550" y="197259"/>
                    </a:cubicBezTo>
                    <a:close/>
                    <a:moveTo>
                      <a:pt x="503240" y="196120"/>
                    </a:moveTo>
                    <a:lnTo>
                      <a:pt x="517227" y="252068"/>
                    </a:lnTo>
                    <a:lnTo>
                      <a:pt x="506725" y="259867"/>
                    </a:lnTo>
                    <a:lnTo>
                      <a:pt x="471254" y="231593"/>
                    </a:lnTo>
                    <a:cubicBezTo>
                      <a:pt x="466896" y="228357"/>
                      <a:pt x="466896" y="223111"/>
                      <a:pt x="471253" y="219875"/>
                    </a:cubicBezTo>
                    <a:close/>
                    <a:moveTo>
                      <a:pt x="155088" y="189769"/>
                    </a:moveTo>
                    <a:cubicBezTo>
                      <a:pt x="157596" y="189852"/>
                      <a:pt x="160061" y="190645"/>
                      <a:pt x="161890" y="192130"/>
                    </a:cubicBezTo>
                    <a:lnTo>
                      <a:pt x="185211" y="211057"/>
                    </a:lnTo>
                    <a:cubicBezTo>
                      <a:pt x="188869" y="214025"/>
                      <a:pt x="188594" y="218633"/>
                      <a:pt x="184596" y="221349"/>
                    </a:cubicBezTo>
                    <a:lnTo>
                      <a:pt x="176018" y="227178"/>
                    </a:lnTo>
                    <a:cubicBezTo>
                      <a:pt x="172021" y="229894"/>
                      <a:pt x="165816" y="229690"/>
                      <a:pt x="162159" y="226721"/>
                    </a:cubicBezTo>
                    <a:lnTo>
                      <a:pt x="138838" y="207794"/>
                    </a:lnTo>
                    <a:cubicBezTo>
                      <a:pt x="135180" y="204825"/>
                      <a:pt x="135456" y="200218"/>
                      <a:pt x="139453" y="197502"/>
                    </a:cubicBezTo>
                    <a:lnTo>
                      <a:pt x="148031" y="191673"/>
                    </a:lnTo>
                    <a:cubicBezTo>
                      <a:pt x="150029" y="190315"/>
                      <a:pt x="152580" y="189687"/>
                      <a:pt x="155088" y="189769"/>
                    </a:cubicBezTo>
                    <a:close/>
                    <a:moveTo>
                      <a:pt x="225083" y="186507"/>
                    </a:moveTo>
                    <a:cubicBezTo>
                      <a:pt x="227315" y="186581"/>
                      <a:pt x="229507" y="187286"/>
                      <a:pt x="231135" y="188607"/>
                    </a:cubicBezTo>
                    <a:lnTo>
                      <a:pt x="238117" y="194273"/>
                    </a:lnTo>
                    <a:cubicBezTo>
                      <a:pt x="241369" y="196914"/>
                      <a:pt x="241125" y="201013"/>
                      <a:pt x="237569" y="203429"/>
                    </a:cubicBezTo>
                    <a:lnTo>
                      <a:pt x="229938" y="208614"/>
                    </a:lnTo>
                    <a:cubicBezTo>
                      <a:pt x="226384" y="211030"/>
                      <a:pt x="220863" y="210848"/>
                      <a:pt x="217610" y="208208"/>
                    </a:cubicBezTo>
                    <a:lnTo>
                      <a:pt x="210628" y="202541"/>
                    </a:lnTo>
                    <a:cubicBezTo>
                      <a:pt x="207375" y="199901"/>
                      <a:pt x="207620" y="195802"/>
                      <a:pt x="211175" y="193385"/>
                    </a:cubicBezTo>
                    <a:lnTo>
                      <a:pt x="218806" y="188200"/>
                    </a:lnTo>
                    <a:cubicBezTo>
                      <a:pt x="220583" y="186993"/>
                      <a:pt x="222852" y="186434"/>
                      <a:pt x="225083" y="186507"/>
                    </a:cubicBezTo>
                    <a:close/>
                    <a:moveTo>
                      <a:pt x="465526" y="161785"/>
                    </a:moveTo>
                    <a:cubicBezTo>
                      <a:pt x="467284" y="161785"/>
                      <a:pt x="469043" y="162283"/>
                      <a:pt x="470384" y="163280"/>
                    </a:cubicBezTo>
                    <a:lnTo>
                      <a:pt x="491929" y="179279"/>
                    </a:lnTo>
                    <a:cubicBezTo>
                      <a:pt x="494612" y="181272"/>
                      <a:pt x="494612" y="184503"/>
                      <a:pt x="491929" y="186496"/>
                    </a:cubicBezTo>
                    <a:lnTo>
                      <a:pt x="472765" y="200728"/>
                    </a:lnTo>
                    <a:cubicBezTo>
                      <a:pt x="470081" y="202721"/>
                      <a:pt x="465729" y="202721"/>
                      <a:pt x="463047" y="200728"/>
                    </a:cubicBezTo>
                    <a:lnTo>
                      <a:pt x="441502" y="184729"/>
                    </a:lnTo>
                    <a:cubicBezTo>
                      <a:pt x="438819" y="182736"/>
                      <a:pt x="438819" y="179504"/>
                      <a:pt x="441502" y="177511"/>
                    </a:cubicBezTo>
                    <a:lnTo>
                      <a:pt x="460666" y="163280"/>
                    </a:lnTo>
                    <a:cubicBezTo>
                      <a:pt x="462008" y="162283"/>
                      <a:pt x="463767" y="161785"/>
                      <a:pt x="465526" y="161785"/>
                    </a:cubicBezTo>
                    <a:close/>
                    <a:moveTo>
                      <a:pt x="319776" y="149419"/>
                    </a:moveTo>
                    <a:cubicBezTo>
                      <a:pt x="326013" y="149378"/>
                      <a:pt x="332274" y="151105"/>
                      <a:pt x="337077" y="154608"/>
                    </a:cubicBezTo>
                    <a:lnTo>
                      <a:pt x="386885" y="190942"/>
                    </a:lnTo>
                    <a:cubicBezTo>
                      <a:pt x="396489" y="197949"/>
                      <a:pt x="396628" y="209411"/>
                      <a:pt x="387193" y="216545"/>
                    </a:cubicBezTo>
                    <a:lnTo>
                      <a:pt x="341055" y="251425"/>
                    </a:lnTo>
                    <a:cubicBezTo>
                      <a:pt x="331620" y="258559"/>
                      <a:pt x="316185" y="258661"/>
                      <a:pt x="306579" y="251654"/>
                    </a:cubicBezTo>
                    <a:lnTo>
                      <a:pt x="256772" y="215320"/>
                    </a:lnTo>
                    <a:cubicBezTo>
                      <a:pt x="247166" y="208313"/>
                      <a:pt x="247029" y="196851"/>
                      <a:pt x="256464" y="189717"/>
                    </a:cubicBezTo>
                    <a:lnTo>
                      <a:pt x="302601" y="154836"/>
                    </a:lnTo>
                    <a:cubicBezTo>
                      <a:pt x="307319" y="151270"/>
                      <a:pt x="313537" y="149461"/>
                      <a:pt x="319776" y="149419"/>
                    </a:cubicBezTo>
                    <a:close/>
                    <a:moveTo>
                      <a:pt x="213223" y="141415"/>
                    </a:moveTo>
                    <a:cubicBezTo>
                      <a:pt x="216855" y="141447"/>
                      <a:pt x="220469" y="142507"/>
                      <a:pt x="223207" y="144589"/>
                    </a:cubicBezTo>
                    <a:lnTo>
                      <a:pt x="234958" y="153523"/>
                    </a:lnTo>
                    <a:cubicBezTo>
                      <a:pt x="240433" y="157687"/>
                      <a:pt x="240327" y="164358"/>
                      <a:pt x="234721" y="168424"/>
                    </a:cubicBezTo>
                    <a:lnTo>
                      <a:pt x="204096" y="190638"/>
                    </a:lnTo>
                    <a:cubicBezTo>
                      <a:pt x="198489" y="194704"/>
                      <a:pt x="189506" y="194626"/>
                      <a:pt x="184030" y="190462"/>
                    </a:cubicBezTo>
                    <a:lnTo>
                      <a:pt x="172279" y="181527"/>
                    </a:lnTo>
                    <a:cubicBezTo>
                      <a:pt x="166804" y="177364"/>
                      <a:pt x="166910" y="170692"/>
                      <a:pt x="172516" y="166626"/>
                    </a:cubicBezTo>
                    <a:lnTo>
                      <a:pt x="203141" y="144413"/>
                    </a:lnTo>
                    <a:cubicBezTo>
                      <a:pt x="205944" y="142380"/>
                      <a:pt x="209591" y="141383"/>
                      <a:pt x="213223" y="141415"/>
                    </a:cubicBezTo>
                    <a:close/>
                    <a:moveTo>
                      <a:pt x="482771" y="134902"/>
                    </a:moveTo>
                    <a:lnTo>
                      <a:pt x="488426" y="136864"/>
                    </a:lnTo>
                    <a:lnTo>
                      <a:pt x="492615" y="153620"/>
                    </a:lnTo>
                    <a:lnTo>
                      <a:pt x="487627" y="157009"/>
                    </a:lnTo>
                    <a:cubicBezTo>
                      <a:pt x="484071" y="159425"/>
                      <a:pt x="478551" y="159243"/>
                      <a:pt x="475298" y="156603"/>
                    </a:cubicBezTo>
                    <a:lnTo>
                      <a:pt x="468316" y="150936"/>
                    </a:lnTo>
                    <a:cubicBezTo>
                      <a:pt x="465063" y="148296"/>
                      <a:pt x="465307" y="144197"/>
                      <a:pt x="468863" y="141781"/>
                    </a:cubicBezTo>
                    <a:lnTo>
                      <a:pt x="476494" y="136596"/>
                    </a:lnTo>
                    <a:cubicBezTo>
                      <a:pt x="478271" y="135388"/>
                      <a:pt x="480540" y="134829"/>
                      <a:pt x="482771" y="134902"/>
                    </a:cubicBezTo>
                    <a:close/>
                    <a:moveTo>
                      <a:pt x="355375" y="128452"/>
                    </a:moveTo>
                    <a:cubicBezTo>
                      <a:pt x="357607" y="128526"/>
                      <a:pt x="359800" y="129231"/>
                      <a:pt x="361426" y="130551"/>
                    </a:cubicBezTo>
                    <a:lnTo>
                      <a:pt x="368409" y="136218"/>
                    </a:lnTo>
                    <a:cubicBezTo>
                      <a:pt x="371661" y="138859"/>
                      <a:pt x="371417" y="142958"/>
                      <a:pt x="367862" y="145374"/>
                    </a:cubicBezTo>
                    <a:lnTo>
                      <a:pt x="360231" y="150559"/>
                    </a:lnTo>
                    <a:cubicBezTo>
                      <a:pt x="356675" y="152975"/>
                      <a:pt x="351156" y="152792"/>
                      <a:pt x="347903" y="150152"/>
                    </a:cubicBezTo>
                    <a:lnTo>
                      <a:pt x="340921" y="144486"/>
                    </a:lnTo>
                    <a:cubicBezTo>
                      <a:pt x="337667" y="141845"/>
                      <a:pt x="337913" y="137746"/>
                      <a:pt x="341467" y="135331"/>
                    </a:cubicBezTo>
                    <a:lnTo>
                      <a:pt x="349098" y="130145"/>
                    </a:lnTo>
                    <a:cubicBezTo>
                      <a:pt x="350876" y="128937"/>
                      <a:pt x="353145" y="128378"/>
                      <a:pt x="355375" y="128452"/>
                    </a:cubicBezTo>
                    <a:close/>
                    <a:moveTo>
                      <a:pt x="412858" y="127325"/>
                    </a:moveTo>
                    <a:cubicBezTo>
                      <a:pt x="415142" y="127325"/>
                      <a:pt x="417427" y="127973"/>
                      <a:pt x="419170" y="129268"/>
                    </a:cubicBezTo>
                    <a:lnTo>
                      <a:pt x="444067" y="147757"/>
                    </a:lnTo>
                    <a:cubicBezTo>
                      <a:pt x="447553" y="150346"/>
                      <a:pt x="447553" y="154545"/>
                      <a:pt x="444067" y="157134"/>
                    </a:cubicBezTo>
                    <a:lnTo>
                      <a:pt x="407943" y="183961"/>
                    </a:lnTo>
                    <a:cubicBezTo>
                      <a:pt x="404457" y="186550"/>
                      <a:pt x="398804" y="186550"/>
                      <a:pt x="395317" y="183961"/>
                    </a:cubicBezTo>
                    <a:lnTo>
                      <a:pt x="370420" y="165471"/>
                    </a:lnTo>
                    <a:cubicBezTo>
                      <a:pt x="366933" y="162882"/>
                      <a:pt x="366933" y="158683"/>
                      <a:pt x="370420" y="156095"/>
                    </a:cubicBezTo>
                    <a:lnTo>
                      <a:pt x="406544" y="129267"/>
                    </a:lnTo>
                    <a:cubicBezTo>
                      <a:pt x="408287" y="127973"/>
                      <a:pt x="410573" y="127325"/>
                      <a:pt x="412858" y="127325"/>
                    </a:cubicBezTo>
                    <a:close/>
                    <a:moveTo>
                      <a:pt x="297212" y="116360"/>
                    </a:moveTo>
                    <a:cubicBezTo>
                      <a:pt x="299676" y="116382"/>
                      <a:pt x="302131" y="117102"/>
                      <a:pt x="303990" y="118515"/>
                    </a:cubicBezTo>
                    <a:lnTo>
                      <a:pt x="311967" y="124581"/>
                    </a:lnTo>
                    <a:cubicBezTo>
                      <a:pt x="315683" y="127407"/>
                      <a:pt x="315612" y="131936"/>
                      <a:pt x="311805" y="134697"/>
                    </a:cubicBezTo>
                    <a:lnTo>
                      <a:pt x="276233" y="160499"/>
                    </a:lnTo>
                    <a:cubicBezTo>
                      <a:pt x="272427" y="163259"/>
                      <a:pt x="266329" y="163206"/>
                      <a:pt x="262611" y="160380"/>
                    </a:cubicBezTo>
                    <a:lnTo>
                      <a:pt x="254633" y="154314"/>
                    </a:lnTo>
                    <a:cubicBezTo>
                      <a:pt x="250917" y="151487"/>
                      <a:pt x="250989" y="146958"/>
                      <a:pt x="254795" y="144198"/>
                    </a:cubicBezTo>
                    <a:lnTo>
                      <a:pt x="290367" y="118396"/>
                    </a:lnTo>
                    <a:cubicBezTo>
                      <a:pt x="292271" y="117016"/>
                      <a:pt x="294747" y="116339"/>
                      <a:pt x="297212" y="116360"/>
                    </a:cubicBezTo>
                    <a:close/>
                    <a:moveTo>
                      <a:pt x="108129" y="86745"/>
                    </a:moveTo>
                    <a:cubicBezTo>
                      <a:pt x="111488" y="86745"/>
                      <a:pt x="114847" y="87697"/>
                      <a:pt x="117411" y="89601"/>
                    </a:cubicBezTo>
                    <a:lnTo>
                      <a:pt x="180181" y="136216"/>
                    </a:lnTo>
                    <a:cubicBezTo>
                      <a:pt x="185309" y="140023"/>
                      <a:pt x="185309" y="146196"/>
                      <a:pt x="180181" y="150004"/>
                    </a:cubicBezTo>
                    <a:lnTo>
                      <a:pt x="101741" y="208255"/>
                    </a:lnTo>
                    <a:cubicBezTo>
                      <a:pt x="96615" y="212063"/>
                      <a:pt x="88303" y="212063"/>
                      <a:pt x="83175" y="208255"/>
                    </a:cubicBezTo>
                    <a:lnTo>
                      <a:pt x="55438" y="187656"/>
                    </a:lnTo>
                    <a:lnTo>
                      <a:pt x="69168" y="111640"/>
                    </a:lnTo>
                    <a:lnTo>
                      <a:pt x="98845" y="89601"/>
                    </a:lnTo>
                    <a:cubicBezTo>
                      <a:pt x="101409" y="87696"/>
                      <a:pt x="104768" y="86745"/>
                      <a:pt x="108129" y="86745"/>
                    </a:cubicBezTo>
                    <a:close/>
                    <a:moveTo>
                      <a:pt x="444948" y="82810"/>
                    </a:moveTo>
                    <a:lnTo>
                      <a:pt x="474913" y="82810"/>
                    </a:lnTo>
                    <a:lnTo>
                      <a:pt x="485797" y="126348"/>
                    </a:lnTo>
                    <a:lnTo>
                      <a:pt x="479339" y="128334"/>
                    </a:lnTo>
                    <a:lnTo>
                      <a:pt x="444948" y="128334"/>
                    </a:lnTo>
                    <a:cubicBezTo>
                      <a:pt x="434320" y="128334"/>
                      <a:pt x="425703" y="121935"/>
                      <a:pt x="425703" y="114042"/>
                    </a:cubicBezTo>
                    <a:lnTo>
                      <a:pt x="425703" y="97102"/>
                    </a:lnTo>
                    <a:cubicBezTo>
                      <a:pt x="425703" y="89209"/>
                      <a:pt x="434320" y="82810"/>
                      <a:pt x="444948" y="82810"/>
                    </a:cubicBezTo>
                    <a:close/>
                    <a:moveTo>
                      <a:pt x="76824" y="69257"/>
                    </a:moveTo>
                    <a:lnTo>
                      <a:pt x="76925" y="69370"/>
                    </a:lnTo>
                    <a:lnTo>
                      <a:pt x="79183" y="77983"/>
                    </a:lnTo>
                    <a:lnTo>
                      <a:pt x="79567" y="77983"/>
                    </a:lnTo>
                    <a:cubicBezTo>
                      <a:pt x="79604" y="78126"/>
                      <a:pt x="79641" y="78270"/>
                      <a:pt x="79679" y="78413"/>
                    </a:cubicBezTo>
                    <a:cubicBezTo>
                      <a:pt x="79615" y="78657"/>
                      <a:pt x="79551" y="78902"/>
                      <a:pt x="79487" y="79146"/>
                    </a:cubicBezTo>
                    <a:cubicBezTo>
                      <a:pt x="79551" y="79390"/>
                      <a:pt x="79615" y="79635"/>
                      <a:pt x="79679" y="79879"/>
                    </a:cubicBezTo>
                    <a:lnTo>
                      <a:pt x="79295" y="79879"/>
                    </a:lnTo>
                    <a:lnTo>
                      <a:pt x="76925" y="88922"/>
                    </a:lnTo>
                    <a:lnTo>
                      <a:pt x="72347" y="94043"/>
                    </a:lnTo>
                    <a:close/>
                    <a:moveTo>
                      <a:pt x="89089" y="38363"/>
                    </a:moveTo>
                    <a:lnTo>
                      <a:pt x="94639" y="40156"/>
                    </a:lnTo>
                    <a:lnTo>
                      <a:pt x="119750" y="59478"/>
                    </a:lnTo>
                    <a:cubicBezTo>
                      <a:pt x="122783" y="61812"/>
                      <a:pt x="122695" y="65530"/>
                      <a:pt x="119552" y="67782"/>
                    </a:cubicBezTo>
                    <a:lnTo>
                      <a:pt x="110933" y="73960"/>
                    </a:lnTo>
                    <a:cubicBezTo>
                      <a:pt x="107791" y="76212"/>
                      <a:pt x="102784" y="76146"/>
                      <a:pt x="99751" y="73813"/>
                    </a:cubicBezTo>
                    <a:lnTo>
                      <a:pt x="78899" y="57769"/>
                    </a:lnTo>
                    <a:lnTo>
                      <a:pt x="81906" y="41122"/>
                    </a:lnTo>
                    <a:lnTo>
                      <a:pt x="83457" y="40010"/>
                    </a:lnTo>
                    <a:cubicBezTo>
                      <a:pt x="85028" y="38884"/>
                      <a:pt x="87065" y="38337"/>
                      <a:pt x="89089" y="38363"/>
                    </a:cubicBezTo>
                    <a:close/>
                    <a:moveTo>
                      <a:pt x="231979" y="22041"/>
                    </a:moveTo>
                    <a:cubicBezTo>
                      <a:pt x="241603" y="22041"/>
                      <a:pt x="251226" y="24767"/>
                      <a:pt x="258569" y="30220"/>
                    </a:cubicBezTo>
                    <a:lnTo>
                      <a:pt x="298847" y="60132"/>
                    </a:lnTo>
                    <a:cubicBezTo>
                      <a:pt x="302519" y="62858"/>
                      <a:pt x="305273" y="66009"/>
                      <a:pt x="307109" y="69370"/>
                    </a:cubicBezTo>
                    <a:lnTo>
                      <a:pt x="309365" y="77983"/>
                    </a:lnTo>
                    <a:lnTo>
                      <a:pt x="309749" y="77983"/>
                    </a:lnTo>
                    <a:cubicBezTo>
                      <a:pt x="309787" y="78126"/>
                      <a:pt x="309824" y="78270"/>
                      <a:pt x="309861" y="78413"/>
                    </a:cubicBezTo>
                    <a:cubicBezTo>
                      <a:pt x="309797" y="78657"/>
                      <a:pt x="309733" y="78902"/>
                      <a:pt x="309670" y="79146"/>
                    </a:cubicBezTo>
                    <a:cubicBezTo>
                      <a:pt x="309733" y="79390"/>
                      <a:pt x="309797" y="79635"/>
                      <a:pt x="309861" y="79879"/>
                    </a:cubicBezTo>
                    <a:lnTo>
                      <a:pt x="309477" y="79879"/>
                    </a:lnTo>
                    <a:lnTo>
                      <a:pt x="307108" y="88922"/>
                    </a:lnTo>
                    <a:cubicBezTo>
                      <a:pt x="305272" y="92284"/>
                      <a:pt x="302519" y="95434"/>
                      <a:pt x="298847" y="98160"/>
                    </a:cubicBezTo>
                    <a:lnTo>
                      <a:pt x="258569" y="128072"/>
                    </a:lnTo>
                    <a:cubicBezTo>
                      <a:pt x="243883" y="138979"/>
                      <a:pt x="220073" y="138979"/>
                      <a:pt x="205387" y="128072"/>
                    </a:cubicBezTo>
                    <a:lnTo>
                      <a:pt x="165109" y="98161"/>
                    </a:lnTo>
                    <a:cubicBezTo>
                      <a:pt x="161438" y="95434"/>
                      <a:pt x="158684" y="92284"/>
                      <a:pt x="156848" y="88922"/>
                    </a:cubicBezTo>
                    <a:lnTo>
                      <a:pt x="154479" y="79879"/>
                    </a:lnTo>
                    <a:lnTo>
                      <a:pt x="154095" y="79879"/>
                    </a:lnTo>
                    <a:cubicBezTo>
                      <a:pt x="154159" y="79635"/>
                      <a:pt x="154223" y="79390"/>
                      <a:pt x="154287" y="79146"/>
                    </a:cubicBezTo>
                    <a:cubicBezTo>
                      <a:pt x="154223" y="78902"/>
                      <a:pt x="154159" y="78657"/>
                      <a:pt x="154095" y="78413"/>
                    </a:cubicBezTo>
                    <a:lnTo>
                      <a:pt x="154207" y="77983"/>
                    </a:lnTo>
                    <a:lnTo>
                      <a:pt x="154591" y="77983"/>
                    </a:lnTo>
                    <a:lnTo>
                      <a:pt x="156848" y="69370"/>
                    </a:lnTo>
                    <a:cubicBezTo>
                      <a:pt x="158684" y="66008"/>
                      <a:pt x="161438" y="62858"/>
                      <a:pt x="165109" y="60132"/>
                    </a:cubicBezTo>
                    <a:lnTo>
                      <a:pt x="205387" y="30220"/>
                    </a:lnTo>
                    <a:cubicBezTo>
                      <a:pt x="212729" y="24767"/>
                      <a:pt x="222354" y="22041"/>
                      <a:pt x="231979" y="22041"/>
                    </a:cubicBezTo>
                    <a:close/>
                    <a:moveTo>
                      <a:pt x="302511" y="13711"/>
                    </a:moveTo>
                    <a:cubicBezTo>
                      <a:pt x="304862" y="14191"/>
                      <a:pt x="306967" y="15338"/>
                      <a:pt x="308267" y="17035"/>
                    </a:cubicBezTo>
                    <a:lnTo>
                      <a:pt x="315549" y="26549"/>
                    </a:lnTo>
                    <a:cubicBezTo>
                      <a:pt x="318150" y="29945"/>
                      <a:pt x="316549" y="34265"/>
                      <a:pt x="311975" y="36196"/>
                    </a:cubicBezTo>
                    <a:lnTo>
                      <a:pt x="299429" y="41494"/>
                    </a:lnTo>
                    <a:cubicBezTo>
                      <a:pt x="294855" y="43425"/>
                      <a:pt x="289037" y="42235"/>
                      <a:pt x="286437" y="38839"/>
                    </a:cubicBezTo>
                    <a:lnTo>
                      <a:pt x="279155" y="29326"/>
                    </a:lnTo>
                    <a:cubicBezTo>
                      <a:pt x="276554" y="25929"/>
                      <a:pt x="278155" y="21609"/>
                      <a:pt x="282729" y="19678"/>
                    </a:cubicBezTo>
                    <a:lnTo>
                      <a:pt x="295275" y="14381"/>
                    </a:lnTo>
                    <a:cubicBezTo>
                      <a:pt x="297563" y="13416"/>
                      <a:pt x="300160" y="13230"/>
                      <a:pt x="302511" y="13711"/>
                    </a:cubicBezTo>
                    <a:close/>
                    <a:moveTo>
                      <a:pt x="347201" y="10849"/>
                    </a:moveTo>
                    <a:lnTo>
                      <a:pt x="380866" y="10849"/>
                    </a:lnTo>
                    <a:cubicBezTo>
                      <a:pt x="393140" y="10849"/>
                      <a:pt x="403091" y="18239"/>
                      <a:pt x="403091" y="27354"/>
                    </a:cubicBezTo>
                    <a:lnTo>
                      <a:pt x="403091" y="77983"/>
                    </a:lnTo>
                    <a:lnTo>
                      <a:pt x="403091" y="79879"/>
                    </a:lnTo>
                    <a:lnTo>
                      <a:pt x="403091" y="108569"/>
                    </a:lnTo>
                    <a:cubicBezTo>
                      <a:pt x="403091" y="117684"/>
                      <a:pt x="393140" y="125075"/>
                      <a:pt x="380866" y="125075"/>
                    </a:cubicBezTo>
                    <a:lnTo>
                      <a:pt x="347202" y="125075"/>
                    </a:lnTo>
                    <a:cubicBezTo>
                      <a:pt x="334927" y="125075"/>
                      <a:pt x="324975" y="117684"/>
                      <a:pt x="324975" y="108569"/>
                    </a:cubicBezTo>
                    <a:lnTo>
                      <a:pt x="324975" y="79879"/>
                    </a:lnTo>
                    <a:lnTo>
                      <a:pt x="324975" y="77983"/>
                    </a:lnTo>
                    <a:lnTo>
                      <a:pt x="324975" y="27354"/>
                    </a:lnTo>
                    <a:cubicBezTo>
                      <a:pt x="324975" y="18239"/>
                      <a:pt x="334927" y="10849"/>
                      <a:pt x="347201" y="10849"/>
                    </a:cubicBezTo>
                    <a:close/>
                    <a:moveTo>
                      <a:pt x="135483" y="7870"/>
                    </a:moveTo>
                    <a:cubicBezTo>
                      <a:pt x="139136" y="7870"/>
                      <a:pt x="142787" y="8904"/>
                      <a:pt x="145574" y="10974"/>
                    </a:cubicBezTo>
                    <a:lnTo>
                      <a:pt x="169493" y="28737"/>
                    </a:lnTo>
                    <a:cubicBezTo>
                      <a:pt x="175066" y="32876"/>
                      <a:pt x="175066" y="39586"/>
                      <a:pt x="169493" y="43725"/>
                    </a:cubicBezTo>
                    <a:lnTo>
                      <a:pt x="154207" y="55077"/>
                    </a:lnTo>
                    <a:cubicBezTo>
                      <a:pt x="148634" y="59216"/>
                      <a:pt x="139598" y="59216"/>
                      <a:pt x="134024" y="55077"/>
                    </a:cubicBezTo>
                    <a:lnTo>
                      <a:pt x="110105" y="37315"/>
                    </a:lnTo>
                    <a:cubicBezTo>
                      <a:pt x="104533" y="33175"/>
                      <a:pt x="104533" y="26465"/>
                      <a:pt x="110105" y="22325"/>
                    </a:cubicBezTo>
                    <a:lnTo>
                      <a:pt x="125391" y="10974"/>
                    </a:lnTo>
                    <a:cubicBezTo>
                      <a:pt x="128177" y="8905"/>
                      <a:pt x="131830" y="7870"/>
                      <a:pt x="135483" y="7870"/>
                    </a:cubicBezTo>
                    <a:close/>
                    <a:moveTo>
                      <a:pt x="413422" y="0"/>
                    </a:moveTo>
                    <a:lnTo>
                      <a:pt x="454210" y="0"/>
                    </a:lnTo>
                    <a:lnTo>
                      <a:pt x="471959" y="70997"/>
                    </a:lnTo>
                    <a:lnTo>
                      <a:pt x="452143" y="70997"/>
                    </a:lnTo>
                    <a:cubicBezTo>
                      <a:pt x="430758" y="70997"/>
                      <a:pt x="413421" y="58123"/>
                      <a:pt x="413421" y="42241"/>
                    </a:cubicBezTo>
                    <a:close/>
                    <a:moveTo>
                      <a:pt x="316795" y="0"/>
                    </a:moveTo>
                    <a:lnTo>
                      <a:pt x="341621" y="0"/>
                    </a:lnTo>
                    <a:lnTo>
                      <a:pt x="334458" y="5135"/>
                    </a:lnTo>
                    <a:cubicBezTo>
                      <a:pt x="331316" y="7387"/>
                      <a:pt x="326309" y="7322"/>
                      <a:pt x="323276" y="4988"/>
                    </a:cubicBezTo>
                    <a:close/>
                    <a:moveTo>
                      <a:pt x="242817" y="0"/>
                    </a:moveTo>
                    <a:lnTo>
                      <a:pt x="264773" y="0"/>
                    </a:lnTo>
                    <a:lnTo>
                      <a:pt x="267995" y="2479"/>
                    </a:lnTo>
                    <a:cubicBezTo>
                      <a:pt x="271029" y="4813"/>
                      <a:pt x="270940" y="8530"/>
                      <a:pt x="267797" y="10783"/>
                    </a:cubicBezTo>
                    <a:lnTo>
                      <a:pt x="259179" y="16961"/>
                    </a:lnTo>
                    <a:cubicBezTo>
                      <a:pt x="256035" y="19213"/>
                      <a:pt x="251029" y="19147"/>
                      <a:pt x="247995" y="16814"/>
                    </a:cubicBezTo>
                    <a:lnTo>
                      <a:pt x="239676" y="10413"/>
                    </a:lnTo>
                    <a:cubicBezTo>
                      <a:pt x="236644" y="8079"/>
                      <a:pt x="236733" y="4361"/>
                      <a:pt x="239875" y="2108"/>
                    </a:cubicBezTo>
                    <a:close/>
                    <a:moveTo>
                      <a:pt x="156717" y="0"/>
                    </a:moveTo>
                    <a:lnTo>
                      <a:pt x="199844" y="0"/>
                    </a:lnTo>
                    <a:lnTo>
                      <a:pt x="224943" y="0"/>
                    </a:lnTo>
                    <a:lnTo>
                      <a:pt x="224943" y="2545"/>
                    </a:lnTo>
                    <a:lnTo>
                      <a:pt x="200819" y="20461"/>
                    </a:lnTo>
                    <a:cubicBezTo>
                      <a:pt x="193889" y="25608"/>
                      <a:pt x="182653" y="25608"/>
                      <a:pt x="175723" y="20461"/>
                    </a:cubicBezTo>
                    <a:lnTo>
                      <a:pt x="156717" y="6347"/>
                    </a:lnTo>
                    <a:close/>
                    <a:moveTo>
                      <a:pt x="89333" y="0"/>
                    </a:moveTo>
                    <a:lnTo>
                      <a:pt x="96789" y="0"/>
                    </a:lnTo>
                    <a:lnTo>
                      <a:pt x="96789" y="13718"/>
                    </a:lnTo>
                    <a:lnTo>
                      <a:pt x="85316" y="22239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F2638DEB-69B1-403B-8D18-8210A31D1225}"/>
                  </a:ext>
                </a:extLst>
              </p:cNvPr>
              <p:cNvSpPr/>
              <p:nvPr/>
            </p:nvSpPr>
            <p:spPr>
              <a:xfrm rot="10800000">
                <a:off x="3038764" y="2923267"/>
                <a:ext cx="1310640" cy="268693"/>
              </a:xfrm>
              <a:custGeom>
                <a:avLst/>
                <a:gdLst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162596 w 1310640"/>
                  <a:gd name="connsiteY8" fmla="*/ 69127 h 268693"/>
                  <a:gd name="connsiteX9" fmla="*/ 206930 w 1310640"/>
                  <a:gd name="connsiteY9" fmla="*/ 84007 h 268693"/>
                  <a:gd name="connsiteX10" fmla="*/ 223357 w 1310640"/>
                  <a:gd name="connsiteY10" fmla="*/ 7620 h 268693"/>
                  <a:gd name="connsiteX11" fmla="*/ 242636 w 1310640"/>
                  <a:gd name="connsiteY11" fmla="*/ 19737 h 268693"/>
                  <a:gd name="connsiteX12" fmla="*/ 486069 w 1310640"/>
                  <a:gd name="connsiteY12" fmla="*/ 118819 h 268693"/>
                  <a:gd name="connsiteX13" fmla="*/ 607374 w 1310640"/>
                  <a:gd name="connsiteY13" fmla="*/ 142829 h 268693"/>
                  <a:gd name="connsiteX14" fmla="*/ 692998 w 1310640"/>
                  <a:gd name="connsiteY14" fmla="*/ 137242 h 268693"/>
                  <a:gd name="connsiteX15" fmla="*/ 1068004 w 1310640"/>
                  <a:gd name="connsiteY15" fmla="*/ 12117 h 268693"/>
                  <a:gd name="connsiteX16" fmla="*/ 1087284 w 1310640"/>
                  <a:gd name="connsiteY16" fmla="*/ 0 h 268693"/>
                  <a:gd name="connsiteX17" fmla="*/ 1106767 w 1310640"/>
                  <a:gd name="connsiteY17" fmla="*/ 90601 h 268693"/>
                  <a:gd name="connsiteX18" fmla="*/ 1148044 w 1310640"/>
                  <a:gd name="connsiteY18" fmla="*/ 76747 h 268693"/>
                  <a:gd name="connsiteX19" fmla="*/ 1266124 w 1310640"/>
                  <a:gd name="connsiteY19" fmla="*/ 19737 h 268693"/>
                  <a:gd name="connsiteX20" fmla="*/ 1285404 w 1310640"/>
                  <a:gd name="connsiteY20" fmla="*/ 7620 h 268693"/>
                  <a:gd name="connsiteX21" fmla="*/ 1310640 w 1310640"/>
                  <a:gd name="connsiteY21" fmla="*/ 124977 h 268693"/>
                  <a:gd name="connsiteX22" fmla="*/ 1215512 w 1310640"/>
                  <a:gd name="connsiteY22" fmla="*/ 172383 h 268693"/>
                  <a:gd name="connsiteX23" fmla="*/ 754380 w 1310640"/>
                  <a:gd name="connsiteY23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162596 w 1310640"/>
                  <a:gd name="connsiteY8" fmla="*/ 69127 h 268693"/>
                  <a:gd name="connsiteX9" fmla="*/ 206930 w 1310640"/>
                  <a:gd name="connsiteY9" fmla="*/ 84007 h 268693"/>
                  <a:gd name="connsiteX10" fmla="*/ 223357 w 1310640"/>
                  <a:gd name="connsiteY10" fmla="*/ 7620 h 268693"/>
                  <a:gd name="connsiteX11" fmla="*/ 242636 w 1310640"/>
                  <a:gd name="connsiteY11" fmla="*/ 19737 h 268693"/>
                  <a:gd name="connsiteX12" fmla="*/ 486069 w 1310640"/>
                  <a:gd name="connsiteY12" fmla="*/ 118819 h 268693"/>
                  <a:gd name="connsiteX13" fmla="*/ 607374 w 1310640"/>
                  <a:gd name="connsiteY13" fmla="*/ 142829 h 268693"/>
                  <a:gd name="connsiteX14" fmla="*/ 692998 w 1310640"/>
                  <a:gd name="connsiteY14" fmla="*/ 137242 h 268693"/>
                  <a:gd name="connsiteX15" fmla="*/ 1068004 w 1310640"/>
                  <a:gd name="connsiteY15" fmla="*/ 12117 h 268693"/>
                  <a:gd name="connsiteX16" fmla="*/ 1087284 w 1310640"/>
                  <a:gd name="connsiteY16" fmla="*/ 0 h 268693"/>
                  <a:gd name="connsiteX17" fmla="*/ 1148044 w 1310640"/>
                  <a:gd name="connsiteY17" fmla="*/ 76747 h 268693"/>
                  <a:gd name="connsiteX18" fmla="*/ 1266124 w 1310640"/>
                  <a:gd name="connsiteY18" fmla="*/ 19737 h 268693"/>
                  <a:gd name="connsiteX19" fmla="*/ 1285404 w 1310640"/>
                  <a:gd name="connsiteY19" fmla="*/ 7620 h 268693"/>
                  <a:gd name="connsiteX20" fmla="*/ 1310640 w 1310640"/>
                  <a:gd name="connsiteY20" fmla="*/ 124977 h 268693"/>
                  <a:gd name="connsiteX21" fmla="*/ 1215512 w 1310640"/>
                  <a:gd name="connsiteY21" fmla="*/ 172383 h 268693"/>
                  <a:gd name="connsiteX22" fmla="*/ 754380 w 1310640"/>
                  <a:gd name="connsiteY22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162596 w 1310640"/>
                  <a:gd name="connsiteY8" fmla="*/ 69127 h 268693"/>
                  <a:gd name="connsiteX9" fmla="*/ 206930 w 1310640"/>
                  <a:gd name="connsiteY9" fmla="*/ 84007 h 268693"/>
                  <a:gd name="connsiteX10" fmla="*/ 223357 w 1310640"/>
                  <a:gd name="connsiteY10" fmla="*/ 7620 h 268693"/>
                  <a:gd name="connsiteX11" fmla="*/ 242636 w 1310640"/>
                  <a:gd name="connsiteY11" fmla="*/ 19737 h 268693"/>
                  <a:gd name="connsiteX12" fmla="*/ 486069 w 1310640"/>
                  <a:gd name="connsiteY12" fmla="*/ 118819 h 268693"/>
                  <a:gd name="connsiteX13" fmla="*/ 607374 w 1310640"/>
                  <a:gd name="connsiteY13" fmla="*/ 142829 h 268693"/>
                  <a:gd name="connsiteX14" fmla="*/ 692998 w 1310640"/>
                  <a:gd name="connsiteY14" fmla="*/ 137242 h 268693"/>
                  <a:gd name="connsiteX15" fmla="*/ 1068004 w 1310640"/>
                  <a:gd name="connsiteY15" fmla="*/ 12117 h 268693"/>
                  <a:gd name="connsiteX16" fmla="*/ 1087284 w 1310640"/>
                  <a:gd name="connsiteY16" fmla="*/ 0 h 268693"/>
                  <a:gd name="connsiteX17" fmla="*/ 1266124 w 1310640"/>
                  <a:gd name="connsiteY17" fmla="*/ 19737 h 268693"/>
                  <a:gd name="connsiteX18" fmla="*/ 1285404 w 1310640"/>
                  <a:gd name="connsiteY18" fmla="*/ 7620 h 268693"/>
                  <a:gd name="connsiteX19" fmla="*/ 1310640 w 1310640"/>
                  <a:gd name="connsiteY19" fmla="*/ 124977 h 268693"/>
                  <a:gd name="connsiteX20" fmla="*/ 1215512 w 1310640"/>
                  <a:gd name="connsiteY20" fmla="*/ 172383 h 268693"/>
                  <a:gd name="connsiteX21" fmla="*/ 754380 w 1310640"/>
                  <a:gd name="connsiteY21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206930 w 1310640"/>
                  <a:gd name="connsiteY8" fmla="*/ 84007 h 268693"/>
                  <a:gd name="connsiteX9" fmla="*/ 223357 w 1310640"/>
                  <a:gd name="connsiteY9" fmla="*/ 7620 h 268693"/>
                  <a:gd name="connsiteX10" fmla="*/ 242636 w 1310640"/>
                  <a:gd name="connsiteY10" fmla="*/ 19737 h 268693"/>
                  <a:gd name="connsiteX11" fmla="*/ 486069 w 1310640"/>
                  <a:gd name="connsiteY11" fmla="*/ 118819 h 268693"/>
                  <a:gd name="connsiteX12" fmla="*/ 607374 w 1310640"/>
                  <a:gd name="connsiteY12" fmla="*/ 142829 h 268693"/>
                  <a:gd name="connsiteX13" fmla="*/ 692998 w 1310640"/>
                  <a:gd name="connsiteY13" fmla="*/ 137242 h 268693"/>
                  <a:gd name="connsiteX14" fmla="*/ 1068004 w 1310640"/>
                  <a:gd name="connsiteY14" fmla="*/ 12117 h 268693"/>
                  <a:gd name="connsiteX15" fmla="*/ 1087284 w 1310640"/>
                  <a:gd name="connsiteY15" fmla="*/ 0 h 268693"/>
                  <a:gd name="connsiteX16" fmla="*/ 1266124 w 1310640"/>
                  <a:gd name="connsiteY16" fmla="*/ 19737 h 268693"/>
                  <a:gd name="connsiteX17" fmla="*/ 1285404 w 1310640"/>
                  <a:gd name="connsiteY17" fmla="*/ 7620 h 268693"/>
                  <a:gd name="connsiteX18" fmla="*/ 1310640 w 1310640"/>
                  <a:gd name="connsiteY18" fmla="*/ 124977 h 268693"/>
                  <a:gd name="connsiteX19" fmla="*/ 1215512 w 1310640"/>
                  <a:gd name="connsiteY19" fmla="*/ 172383 h 268693"/>
                  <a:gd name="connsiteX20" fmla="*/ 754380 w 1310640"/>
                  <a:gd name="connsiteY20" fmla="*/ 268693 h 268693"/>
                  <a:gd name="connsiteX0" fmla="*/ 754380 w 1310640"/>
                  <a:gd name="connsiteY0" fmla="*/ 268693 h 268693"/>
                  <a:gd name="connsiteX1" fmla="*/ 633253 w 1310640"/>
                  <a:gd name="connsiteY1" fmla="*/ 262366 h 268693"/>
                  <a:gd name="connsiteX2" fmla="*/ 607960 w 1310640"/>
                  <a:gd name="connsiteY2" fmla="*/ 258372 h 268693"/>
                  <a:gd name="connsiteX3" fmla="*/ 556260 w 1310640"/>
                  <a:gd name="connsiteY3" fmla="*/ 261073 h 268693"/>
                  <a:gd name="connsiteX4" fmla="*/ 95129 w 1310640"/>
                  <a:gd name="connsiteY4" fmla="*/ 164763 h 268693"/>
                  <a:gd name="connsiteX5" fmla="*/ 0 w 1310640"/>
                  <a:gd name="connsiteY5" fmla="*/ 117357 h 268693"/>
                  <a:gd name="connsiteX6" fmla="*/ 25236 w 1310640"/>
                  <a:gd name="connsiteY6" fmla="*/ 0 h 268693"/>
                  <a:gd name="connsiteX7" fmla="*/ 44516 w 1310640"/>
                  <a:gd name="connsiteY7" fmla="*/ 12117 h 268693"/>
                  <a:gd name="connsiteX8" fmla="*/ 223357 w 1310640"/>
                  <a:gd name="connsiteY8" fmla="*/ 7620 h 268693"/>
                  <a:gd name="connsiteX9" fmla="*/ 242636 w 1310640"/>
                  <a:gd name="connsiteY9" fmla="*/ 19737 h 268693"/>
                  <a:gd name="connsiteX10" fmla="*/ 486069 w 1310640"/>
                  <a:gd name="connsiteY10" fmla="*/ 118819 h 268693"/>
                  <a:gd name="connsiteX11" fmla="*/ 607374 w 1310640"/>
                  <a:gd name="connsiteY11" fmla="*/ 142829 h 268693"/>
                  <a:gd name="connsiteX12" fmla="*/ 692998 w 1310640"/>
                  <a:gd name="connsiteY12" fmla="*/ 137242 h 268693"/>
                  <a:gd name="connsiteX13" fmla="*/ 1068004 w 1310640"/>
                  <a:gd name="connsiteY13" fmla="*/ 12117 h 268693"/>
                  <a:gd name="connsiteX14" fmla="*/ 1087284 w 1310640"/>
                  <a:gd name="connsiteY14" fmla="*/ 0 h 268693"/>
                  <a:gd name="connsiteX15" fmla="*/ 1266124 w 1310640"/>
                  <a:gd name="connsiteY15" fmla="*/ 19737 h 268693"/>
                  <a:gd name="connsiteX16" fmla="*/ 1285404 w 1310640"/>
                  <a:gd name="connsiteY16" fmla="*/ 7620 h 268693"/>
                  <a:gd name="connsiteX17" fmla="*/ 1310640 w 1310640"/>
                  <a:gd name="connsiteY17" fmla="*/ 124977 h 268693"/>
                  <a:gd name="connsiteX18" fmla="*/ 1215512 w 1310640"/>
                  <a:gd name="connsiteY18" fmla="*/ 172383 h 268693"/>
                  <a:gd name="connsiteX19" fmla="*/ 754380 w 1310640"/>
                  <a:gd name="connsiteY19" fmla="*/ 268693 h 268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10640" h="268693">
                    <a:moveTo>
                      <a:pt x="754380" y="268693"/>
                    </a:moveTo>
                    <a:cubicBezTo>
                      <a:pt x="713487" y="268693"/>
                      <a:pt x="673079" y="266550"/>
                      <a:pt x="633253" y="262366"/>
                    </a:cubicBezTo>
                    <a:lnTo>
                      <a:pt x="607960" y="258372"/>
                    </a:lnTo>
                    <a:lnTo>
                      <a:pt x="556260" y="261073"/>
                    </a:lnTo>
                    <a:cubicBezTo>
                      <a:pt x="392690" y="261073"/>
                      <a:pt x="236862" y="226780"/>
                      <a:pt x="95129" y="164763"/>
                    </a:cubicBezTo>
                    <a:lnTo>
                      <a:pt x="0" y="117357"/>
                    </a:lnTo>
                    <a:lnTo>
                      <a:pt x="25236" y="0"/>
                    </a:lnTo>
                    <a:lnTo>
                      <a:pt x="44516" y="12117"/>
                    </a:lnTo>
                    <a:cubicBezTo>
                      <a:pt x="77536" y="13387"/>
                      <a:pt x="190337" y="6350"/>
                      <a:pt x="223357" y="7620"/>
                    </a:cubicBezTo>
                    <a:lnTo>
                      <a:pt x="242636" y="19737"/>
                    </a:lnTo>
                    <a:cubicBezTo>
                      <a:pt x="318698" y="62481"/>
                      <a:pt x="400310" y="95993"/>
                      <a:pt x="486069" y="118819"/>
                    </a:cubicBezTo>
                    <a:lnTo>
                      <a:pt x="607374" y="142829"/>
                    </a:lnTo>
                    <a:lnTo>
                      <a:pt x="692998" y="137242"/>
                    </a:lnTo>
                    <a:cubicBezTo>
                      <a:pt x="827329" y="119577"/>
                      <a:pt x="953912" y="76233"/>
                      <a:pt x="1068004" y="12117"/>
                    </a:cubicBezTo>
                    <a:lnTo>
                      <a:pt x="1087284" y="0"/>
                    </a:lnTo>
                    <a:lnTo>
                      <a:pt x="1266124" y="19737"/>
                    </a:lnTo>
                    <a:lnTo>
                      <a:pt x="1285404" y="7620"/>
                    </a:lnTo>
                    <a:lnTo>
                      <a:pt x="1310640" y="124977"/>
                    </a:lnTo>
                    <a:lnTo>
                      <a:pt x="1215512" y="172383"/>
                    </a:lnTo>
                    <a:cubicBezTo>
                      <a:pt x="1073778" y="234400"/>
                      <a:pt x="917950" y="268693"/>
                      <a:pt x="754380" y="268693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1" name="フリーフォーム: 図形 1780">
                <a:extLst>
                  <a:ext uri="{FF2B5EF4-FFF2-40B4-BE49-F238E27FC236}">
                    <a16:creationId xmlns:a16="http://schemas.microsoft.com/office/drawing/2014/main" id="{932F0FBC-93B4-4F4D-A89F-AECCBE3E8148}"/>
                  </a:ext>
                </a:extLst>
              </p:cNvPr>
              <p:cNvSpPr/>
              <p:nvPr/>
            </p:nvSpPr>
            <p:spPr>
              <a:xfrm rot="10800000">
                <a:off x="3035589" y="2924537"/>
                <a:ext cx="1112520" cy="261073"/>
              </a:xfrm>
              <a:custGeom>
                <a:avLst/>
                <a:gdLst>
                  <a:gd name="connsiteX0" fmla="*/ 575450 w 1150900"/>
                  <a:gd name="connsiteY0" fmla="*/ 261073 h 261073"/>
                  <a:gd name="connsiteX1" fmla="*/ 98411 w 1150900"/>
                  <a:gd name="connsiteY1" fmla="*/ 164763 h 261073"/>
                  <a:gd name="connsiteX2" fmla="*/ 0 w 1150900"/>
                  <a:gd name="connsiteY2" fmla="*/ 117357 h 261073"/>
                  <a:gd name="connsiteX3" fmla="*/ 26107 w 1150900"/>
                  <a:gd name="connsiteY3" fmla="*/ 0 h 261073"/>
                  <a:gd name="connsiteX4" fmla="*/ 46052 w 1150900"/>
                  <a:gd name="connsiteY4" fmla="*/ 12117 h 261073"/>
                  <a:gd name="connsiteX5" fmla="*/ 575450 w 1150900"/>
                  <a:gd name="connsiteY5" fmla="*/ 146165 h 261073"/>
                  <a:gd name="connsiteX6" fmla="*/ 1104848 w 1150900"/>
                  <a:gd name="connsiteY6" fmla="*/ 12117 h 261073"/>
                  <a:gd name="connsiteX7" fmla="*/ 1124793 w 1150900"/>
                  <a:gd name="connsiteY7" fmla="*/ 0 h 261073"/>
                  <a:gd name="connsiteX8" fmla="*/ 1150900 w 1150900"/>
                  <a:gd name="connsiteY8" fmla="*/ 117357 h 261073"/>
                  <a:gd name="connsiteX9" fmla="*/ 1052490 w 1150900"/>
                  <a:gd name="connsiteY9" fmla="*/ 164763 h 261073"/>
                  <a:gd name="connsiteX10" fmla="*/ 575450 w 1150900"/>
                  <a:gd name="connsiteY10" fmla="*/ 261073 h 261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0900" h="261073">
                    <a:moveTo>
                      <a:pt x="575450" y="261073"/>
                    </a:moveTo>
                    <a:cubicBezTo>
                      <a:pt x="406237" y="261073"/>
                      <a:pt x="245033" y="226780"/>
                      <a:pt x="98411" y="164763"/>
                    </a:cubicBezTo>
                    <a:lnTo>
                      <a:pt x="0" y="117357"/>
                    </a:lnTo>
                    <a:lnTo>
                      <a:pt x="26107" y="0"/>
                    </a:lnTo>
                    <a:lnTo>
                      <a:pt x="46052" y="12117"/>
                    </a:lnTo>
                    <a:cubicBezTo>
                      <a:pt x="203423" y="97605"/>
                      <a:pt x="383765" y="146165"/>
                      <a:pt x="575450" y="146165"/>
                    </a:cubicBezTo>
                    <a:cubicBezTo>
                      <a:pt x="767135" y="146165"/>
                      <a:pt x="947478" y="97605"/>
                      <a:pt x="1104848" y="12117"/>
                    </a:cubicBezTo>
                    <a:lnTo>
                      <a:pt x="1124793" y="0"/>
                    </a:lnTo>
                    <a:lnTo>
                      <a:pt x="1150900" y="117357"/>
                    </a:lnTo>
                    <a:lnTo>
                      <a:pt x="1052490" y="164763"/>
                    </a:lnTo>
                    <a:cubicBezTo>
                      <a:pt x="905867" y="226780"/>
                      <a:pt x="744663" y="261073"/>
                      <a:pt x="575450" y="261073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2" name="フリーフォーム: 図形 1781">
                <a:extLst>
                  <a:ext uri="{FF2B5EF4-FFF2-40B4-BE49-F238E27FC236}">
                    <a16:creationId xmlns:a16="http://schemas.microsoft.com/office/drawing/2014/main" id="{23FD49FC-C802-4416-8519-3B3D06F434B0}"/>
                  </a:ext>
                </a:extLst>
              </p:cNvPr>
              <p:cNvSpPr/>
              <p:nvPr/>
            </p:nvSpPr>
            <p:spPr>
              <a:xfrm rot="10800000">
                <a:off x="3048848" y="2992804"/>
                <a:ext cx="1086002" cy="192806"/>
              </a:xfrm>
              <a:custGeom>
                <a:avLst/>
                <a:gdLst>
                  <a:gd name="connsiteX0" fmla="*/ 543001 w 1086002"/>
                  <a:gd name="connsiteY0" fmla="*/ 192806 h 192806"/>
                  <a:gd name="connsiteX1" fmla="*/ 81870 w 1086002"/>
                  <a:gd name="connsiteY1" fmla="*/ 96496 h 192806"/>
                  <a:gd name="connsiteX2" fmla="*/ 0 w 1086002"/>
                  <a:gd name="connsiteY2" fmla="*/ 55698 h 192806"/>
                  <a:gd name="connsiteX3" fmla="*/ 11977 w 1086002"/>
                  <a:gd name="connsiteY3" fmla="*/ 0 h 192806"/>
                  <a:gd name="connsiteX4" fmla="*/ 31257 w 1086002"/>
                  <a:gd name="connsiteY4" fmla="*/ 12117 h 192806"/>
                  <a:gd name="connsiteX5" fmla="*/ 543001 w 1086002"/>
                  <a:gd name="connsiteY5" fmla="*/ 146165 h 192806"/>
                  <a:gd name="connsiteX6" fmla="*/ 1054745 w 1086002"/>
                  <a:gd name="connsiteY6" fmla="*/ 12117 h 192806"/>
                  <a:gd name="connsiteX7" fmla="*/ 1074024 w 1086002"/>
                  <a:gd name="connsiteY7" fmla="*/ 0 h 192806"/>
                  <a:gd name="connsiteX8" fmla="*/ 1086002 w 1086002"/>
                  <a:gd name="connsiteY8" fmla="*/ 55698 h 192806"/>
                  <a:gd name="connsiteX9" fmla="*/ 1004133 w 1086002"/>
                  <a:gd name="connsiteY9" fmla="*/ 96496 h 192806"/>
                  <a:gd name="connsiteX10" fmla="*/ 543001 w 1086002"/>
                  <a:gd name="connsiteY10" fmla="*/ 192806 h 192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6002" h="192806">
                    <a:moveTo>
                      <a:pt x="543001" y="192806"/>
                    </a:moveTo>
                    <a:cubicBezTo>
                      <a:pt x="379431" y="192806"/>
                      <a:pt x="223603" y="158513"/>
                      <a:pt x="81870" y="96496"/>
                    </a:cubicBezTo>
                    <a:lnTo>
                      <a:pt x="0" y="55698"/>
                    </a:lnTo>
                    <a:lnTo>
                      <a:pt x="11977" y="0"/>
                    </a:lnTo>
                    <a:lnTo>
                      <a:pt x="31257" y="12117"/>
                    </a:lnTo>
                    <a:cubicBezTo>
                      <a:pt x="183380" y="97605"/>
                      <a:pt x="357708" y="146165"/>
                      <a:pt x="543001" y="146165"/>
                    </a:cubicBezTo>
                    <a:cubicBezTo>
                      <a:pt x="728294" y="146165"/>
                      <a:pt x="902623" y="97605"/>
                      <a:pt x="1054745" y="12117"/>
                    </a:cubicBezTo>
                    <a:lnTo>
                      <a:pt x="1074024" y="0"/>
                    </a:lnTo>
                    <a:lnTo>
                      <a:pt x="1086002" y="55698"/>
                    </a:lnTo>
                    <a:lnTo>
                      <a:pt x="1004133" y="96496"/>
                    </a:lnTo>
                    <a:cubicBezTo>
                      <a:pt x="862399" y="158513"/>
                      <a:pt x="706571" y="192806"/>
                      <a:pt x="543001" y="192806"/>
                    </a:cubicBezTo>
                    <a:close/>
                  </a:path>
                </a:pathLst>
              </a:custGeom>
              <a:pattFill prst="dkVert">
                <a:fgClr>
                  <a:srgbClr val="ED7D31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3" name="台形 1782">
                <a:extLst>
                  <a:ext uri="{FF2B5EF4-FFF2-40B4-BE49-F238E27FC236}">
                    <a16:creationId xmlns:a16="http://schemas.microsoft.com/office/drawing/2014/main" id="{B6A42952-89B7-4324-B1ED-94C3BC0E9E45}"/>
                  </a:ext>
                </a:extLst>
              </p:cNvPr>
              <p:cNvSpPr/>
              <p:nvPr/>
            </p:nvSpPr>
            <p:spPr>
              <a:xfrm>
                <a:off x="1637031" y="3053580"/>
                <a:ext cx="357332" cy="494576"/>
              </a:xfrm>
              <a:prstGeom prst="trapezoid">
                <a:avLst/>
              </a:prstGeom>
              <a:solidFill>
                <a:srgbClr val="ED7D31">
                  <a:lumMod val="50000"/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4" name="台形 1783">
                <a:extLst>
                  <a:ext uri="{FF2B5EF4-FFF2-40B4-BE49-F238E27FC236}">
                    <a16:creationId xmlns:a16="http://schemas.microsoft.com/office/drawing/2014/main" id="{DE503936-DD76-439D-B6F5-6F383B05B757}"/>
                  </a:ext>
                </a:extLst>
              </p:cNvPr>
              <p:cNvSpPr/>
              <p:nvPr/>
            </p:nvSpPr>
            <p:spPr>
              <a:xfrm>
                <a:off x="2773684" y="3053580"/>
                <a:ext cx="357332" cy="494576"/>
              </a:xfrm>
              <a:prstGeom prst="trapezoid">
                <a:avLst/>
              </a:prstGeom>
              <a:solidFill>
                <a:srgbClr val="ED7D31">
                  <a:lumMod val="50000"/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785" name="グループ化 1784">
            <a:extLst>
              <a:ext uri="{FF2B5EF4-FFF2-40B4-BE49-F238E27FC236}">
                <a16:creationId xmlns:a16="http://schemas.microsoft.com/office/drawing/2014/main" id="{F6D7D4F2-579B-4A71-BB4C-A034BF5D0D89}"/>
              </a:ext>
            </a:extLst>
          </p:cNvPr>
          <p:cNvGrpSpPr/>
          <p:nvPr/>
        </p:nvGrpSpPr>
        <p:grpSpPr>
          <a:xfrm>
            <a:off x="3748031" y="954004"/>
            <a:ext cx="2463586" cy="2506313"/>
            <a:chOff x="314560" y="409921"/>
            <a:chExt cx="5129463" cy="5218427"/>
          </a:xfrm>
        </p:grpSpPr>
        <p:sp>
          <p:nvSpPr>
            <p:cNvPr id="1786" name="正方形/長方形 1785">
              <a:extLst>
                <a:ext uri="{FF2B5EF4-FFF2-40B4-BE49-F238E27FC236}">
                  <a16:creationId xmlns:a16="http://schemas.microsoft.com/office/drawing/2014/main" id="{093BC132-BDD6-4DA3-A921-B4DC241BCC63}"/>
                </a:ext>
              </a:extLst>
            </p:cNvPr>
            <p:cNvSpPr/>
            <p:nvPr/>
          </p:nvSpPr>
          <p:spPr>
            <a:xfrm>
              <a:off x="2185800" y="1091510"/>
              <a:ext cx="1314638" cy="333612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87" name="正方形/長方形 1786">
              <a:extLst>
                <a:ext uri="{FF2B5EF4-FFF2-40B4-BE49-F238E27FC236}">
                  <a16:creationId xmlns:a16="http://schemas.microsoft.com/office/drawing/2014/main" id="{CCC6121E-BB25-40F4-84DB-07B864A6F1D7}"/>
                </a:ext>
              </a:extLst>
            </p:cNvPr>
            <p:cNvSpPr/>
            <p:nvPr/>
          </p:nvSpPr>
          <p:spPr>
            <a:xfrm>
              <a:off x="2322407" y="1197036"/>
              <a:ext cx="262729" cy="22922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8" name="正方形/長方形 1787">
              <a:extLst>
                <a:ext uri="{FF2B5EF4-FFF2-40B4-BE49-F238E27FC236}">
                  <a16:creationId xmlns:a16="http://schemas.microsoft.com/office/drawing/2014/main" id="{02E1D02F-645B-4951-AC02-568C08323D0D}"/>
                </a:ext>
              </a:extLst>
            </p:cNvPr>
            <p:cNvSpPr/>
            <p:nvPr/>
          </p:nvSpPr>
          <p:spPr>
            <a:xfrm>
              <a:off x="2669504" y="1197036"/>
              <a:ext cx="262729" cy="22922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9" name="正方形/長方形 1788">
              <a:extLst>
                <a:ext uri="{FF2B5EF4-FFF2-40B4-BE49-F238E27FC236}">
                  <a16:creationId xmlns:a16="http://schemas.microsoft.com/office/drawing/2014/main" id="{8B549D0E-BC72-436C-8637-030038EB8193}"/>
                </a:ext>
              </a:extLst>
            </p:cNvPr>
            <p:cNvSpPr/>
            <p:nvPr/>
          </p:nvSpPr>
          <p:spPr>
            <a:xfrm>
              <a:off x="3012404" y="1197036"/>
              <a:ext cx="262729" cy="22922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0" name="正方形/長方形 1789">
              <a:extLst>
                <a:ext uri="{FF2B5EF4-FFF2-40B4-BE49-F238E27FC236}">
                  <a16:creationId xmlns:a16="http://schemas.microsoft.com/office/drawing/2014/main" id="{4D5AEEEF-6671-4B6B-B1F4-8E725D9F2F19}"/>
                </a:ext>
              </a:extLst>
            </p:cNvPr>
            <p:cNvSpPr/>
            <p:nvPr/>
          </p:nvSpPr>
          <p:spPr>
            <a:xfrm>
              <a:off x="2235093" y="1493806"/>
              <a:ext cx="1216052" cy="239704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91" name="正方形/長方形 1790">
              <a:extLst>
                <a:ext uri="{FF2B5EF4-FFF2-40B4-BE49-F238E27FC236}">
                  <a16:creationId xmlns:a16="http://schemas.microsoft.com/office/drawing/2014/main" id="{62857888-0CE5-4CE6-A177-9C2ACA3AE175}"/>
                </a:ext>
              </a:extLst>
            </p:cNvPr>
            <p:cNvSpPr/>
            <p:nvPr/>
          </p:nvSpPr>
          <p:spPr>
            <a:xfrm>
              <a:off x="1871475" y="2270339"/>
              <a:ext cx="1943288" cy="410445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92" name="正方形/長方形 1791">
              <a:extLst>
                <a:ext uri="{FF2B5EF4-FFF2-40B4-BE49-F238E27FC236}">
                  <a16:creationId xmlns:a16="http://schemas.microsoft.com/office/drawing/2014/main" id="{FA94EF37-24B9-46F5-B894-1F1BA0C9F53C}"/>
                </a:ext>
              </a:extLst>
            </p:cNvPr>
            <p:cNvSpPr/>
            <p:nvPr/>
          </p:nvSpPr>
          <p:spPr>
            <a:xfrm>
              <a:off x="1501139" y="2941851"/>
              <a:ext cx="2683959" cy="410445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93" name="フリーフォーム: 図形 1792">
              <a:extLst>
                <a:ext uri="{FF2B5EF4-FFF2-40B4-BE49-F238E27FC236}">
                  <a16:creationId xmlns:a16="http://schemas.microsoft.com/office/drawing/2014/main" id="{91CE9583-461E-4D2B-B430-35BC92F31115}"/>
                </a:ext>
              </a:extLst>
            </p:cNvPr>
            <p:cNvSpPr/>
            <p:nvPr/>
          </p:nvSpPr>
          <p:spPr>
            <a:xfrm>
              <a:off x="314560" y="4482901"/>
              <a:ext cx="5124674" cy="1145447"/>
            </a:xfrm>
            <a:custGeom>
              <a:avLst/>
              <a:gdLst>
                <a:gd name="connsiteX0" fmla="*/ 534855 w 5124674"/>
                <a:gd name="connsiteY0" fmla="*/ 0 h 1145447"/>
                <a:gd name="connsiteX1" fmla="*/ 5124674 w 5124674"/>
                <a:gd name="connsiteY1" fmla="*/ 0 h 1145447"/>
                <a:gd name="connsiteX2" fmla="*/ 5124674 w 5124674"/>
                <a:gd name="connsiteY2" fmla="*/ 1145447 h 1145447"/>
                <a:gd name="connsiteX3" fmla="*/ 0 w 5124674"/>
                <a:gd name="connsiteY3" fmla="*/ 1145447 h 114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4674" h="1145447">
                  <a:moveTo>
                    <a:pt x="534855" y="0"/>
                  </a:moveTo>
                  <a:lnTo>
                    <a:pt x="5124674" y="0"/>
                  </a:lnTo>
                  <a:lnTo>
                    <a:pt x="5124674" y="1145447"/>
                  </a:lnTo>
                  <a:lnTo>
                    <a:pt x="0" y="1145447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4" name="正方形/長方形 1793">
              <a:extLst>
                <a:ext uri="{FF2B5EF4-FFF2-40B4-BE49-F238E27FC236}">
                  <a16:creationId xmlns:a16="http://schemas.microsoft.com/office/drawing/2014/main" id="{2060929E-65CC-4CB4-A9AD-B858F75A139E}"/>
                </a:ext>
              </a:extLst>
            </p:cNvPr>
            <p:cNvSpPr/>
            <p:nvPr/>
          </p:nvSpPr>
          <p:spPr>
            <a:xfrm>
              <a:off x="2450704" y="3660988"/>
              <a:ext cx="2273404" cy="513221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795" name="グループ化 1794">
              <a:extLst>
                <a:ext uri="{FF2B5EF4-FFF2-40B4-BE49-F238E27FC236}">
                  <a16:creationId xmlns:a16="http://schemas.microsoft.com/office/drawing/2014/main" id="{705E3484-9394-4E60-8D0C-9F11578DCB9E}"/>
                </a:ext>
              </a:extLst>
            </p:cNvPr>
            <p:cNvGrpSpPr/>
            <p:nvPr/>
          </p:nvGrpSpPr>
          <p:grpSpPr>
            <a:xfrm>
              <a:off x="2453640" y="4109353"/>
              <a:ext cx="2982658" cy="373548"/>
              <a:chOff x="2453640" y="4109353"/>
              <a:chExt cx="2982658" cy="373548"/>
            </a:xfrm>
          </p:grpSpPr>
          <p:sp>
            <p:nvSpPr>
              <p:cNvPr id="1855" name="正方形/長方形 1854">
                <a:extLst>
                  <a:ext uri="{FF2B5EF4-FFF2-40B4-BE49-F238E27FC236}">
                    <a16:creationId xmlns:a16="http://schemas.microsoft.com/office/drawing/2014/main" id="{64823D93-FF09-4993-8F13-55760246B109}"/>
                  </a:ext>
                </a:extLst>
              </p:cNvPr>
              <p:cNvSpPr/>
              <p:nvPr/>
            </p:nvSpPr>
            <p:spPr>
              <a:xfrm>
                <a:off x="2453640" y="4223652"/>
                <a:ext cx="2982658" cy="259249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6" name="正方形/長方形 1855">
                <a:extLst>
                  <a:ext uri="{FF2B5EF4-FFF2-40B4-BE49-F238E27FC236}">
                    <a16:creationId xmlns:a16="http://schemas.microsoft.com/office/drawing/2014/main" id="{DE3AB0B6-E413-452D-93E6-254B9F3A57B1}"/>
                  </a:ext>
                </a:extLst>
              </p:cNvPr>
              <p:cNvSpPr/>
              <p:nvPr/>
            </p:nvSpPr>
            <p:spPr>
              <a:xfrm>
                <a:off x="2453640" y="4109353"/>
                <a:ext cx="2982658" cy="114300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796" name="グループ化 1795">
              <a:extLst>
                <a:ext uri="{FF2B5EF4-FFF2-40B4-BE49-F238E27FC236}">
                  <a16:creationId xmlns:a16="http://schemas.microsoft.com/office/drawing/2014/main" id="{9C9282E1-174E-48C8-AD63-6182743C90D9}"/>
                </a:ext>
              </a:extLst>
            </p:cNvPr>
            <p:cNvGrpSpPr/>
            <p:nvPr/>
          </p:nvGrpSpPr>
          <p:grpSpPr>
            <a:xfrm>
              <a:off x="990599" y="2632529"/>
              <a:ext cx="3838884" cy="1017983"/>
              <a:chOff x="3026358" y="3675160"/>
              <a:chExt cx="4111793" cy="531410"/>
            </a:xfrm>
          </p:grpSpPr>
          <p:sp>
            <p:nvSpPr>
              <p:cNvPr id="1851" name="台形 1850">
                <a:extLst>
                  <a:ext uri="{FF2B5EF4-FFF2-40B4-BE49-F238E27FC236}">
                    <a16:creationId xmlns:a16="http://schemas.microsoft.com/office/drawing/2014/main" id="{1A2132A0-A160-4568-BD8F-0E155858DC1D}"/>
                  </a:ext>
                </a:extLst>
              </p:cNvPr>
              <p:cNvSpPr/>
              <p:nvPr/>
            </p:nvSpPr>
            <p:spPr>
              <a:xfrm flipV="1">
                <a:off x="3654859" y="4160851"/>
                <a:ext cx="3378518" cy="45719"/>
              </a:xfrm>
              <a:prstGeom prst="trapezoid">
                <a:avLst>
                  <a:gd name="adj" fmla="val 0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2" name="台形 1851">
                <a:extLst>
                  <a:ext uri="{FF2B5EF4-FFF2-40B4-BE49-F238E27FC236}">
                    <a16:creationId xmlns:a16="http://schemas.microsoft.com/office/drawing/2014/main" id="{340A276A-D514-43AC-ACAA-6F12642AE606}"/>
                  </a:ext>
                </a:extLst>
              </p:cNvPr>
              <p:cNvSpPr/>
              <p:nvPr/>
            </p:nvSpPr>
            <p:spPr>
              <a:xfrm>
                <a:off x="3573193" y="4021813"/>
                <a:ext cx="3564958" cy="159139"/>
              </a:xfrm>
              <a:prstGeom prst="trapezoid">
                <a:avLst>
                  <a:gd name="adj" fmla="val 20755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53" name="台形 1852">
                <a:extLst>
                  <a:ext uri="{FF2B5EF4-FFF2-40B4-BE49-F238E27FC236}">
                    <a16:creationId xmlns:a16="http://schemas.microsoft.com/office/drawing/2014/main" id="{E456C083-0C5C-448C-9446-BE5615A6FEE4}"/>
                  </a:ext>
                </a:extLst>
              </p:cNvPr>
              <p:cNvSpPr/>
              <p:nvPr/>
            </p:nvSpPr>
            <p:spPr>
              <a:xfrm flipV="1">
                <a:off x="3277004" y="3821846"/>
                <a:ext cx="3325205" cy="30420"/>
              </a:xfrm>
              <a:prstGeom prst="trapezoid">
                <a:avLst>
                  <a:gd name="adj" fmla="val 0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4" name="台形 1853">
                <a:extLst>
                  <a:ext uri="{FF2B5EF4-FFF2-40B4-BE49-F238E27FC236}">
                    <a16:creationId xmlns:a16="http://schemas.microsoft.com/office/drawing/2014/main" id="{8CE5D0D8-4C6D-414C-84E7-9E915B05A99C}"/>
                  </a:ext>
                </a:extLst>
              </p:cNvPr>
              <p:cNvSpPr/>
              <p:nvPr/>
            </p:nvSpPr>
            <p:spPr>
              <a:xfrm>
                <a:off x="3026358" y="3675160"/>
                <a:ext cx="3835458" cy="159139"/>
              </a:xfrm>
              <a:prstGeom prst="trapezoid">
                <a:avLst>
                  <a:gd name="adj" fmla="val 20755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797" name="矢印: 五方向 1796">
              <a:extLst>
                <a:ext uri="{FF2B5EF4-FFF2-40B4-BE49-F238E27FC236}">
                  <a16:creationId xmlns:a16="http://schemas.microsoft.com/office/drawing/2014/main" id="{332ED93A-AD66-4CB3-A7D0-E9A5306A6609}"/>
                </a:ext>
              </a:extLst>
            </p:cNvPr>
            <p:cNvSpPr/>
            <p:nvPr/>
          </p:nvSpPr>
          <p:spPr>
            <a:xfrm rot="16200000">
              <a:off x="1354395" y="2567613"/>
              <a:ext cx="588121" cy="1598630"/>
            </a:xfrm>
            <a:prstGeom prst="homePlate">
              <a:avLst>
                <a:gd name="adj" fmla="val 8613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8" name="正方形/長方形 1797">
              <a:extLst>
                <a:ext uri="{FF2B5EF4-FFF2-40B4-BE49-F238E27FC236}">
                  <a16:creationId xmlns:a16="http://schemas.microsoft.com/office/drawing/2014/main" id="{A527E902-29A3-4A3B-8034-23AAAB997885}"/>
                </a:ext>
              </a:extLst>
            </p:cNvPr>
            <p:cNvSpPr/>
            <p:nvPr/>
          </p:nvSpPr>
          <p:spPr>
            <a:xfrm>
              <a:off x="853440" y="3611544"/>
              <a:ext cx="1597264" cy="879984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663300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99" name="正方形/長方形 1798">
              <a:extLst>
                <a:ext uri="{FF2B5EF4-FFF2-40B4-BE49-F238E27FC236}">
                  <a16:creationId xmlns:a16="http://schemas.microsoft.com/office/drawing/2014/main" id="{293018E6-54FD-4407-A992-4FD1C6BD1ABB}"/>
                </a:ext>
              </a:extLst>
            </p:cNvPr>
            <p:cNvSpPr/>
            <p:nvPr/>
          </p:nvSpPr>
          <p:spPr>
            <a:xfrm>
              <a:off x="3256638" y="3005139"/>
              <a:ext cx="353338" cy="2377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0" name="正方形/長方形 1799">
              <a:extLst>
                <a:ext uri="{FF2B5EF4-FFF2-40B4-BE49-F238E27FC236}">
                  <a16:creationId xmlns:a16="http://schemas.microsoft.com/office/drawing/2014/main" id="{58B0AECF-2858-4FDD-8B8E-3D5051230E5D}"/>
                </a:ext>
              </a:extLst>
            </p:cNvPr>
            <p:cNvSpPr/>
            <p:nvPr/>
          </p:nvSpPr>
          <p:spPr>
            <a:xfrm>
              <a:off x="2347914" y="3005139"/>
              <a:ext cx="516798" cy="23775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1" name="フリーフォーム: 図形 1800">
              <a:extLst>
                <a:ext uri="{FF2B5EF4-FFF2-40B4-BE49-F238E27FC236}">
                  <a16:creationId xmlns:a16="http://schemas.microsoft.com/office/drawing/2014/main" id="{C02C8AD6-E2FD-46CB-8A08-B6B94CCD01FD}"/>
                </a:ext>
              </a:extLst>
            </p:cNvPr>
            <p:cNvSpPr/>
            <p:nvPr/>
          </p:nvSpPr>
          <p:spPr>
            <a:xfrm>
              <a:off x="2263601" y="2442147"/>
              <a:ext cx="265610" cy="179713"/>
            </a:xfrm>
            <a:custGeom>
              <a:avLst/>
              <a:gdLst>
                <a:gd name="connsiteX0" fmla="*/ 423863 w 469582"/>
                <a:gd name="connsiteY0" fmla="*/ 0 h 239744"/>
                <a:gd name="connsiteX1" fmla="*/ 469582 w 469582"/>
                <a:gd name="connsiteY1" fmla="*/ 0 h 239744"/>
                <a:gd name="connsiteX2" fmla="*/ 469582 w 469582"/>
                <a:gd name="connsiteY2" fmla="*/ 239744 h 239744"/>
                <a:gd name="connsiteX3" fmla="*/ 423863 w 469582"/>
                <a:gd name="connsiteY3" fmla="*/ 239744 h 239744"/>
                <a:gd name="connsiteX4" fmla="*/ 339092 w 469582"/>
                <a:gd name="connsiteY4" fmla="*/ 0 h 239744"/>
                <a:gd name="connsiteX5" fmla="*/ 384811 w 469582"/>
                <a:gd name="connsiteY5" fmla="*/ 0 h 239744"/>
                <a:gd name="connsiteX6" fmla="*/ 384811 w 469582"/>
                <a:gd name="connsiteY6" fmla="*/ 239744 h 239744"/>
                <a:gd name="connsiteX7" fmla="*/ 339092 w 469582"/>
                <a:gd name="connsiteY7" fmla="*/ 239744 h 239744"/>
                <a:gd name="connsiteX8" fmla="*/ 254319 w 469582"/>
                <a:gd name="connsiteY8" fmla="*/ 0 h 239744"/>
                <a:gd name="connsiteX9" fmla="*/ 300038 w 469582"/>
                <a:gd name="connsiteY9" fmla="*/ 0 h 239744"/>
                <a:gd name="connsiteX10" fmla="*/ 300038 w 469582"/>
                <a:gd name="connsiteY10" fmla="*/ 239744 h 239744"/>
                <a:gd name="connsiteX11" fmla="*/ 254319 w 469582"/>
                <a:gd name="connsiteY11" fmla="*/ 239744 h 239744"/>
                <a:gd name="connsiteX12" fmla="*/ 169546 w 469582"/>
                <a:gd name="connsiteY12" fmla="*/ 0 h 239744"/>
                <a:gd name="connsiteX13" fmla="*/ 215265 w 469582"/>
                <a:gd name="connsiteY13" fmla="*/ 0 h 239744"/>
                <a:gd name="connsiteX14" fmla="*/ 215265 w 469582"/>
                <a:gd name="connsiteY14" fmla="*/ 239744 h 239744"/>
                <a:gd name="connsiteX15" fmla="*/ 169546 w 469582"/>
                <a:gd name="connsiteY15" fmla="*/ 239744 h 239744"/>
                <a:gd name="connsiteX16" fmla="*/ 84773 w 469582"/>
                <a:gd name="connsiteY16" fmla="*/ 0 h 239744"/>
                <a:gd name="connsiteX17" fmla="*/ 130492 w 469582"/>
                <a:gd name="connsiteY17" fmla="*/ 0 h 239744"/>
                <a:gd name="connsiteX18" fmla="*/ 130492 w 469582"/>
                <a:gd name="connsiteY18" fmla="*/ 239744 h 239744"/>
                <a:gd name="connsiteX19" fmla="*/ 84773 w 469582"/>
                <a:gd name="connsiteY19" fmla="*/ 239744 h 239744"/>
                <a:gd name="connsiteX20" fmla="*/ 0 w 469582"/>
                <a:gd name="connsiteY20" fmla="*/ 0 h 239744"/>
                <a:gd name="connsiteX21" fmla="*/ 45719 w 469582"/>
                <a:gd name="connsiteY21" fmla="*/ 0 h 239744"/>
                <a:gd name="connsiteX22" fmla="*/ 45719 w 469582"/>
                <a:gd name="connsiteY22" fmla="*/ 239744 h 239744"/>
                <a:gd name="connsiteX23" fmla="*/ 0 w 469582"/>
                <a:gd name="connsiteY23" fmla="*/ 239744 h 23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9582" h="239744">
                  <a:moveTo>
                    <a:pt x="423863" y="0"/>
                  </a:moveTo>
                  <a:lnTo>
                    <a:pt x="469582" y="0"/>
                  </a:lnTo>
                  <a:lnTo>
                    <a:pt x="469582" y="239744"/>
                  </a:lnTo>
                  <a:lnTo>
                    <a:pt x="423863" y="239744"/>
                  </a:lnTo>
                  <a:close/>
                  <a:moveTo>
                    <a:pt x="339092" y="0"/>
                  </a:moveTo>
                  <a:lnTo>
                    <a:pt x="384811" y="0"/>
                  </a:lnTo>
                  <a:lnTo>
                    <a:pt x="384811" y="239744"/>
                  </a:lnTo>
                  <a:lnTo>
                    <a:pt x="339092" y="239744"/>
                  </a:lnTo>
                  <a:close/>
                  <a:moveTo>
                    <a:pt x="254319" y="0"/>
                  </a:moveTo>
                  <a:lnTo>
                    <a:pt x="300038" y="0"/>
                  </a:lnTo>
                  <a:lnTo>
                    <a:pt x="300038" y="239744"/>
                  </a:lnTo>
                  <a:lnTo>
                    <a:pt x="254319" y="239744"/>
                  </a:lnTo>
                  <a:close/>
                  <a:moveTo>
                    <a:pt x="169546" y="0"/>
                  </a:moveTo>
                  <a:lnTo>
                    <a:pt x="215265" y="0"/>
                  </a:lnTo>
                  <a:lnTo>
                    <a:pt x="215265" y="239744"/>
                  </a:lnTo>
                  <a:lnTo>
                    <a:pt x="169546" y="239744"/>
                  </a:lnTo>
                  <a:close/>
                  <a:moveTo>
                    <a:pt x="84773" y="0"/>
                  </a:moveTo>
                  <a:lnTo>
                    <a:pt x="130492" y="0"/>
                  </a:lnTo>
                  <a:lnTo>
                    <a:pt x="130492" y="239744"/>
                  </a:lnTo>
                  <a:lnTo>
                    <a:pt x="84773" y="239744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39744"/>
                  </a:lnTo>
                  <a:lnTo>
                    <a:pt x="0" y="23974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2" name="フリーフォーム: 図形 1801">
              <a:extLst>
                <a:ext uri="{FF2B5EF4-FFF2-40B4-BE49-F238E27FC236}">
                  <a16:creationId xmlns:a16="http://schemas.microsoft.com/office/drawing/2014/main" id="{CE6CDC55-CAE6-44FB-A30F-43FF0DCDF4FE}"/>
                </a:ext>
              </a:extLst>
            </p:cNvPr>
            <p:cNvSpPr/>
            <p:nvPr/>
          </p:nvSpPr>
          <p:spPr>
            <a:xfrm>
              <a:off x="3168476" y="2442147"/>
              <a:ext cx="265610" cy="179713"/>
            </a:xfrm>
            <a:custGeom>
              <a:avLst/>
              <a:gdLst>
                <a:gd name="connsiteX0" fmla="*/ 423863 w 469582"/>
                <a:gd name="connsiteY0" fmla="*/ 0 h 239744"/>
                <a:gd name="connsiteX1" fmla="*/ 469582 w 469582"/>
                <a:gd name="connsiteY1" fmla="*/ 0 h 239744"/>
                <a:gd name="connsiteX2" fmla="*/ 469582 w 469582"/>
                <a:gd name="connsiteY2" fmla="*/ 239744 h 239744"/>
                <a:gd name="connsiteX3" fmla="*/ 423863 w 469582"/>
                <a:gd name="connsiteY3" fmla="*/ 239744 h 239744"/>
                <a:gd name="connsiteX4" fmla="*/ 339092 w 469582"/>
                <a:gd name="connsiteY4" fmla="*/ 0 h 239744"/>
                <a:gd name="connsiteX5" fmla="*/ 384811 w 469582"/>
                <a:gd name="connsiteY5" fmla="*/ 0 h 239744"/>
                <a:gd name="connsiteX6" fmla="*/ 384811 w 469582"/>
                <a:gd name="connsiteY6" fmla="*/ 239744 h 239744"/>
                <a:gd name="connsiteX7" fmla="*/ 339092 w 469582"/>
                <a:gd name="connsiteY7" fmla="*/ 239744 h 239744"/>
                <a:gd name="connsiteX8" fmla="*/ 254319 w 469582"/>
                <a:gd name="connsiteY8" fmla="*/ 0 h 239744"/>
                <a:gd name="connsiteX9" fmla="*/ 300038 w 469582"/>
                <a:gd name="connsiteY9" fmla="*/ 0 h 239744"/>
                <a:gd name="connsiteX10" fmla="*/ 300038 w 469582"/>
                <a:gd name="connsiteY10" fmla="*/ 239744 h 239744"/>
                <a:gd name="connsiteX11" fmla="*/ 254319 w 469582"/>
                <a:gd name="connsiteY11" fmla="*/ 239744 h 239744"/>
                <a:gd name="connsiteX12" fmla="*/ 169546 w 469582"/>
                <a:gd name="connsiteY12" fmla="*/ 0 h 239744"/>
                <a:gd name="connsiteX13" fmla="*/ 215265 w 469582"/>
                <a:gd name="connsiteY13" fmla="*/ 0 h 239744"/>
                <a:gd name="connsiteX14" fmla="*/ 215265 w 469582"/>
                <a:gd name="connsiteY14" fmla="*/ 239744 h 239744"/>
                <a:gd name="connsiteX15" fmla="*/ 169546 w 469582"/>
                <a:gd name="connsiteY15" fmla="*/ 239744 h 239744"/>
                <a:gd name="connsiteX16" fmla="*/ 84773 w 469582"/>
                <a:gd name="connsiteY16" fmla="*/ 0 h 239744"/>
                <a:gd name="connsiteX17" fmla="*/ 130492 w 469582"/>
                <a:gd name="connsiteY17" fmla="*/ 0 h 239744"/>
                <a:gd name="connsiteX18" fmla="*/ 130492 w 469582"/>
                <a:gd name="connsiteY18" fmla="*/ 239744 h 239744"/>
                <a:gd name="connsiteX19" fmla="*/ 84773 w 469582"/>
                <a:gd name="connsiteY19" fmla="*/ 239744 h 239744"/>
                <a:gd name="connsiteX20" fmla="*/ 0 w 469582"/>
                <a:gd name="connsiteY20" fmla="*/ 0 h 239744"/>
                <a:gd name="connsiteX21" fmla="*/ 45719 w 469582"/>
                <a:gd name="connsiteY21" fmla="*/ 0 h 239744"/>
                <a:gd name="connsiteX22" fmla="*/ 45719 w 469582"/>
                <a:gd name="connsiteY22" fmla="*/ 239744 h 239744"/>
                <a:gd name="connsiteX23" fmla="*/ 0 w 469582"/>
                <a:gd name="connsiteY23" fmla="*/ 239744 h 23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9582" h="239744">
                  <a:moveTo>
                    <a:pt x="423863" y="0"/>
                  </a:moveTo>
                  <a:lnTo>
                    <a:pt x="469582" y="0"/>
                  </a:lnTo>
                  <a:lnTo>
                    <a:pt x="469582" y="239744"/>
                  </a:lnTo>
                  <a:lnTo>
                    <a:pt x="423863" y="239744"/>
                  </a:lnTo>
                  <a:close/>
                  <a:moveTo>
                    <a:pt x="339092" y="0"/>
                  </a:moveTo>
                  <a:lnTo>
                    <a:pt x="384811" y="0"/>
                  </a:lnTo>
                  <a:lnTo>
                    <a:pt x="384811" y="239744"/>
                  </a:lnTo>
                  <a:lnTo>
                    <a:pt x="339092" y="239744"/>
                  </a:lnTo>
                  <a:close/>
                  <a:moveTo>
                    <a:pt x="254319" y="0"/>
                  </a:moveTo>
                  <a:lnTo>
                    <a:pt x="300038" y="0"/>
                  </a:lnTo>
                  <a:lnTo>
                    <a:pt x="300038" y="239744"/>
                  </a:lnTo>
                  <a:lnTo>
                    <a:pt x="254319" y="239744"/>
                  </a:lnTo>
                  <a:close/>
                  <a:moveTo>
                    <a:pt x="169546" y="0"/>
                  </a:moveTo>
                  <a:lnTo>
                    <a:pt x="215265" y="0"/>
                  </a:lnTo>
                  <a:lnTo>
                    <a:pt x="215265" y="239744"/>
                  </a:lnTo>
                  <a:lnTo>
                    <a:pt x="169546" y="239744"/>
                  </a:lnTo>
                  <a:close/>
                  <a:moveTo>
                    <a:pt x="84773" y="0"/>
                  </a:moveTo>
                  <a:lnTo>
                    <a:pt x="130492" y="0"/>
                  </a:lnTo>
                  <a:lnTo>
                    <a:pt x="130492" y="239744"/>
                  </a:lnTo>
                  <a:lnTo>
                    <a:pt x="84773" y="239744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39744"/>
                  </a:lnTo>
                  <a:lnTo>
                    <a:pt x="0" y="23974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3" name="正方形/長方形 1802">
              <a:extLst>
                <a:ext uri="{FF2B5EF4-FFF2-40B4-BE49-F238E27FC236}">
                  <a16:creationId xmlns:a16="http://schemas.microsoft.com/office/drawing/2014/main" id="{AE75C77D-A8E3-4BC4-B7EB-7A0FEB4D8DF1}"/>
                </a:ext>
              </a:extLst>
            </p:cNvPr>
            <p:cNvSpPr/>
            <p:nvPr/>
          </p:nvSpPr>
          <p:spPr>
            <a:xfrm flipV="1">
              <a:off x="1871475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4" name="正方形/長方形 1803">
              <a:extLst>
                <a:ext uri="{FF2B5EF4-FFF2-40B4-BE49-F238E27FC236}">
                  <a16:creationId xmlns:a16="http://schemas.microsoft.com/office/drawing/2014/main" id="{F59BDA0F-F61E-4F47-A19F-E7C59348F8A8}"/>
                </a:ext>
              </a:extLst>
            </p:cNvPr>
            <p:cNvSpPr/>
            <p:nvPr/>
          </p:nvSpPr>
          <p:spPr>
            <a:xfrm flipV="1">
              <a:off x="3766950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5" name="正方形/長方形 1804">
              <a:extLst>
                <a:ext uri="{FF2B5EF4-FFF2-40B4-BE49-F238E27FC236}">
                  <a16:creationId xmlns:a16="http://schemas.microsoft.com/office/drawing/2014/main" id="{3B0C184C-A2C9-4479-919B-B09F665DD034}"/>
                </a:ext>
              </a:extLst>
            </p:cNvPr>
            <p:cNvSpPr/>
            <p:nvPr/>
          </p:nvSpPr>
          <p:spPr>
            <a:xfrm flipV="1">
              <a:off x="2838263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6" name="正方形/長方形 1805">
              <a:extLst>
                <a:ext uri="{FF2B5EF4-FFF2-40B4-BE49-F238E27FC236}">
                  <a16:creationId xmlns:a16="http://schemas.microsoft.com/office/drawing/2014/main" id="{4F08C475-BF8D-4101-B343-727F35282E92}"/>
                </a:ext>
              </a:extLst>
            </p:cNvPr>
            <p:cNvSpPr/>
            <p:nvPr/>
          </p:nvSpPr>
          <p:spPr>
            <a:xfrm flipV="1">
              <a:off x="2357250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7" name="正方形/長方形 1806">
              <a:extLst>
                <a:ext uri="{FF2B5EF4-FFF2-40B4-BE49-F238E27FC236}">
                  <a16:creationId xmlns:a16="http://schemas.microsoft.com/office/drawing/2014/main" id="{3F992B2F-C41C-4DC4-AAF9-6E26214D0843}"/>
                </a:ext>
              </a:extLst>
            </p:cNvPr>
            <p:cNvSpPr/>
            <p:nvPr/>
          </p:nvSpPr>
          <p:spPr>
            <a:xfrm flipV="1">
              <a:off x="3290700" y="2346771"/>
              <a:ext cx="59295" cy="288915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8" name="正方形/長方形 1807">
              <a:extLst>
                <a:ext uri="{FF2B5EF4-FFF2-40B4-BE49-F238E27FC236}">
                  <a16:creationId xmlns:a16="http://schemas.microsoft.com/office/drawing/2014/main" id="{18AEAED6-168E-47A5-B707-53BA6EA7175F}"/>
                </a:ext>
              </a:extLst>
            </p:cNvPr>
            <p:cNvSpPr/>
            <p:nvPr/>
          </p:nvSpPr>
          <p:spPr>
            <a:xfrm>
              <a:off x="1719075" y="1898619"/>
              <a:ext cx="2248088" cy="482284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09" name="正方形/長方形 1808">
              <a:extLst>
                <a:ext uri="{FF2B5EF4-FFF2-40B4-BE49-F238E27FC236}">
                  <a16:creationId xmlns:a16="http://schemas.microsoft.com/office/drawing/2014/main" id="{25F38B0E-DF87-4B42-9409-492060898599}"/>
                </a:ext>
              </a:extLst>
            </p:cNvPr>
            <p:cNvSpPr/>
            <p:nvPr/>
          </p:nvSpPr>
          <p:spPr>
            <a:xfrm>
              <a:off x="1933577" y="2047877"/>
              <a:ext cx="166686" cy="19049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0" name="正方形/長方形 1809">
              <a:extLst>
                <a:ext uri="{FF2B5EF4-FFF2-40B4-BE49-F238E27FC236}">
                  <a16:creationId xmlns:a16="http://schemas.microsoft.com/office/drawing/2014/main" id="{D57D4AE1-EACE-45ED-9FF1-F8A72CB2E40A}"/>
                </a:ext>
              </a:extLst>
            </p:cNvPr>
            <p:cNvSpPr/>
            <p:nvPr/>
          </p:nvSpPr>
          <p:spPr>
            <a:xfrm>
              <a:off x="3595690" y="2047877"/>
              <a:ext cx="166686" cy="19049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1" name="四角形: 上の 2 つの角を丸める 1810">
              <a:extLst>
                <a:ext uri="{FF2B5EF4-FFF2-40B4-BE49-F238E27FC236}">
                  <a16:creationId xmlns:a16="http://schemas.microsoft.com/office/drawing/2014/main" id="{4F546197-B315-465B-9A5D-796AA8DFFDDE}"/>
                </a:ext>
              </a:extLst>
            </p:cNvPr>
            <p:cNvSpPr/>
            <p:nvPr/>
          </p:nvSpPr>
          <p:spPr>
            <a:xfrm>
              <a:off x="2667107" y="1982652"/>
              <a:ext cx="285256" cy="3209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12" name="グループ化 1811">
              <a:extLst>
                <a:ext uri="{FF2B5EF4-FFF2-40B4-BE49-F238E27FC236}">
                  <a16:creationId xmlns:a16="http://schemas.microsoft.com/office/drawing/2014/main" id="{9CF6E20C-C274-4BB2-BEDE-39728AE5045D}"/>
                </a:ext>
              </a:extLst>
            </p:cNvPr>
            <p:cNvGrpSpPr/>
            <p:nvPr/>
          </p:nvGrpSpPr>
          <p:grpSpPr>
            <a:xfrm>
              <a:off x="1275838" y="1657863"/>
              <a:ext cx="3010412" cy="339269"/>
              <a:chOff x="990599" y="1657863"/>
              <a:chExt cx="3580890" cy="339269"/>
            </a:xfrm>
          </p:grpSpPr>
          <p:sp>
            <p:nvSpPr>
              <p:cNvPr id="1849" name="台形 1848">
                <a:extLst>
                  <a:ext uri="{FF2B5EF4-FFF2-40B4-BE49-F238E27FC236}">
                    <a16:creationId xmlns:a16="http://schemas.microsoft.com/office/drawing/2014/main" id="{D5A29661-0248-4D2D-B875-B76110CD423E}"/>
                  </a:ext>
                </a:extLst>
              </p:cNvPr>
              <p:cNvSpPr/>
              <p:nvPr/>
            </p:nvSpPr>
            <p:spPr>
              <a:xfrm flipV="1">
                <a:off x="1224609" y="1938859"/>
                <a:ext cx="3104504" cy="58273"/>
              </a:xfrm>
              <a:prstGeom prst="trapezoid">
                <a:avLst>
                  <a:gd name="adj" fmla="val 0"/>
                </a:avLst>
              </a:pr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0" name="台形 1849">
                <a:extLst>
                  <a:ext uri="{FF2B5EF4-FFF2-40B4-BE49-F238E27FC236}">
                    <a16:creationId xmlns:a16="http://schemas.microsoft.com/office/drawing/2014/main" id="{45CD01EA-3051-4B45-B0B7-C55593564ECF}"/>
                  </a:ext>
                </a:extLst>
              </p:cNvPr>
              <p:cNvSpPr/>
              <p:nvPr/>
            </p:nvSpPr>
            <p:spPr>
              <a:xfrm>
                <a:off x="990599" y="1657863"/>
                <a:ext cx="3580890" cy="304851"/>
              </a:xfrm>
              <a:prstGeom prst="trapezoid">
                <a:avLst>
                  <a:gd name="adj" fmla="val 20755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13" name="グループ化 1812">
              <a:extLst>
                <a:ext uri="{FF2B5EF4-FFF2-40B4-BE49-F238E27FC236}">
                  <a16:creationId xmlns:a16="http://schemas.microsoft.com/office/drawing/2014/main" id="{ECD28F71-5D92-4569-B249-CB91E7737922}"/>
                </a:ext>
              </a:extLst>
            </p:cNvPr>
            <p:cNvGrpSpPr/>
            <p:nvPr/>
          </p:nvGrpSpPr>
          <p:grpSpPr>
            <a:xfrm>
              <a:off x="577524" y="2910981"/>
              <a:ext cx="2141864" cy="748462"/>
              <a:chOff x="577524" y="2910981"/>
              <a:chExt cx="2141864" cy="748462"/>
            </a:xfrm>
          </p:grpSpPr>
          <p:grpSp>
            <p:nvGrpSpPr>
              <p:cNvPr id="1842" name="グループ化 1841">
                <a:extLst>
                  <a:ext uri="{FF2B5EF4-FFF2-40B4-BE49-F238E27FC236}">
                    <a16:creationId xmlns:a16="http://schemas.microsoft.com/office/drawing/2014/main" id="{36829035-367A-4B5D-8525-A3FAD2C06CEA}"/>
                  </a:ext>
                </a:extLst>
              </p:cNvPr>
              <p:cNvGrpSpPr/>
              <p:nvPr/>
            </p:nvGrpSpPr>
            <p:grpSpPr>
              <a:xfrm>
                <a:off x="1558577" y="3130190"/>
                <a:ext cx="179586" cy="177042"/>
                <a:chOff x="2943450" y="3050591"/>
                <a:chExt cx="226100" cy="222897"/>
              </a:xfrm>
            </p:grpSpPr>
            <p:sp>
              <p:nvSpPr>
                <p:cNvPr id="1847" name="フリーフォーム: 図形 1846">
                  <a:extLst>
                    <a:ext uri="{FF2B5EF4-FFF2-40B4-BE49-F238E27FC236}">
                      <a16:creationId xmlns:a16="http://schemas.microsoft.com/office/drawing/2014/main" id="{B01D7DF4-3CBC-49F4-A0B8-E964ED693646}"/>
                    </a:ext>
                  </a:extLst>
                </p:cNvPr>
                <p:cNvSpPr/>
                <p:nvPr/>
              </p:nvSpPr>
              <p:spPr>
                <a:xfrm rot="10800000">
                  <a:off x="2943450" y="3050591"/>
                  <a:ext cx="226100" cy="222897"/>
                </a:xfrm>
                <a:custGeom>
                  <a:avLst/>
                  <a:gdLst>
                    <a:gd name="connsiteX0" fmla="*/ 128588 w 128588"/>
                    <a:gd name="connsiteY0" fmla="*/ 110852 h 110852"/>
                    <a:gd name="connsiteX1" fmla="*/ 0 w 128588"/>
                    <a:gd name="connsiteY1" fmla="*/ 110852 h 110852"/>
                    <a:gd name="connsiteX2" fmla="*/ 0 w 128588"/>
                    <a:gd name="connsiteY2" fmla="*/ 0 h 110852"/>
                    <a:gd name="connsiteX3" fmla="*/ 42863 w 128588"/>
                    <a:gd name="connsiteY3" fmla="*/ 36951 h 110852"/>
                    <a:gd name="connsiteX4" fmla="*/ 64294 w 128588"/>
                    <a:gd name="connsiteY4" fmla="*/ 0 h 110852"/>
                    <a:gd name="connsiteX5" fmla="*/ 85726 w 128588"/>
                    <a:gd name="connsiteY5" fmla="*/ 36951 h 110852"/>
                    <a:gd name="connsiteX6" fmla="*/ 128588 w 128588"/>
                    <a:gd name="connsiteY6" fmla="*/ 0 h 11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88" h="110852">
                      <a:moveTo>
                        <a:pt x="128588" y="110852"/>
                      </a:moveTo>
                      <a:lnTo>
                        <a:pt x="0" y="110852"/>
                      </a:lnTo>
                      <a:lnTo>
                        <a:pt x="0" y="0"/>
                      </a:lnTo>
                      <a:lnTo>
                        <a:pt x="42863" y="36951"/>
                      </a:lnTo>
                      <a:lnTo>
                        <a:pt x="64294" y="0"/>
                      </a:lnTo>
                      <a:lnTo>
                        <a:pt x="85726" y="36951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8" name="六角形 1847">
                  <a:extLst>
                    <a:ext uri="{FF2B5EF4-FFF2-40B4-BE49-F238E27FC236}">
                      <a16:creationId xmlns:a16="http://schemas.microsoft.com/office/drawing/2014/main" id="{84413A0A-7989-459B-90D5-5BE54C62F86A}"/>
                    </a:ext>
                  </a:extLst>
                </p:cNvPr>
                <p:cNvSpPr/>
                <p:nvPr/>
              </p:nvSpPr>
              <p:spPr>
                <a:xfrm rot="5400000">
                  <a:off x="3013191" y="3105374"/>
                  <a:ext cx="86616" cy="65295"/>
                </a:xfrm>
                <a:prstGeom prst="hex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3" name="グループ化 1842">
                <a:extLst>
                  <a:ext uri="{FF2B5EF4-FFF2-40B4-BE49-F238E27FC236}">
                    <a16:creationId xmlns:a16="http://schemas.microsoft.com/office/drawing/2014/main" id="{9E8190C0-10D5-4F16-8856-D98AC0AB0852}"/>
                  </a:ext>
                </a:extLst>
              </p:cNvPr>
              <p:cNvGrpSpPr/>
              <p:nvPr/>
            </p:nvGrpSpPr>
            <p:grpSpPr>
              <a:xfrm>
                <a:off x="577524" y="2910981"/>
                <a:ext cx="2141864" cy="748462"/>
                <a:chOff x="1973727" y="3425938"/>
                <a:chExt cx="2019867" cy="642939"/>
              </a:xfrm>
            </p:grpSpPr>
            <p:sp>
              <p:nvSpPr>
                <p:cNvPr id="1844" name="フリーフォーム: 図形 1843">
                  <a:extLst>
                    <a:ext uri="{FF2B5EF4-FFF2-40B4-BE49-F238E27FC236}">
                      <a16:creationId xmlns:a16="http://schemas.microsoft.com/office/drawing/2014/main" id="{2DA3E81F-3CC0-4D68-8D7E-5C3A214D82EB}"/>
                    </a:ext>
                  </a:extLst>
                </p:cNvPr>
                <p:cNvSpPr/>
                <p:nvPr/>
              </p:nvSpPr>
              <p:spPr>
                <a:xfrm>
                  <a:off x="1973727" y="3425938"/>
                  <a:ext cx="2019867" cy="642938"/>
                </a:xfrm>
                <a:custGeom>
                  <a:avLst/>
                  <a:gdLst>
                    <a:gd name="connsiteX0" fmla="*/ 976976 w 2019867"/>
                    <a:gd name="connsiteY0" fmla="*/ 0 h 642938"/>
                    <a:gd name="connsiteX1" fmla="*/ 1042891 w 2019867"/>
                    <a:gd name="connsiteY1" fmla="*/ 0 h 642938"/>
                    <a:gd name="connsiteX2" fmla="*/ 2019867 w 2019867"/>
                    <a:gd name="connsiteY2" fmla="*/ 642938 h 642938"/>
                    <a:gd name="connsiteX3" fmla="*/ 1782599 w 2019867"/>
                    <a:gd name="connsiteY3" fmla="*/ 642938 h 642938"/>
                    <a:gd name="connsiteX4" fmla="*/ 1010216 w 2019867"/>
                    <a:gd name="connsiteY4" fmla="*/ 146842 h 642938"/>
                    <a:gd name="connsiteX5" fmla="*/ 1010216 w 2019867"/>
                    <a:gd name="connsiteY5" fmla="*/ 146842 h 642938"/>
                    <a:gd name="connsiteX6" fmla="*/ 1010215 w 2019867"/>
                    <a:gd name="connsiteY6" fmla="*/ 146842 h 642938"/>
                    <a:gd name="connsiteX7" fmla="*/ 1010216 w 2019867"/>
                    <a:gd name="connsiteY7" fmla="*/ 146842 h 642938"/>
                    <a:gd name="connsiteX8" fmla="*/ 237832 w 2019867"/>
                    <a:gd name="connsiteY8" fmla="*/ 642938 h 642938"/>
                    <a:gd name="connsiteX9" fmla="*/ 0 w 2019867"/>
                    <a:gd name="connsiteY9" fmla="*/ 642938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9867" h="642938">
                      <a:moveTo>
                        <a:pt x="976976" y="0"/>
                      </a:moveTo>
                      <a:lnTo>
                        <a:pt x="1042891" y="0"/>
                      </a:lnTo>
                      <a:lnTo>
                        <a:pt x="2019867" y="642938"/>
                      </a:lnTo>
                      <a:lnTo>
                        <a:pt x="1782599" y="642938"/>
                      </a:lnTo>
                      <a:lnTo>
                        <a:pt x="1010216" y="146842"/>
                      </a:lnTo>
                      <a:lnTo>
                        <a:pt x="1010216" y="146842"/>
                      </a:lnTo>
                      <a:lnTo>
                        <a:pt x="1010215" y="146842"/>
                      </a:lnTo>
                      <a:lnTo>
                        <a:pt x="1010216" y="146842"/>
                      </a:lnTo>
                      <a:lnTo>
                        <a:pt x="237832" y="642938"/>
                      </a:lnTo>
                      <a:lnTo>
                        <a:pt x="0" y="642938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45" name="フリーフォーム: 図形 1844">
                  <a:extLst>
                    <a:ext uri="{FF2B5EF4-FFF2-40B4-BE49-F238E27FC236}">
                      <a16:creationId xmlns:a16="http://schemas.microsoft.com/office/drawing/2014/main" id="{A7593F88-7CE7-48E1-B014-475624336B71}"/>
                    </a:ext>
                  </a:extLst>
                </p:cNvPr>
                <p:cNvSpPr/>
                <p:nvPr/>
              </p:nvSpPr>
              <p:spPr>
                <a:xfrm>
                  <a:off x="2186906" y="3563672"/>
                  <a:ext cx="1593510" cy="505205"/>
                </a:xfrm>
                <a:custGeom>
                  <a:avLst/>
                  <a:gdLst>
                    <a:gd name="connsiteX0" fmla="*/ 767684 w 1593510"/>
                    <a:gd name="connsiteY0" fmla="*/ 0 h 505205"/>
                    <a:gd name="connsiteX1" fmla="*/ 825826 w 1593510"/>
                    <a:gd name="connsiteY1" fmla="*/ 0 h 505205"/>
                    <a:gd name="connsiteX2" fmla="*/ 1593510 w 1593510"/>
                    <a:gd name="connsiteY2" fmla="*/ 505205 h 505205"/>
                    <a:gd name="connsiteX3" fmla="*/ 1478303 w 1593510"/>
                    <a:gd name="connsiteY3" fmla="*/ 505205 h 505205"/>
                    <a:gd name="connsiteX4" fmla="*/ 797004 w 1593510"/>
                    <a:gd name="connsiteY4" fmla="*/ 67612 h 505205"/>
                    <a:gd name="connsiteX5" fmla="*/ 115705 w 1593510"/>
                    <a:gd name="connsiteY5" fmla="*/ 505205 h 505205"/>
                    <a:gd name="connsiteX6" fmla="*/ 0 w 1593510"/>
                    <a:gd name="connsiteY6" fmla="*/ 505205 h 505205"/>
                    <a:gd name="connsiteX7" fmla="*/ 767684 w 1593510"/>
                    <a:gd name="connsiteY7" fmla="*/ 0 h 50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93510" h="505205">
                      <a:moveTo>
                        <a:pt x="767684" y="0"/>
                      </a:moveTo>
                      <a:lnTo>
                        <a:pt x="825826" y="0"/>
                      </a:lnTo>
                      <a:lnTo>
                        <a:pt x="1593510" y="505205"/>
                      </a:lnTo>
                      <a:lnTo>
                        <a:pt x="1478303" y="505205"/>
                      </a:lnTo>
                      <a:lnTo>
                        <a:pt x="797004" y="67612"/>
                      </a:lnTo>
                      <a:lnTo>
                        <a:pt x="115705" y="505205"/>
                      </a:lnTo>
                      <a:lnTo>
                        <a:pt x="0" y="505205"/>
                      </a:lnTo>
                      <a:lnTo>
                        <a:pt x="767684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46" name="フリーフォーム: 図形 1845">
                  <a:extLst>
                    <a:ext uri="{FF2B5EF4-FFF2-40B4-BE49-F238E27FC236}">
                      <a16:creationId xmlns:a16="http://schemas.microsoft.com/office/drawing/2014/main" id="{29E3F263-5158-4CDB-9991-F717FAFB9417}"/>
                    </a:ext>
                  </a:extLst>
                </p:cNvPr>
                <p:cNvSpPr/>
                <p:nvPr/>
              </p:nvSpPr>
              <p:spPr>
                <a:xfrm>
                  <a:off x="2092826" y="3501758"/>
                  <a:ext cx="1781670" cy="567118"/>
                </a:xfrm>
                <a:custGeom>
                  <a:avLst/>
                  <a:gdLst>
                    <a:gd name="connsiteX0" fmla="*/ 861764 w 1781670"/>
                    <a:gd name="connsiteY0" fmla="*/ 0 h 567118"/>
                    <a:gd name="connsiteX1" fmla="*/ 919906 w 1781670"/>
                    <a:gd name="connsiteY1" fmla="*/ 0 h 567118"/>
                    <a:gd name="connsiteX2" fmla="*/ 1781670 w 1781670"/>
                    <a:gd name="connsiteY2" fmla="*/ 567118 h 567118"/>
                    <a:gd name="connsiteX3" fmla="*/ 1687590 w 1781670"/>
                    <a:gd name="connsiteY3" fmla="*/ 567118 h 567118"/>
                    <a:gd name="connsiteX4" fmla="*/ 919906 w 1781670"/>
                    <a:gd name="connsiteY4" fmla="*/ 61913 h 567118"/>
                    <a:gd name="connsiteX5" fmla="*/ 861764 w 1781670"/>
                    <a:gd name="connsiteY5" fmla="*/ 61913 h 567118"/>
                    <a:gd name="connsiteX6" fmla="*/ 94080 w 1781670"/>
                    <a:gd name="connsiteY6" fmla="*/ 567118 h 567118"/>
                    <a:gd name="connsiteX7" fmla="*/ 0 w 1781670"/>
                    <a:gd name="connsiteY7" fmla="*/ 567118 h 567118"/>
                    <a:gd name="connsiteX8" fmla="*/ 861764 w 1781670"/>
                    <a:gd name="connsiteY8" fmla="*/ 0 h 56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670" h="567118">
                      <a:moveTo>
                        <a:pt x="861764" y="0"/>
                      </a:moveTo>
                      <a:lnTo>
                        <a:pt x="919906" y="0"/>
                      </a:lnTo>
                      <a:lnTo>
                        <a:pt x="1781670" y="567118"/>
                      </a:lnTo>
                      <a:lnTo>
                        <a:pt x="1687590" y="567118"/>
                      </a:lnTo>
                      <a:lnTo>
                        <a:pt x="919906" y="61913"/>
                      </a:lnTo>
                      <a:lnTo>
                        <a:pt x="861764" y="61913"/>
                      </a:lnTo>
                      <a:lnTo>
                        <a:pt x="94080" y="567118"/>
                      </a:lnTo>
                      <a:lnTo>
                        <a:pt x="0" y="567118"/>
                      </a:lnTo>
                      <a:lnTo>
                        <a:pt x="861764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1814" name="正方形/長方形 1813">
              <a:extLst>
                <a:ext uri="{FF2B5EF4-FFF2-40B4-BE49-F238E27FC236}">
                  <a16:creationId xmlns:a16="http://schemas.microsoft.com/office/drawing/2014/main" id="{BAC23489-4E5C-4B7D-9387-124005C5DD9E}"/>
                </a:ext>
              </a:extLst>
            </p:cNvPr>
            <p:cNvSpPr/>
            <p:nvPr/>
          </p:nvSpPr>
          <p:spPr>
            <a:xfrm>
              <a:off x="2165262" y="1429680"/>
              <a:ext cx="1355714" cy="71844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815" name="グループ化 1814">
              <a:extLst>
                <a:ext uri="{FF2B5EF4-FFF2-40B4-BE49-F238E27FC236}">
                  <a16:creationId xmlns:a16="http://schemas.microsoft.com/office/drawing/2014/main" id="{7E8DECAF-CF40-4F5F-B996-05CE142E7CE9}"/>
                </a:ext>
              </a:extLst>
            </p:cNvPr>
            <p:cNvGrpSpPr/>
            <p:nvPr/>
          </p:nvGrpSpPr>
          <p:grpSpPr>
            <a:xfrm>
              <a:off x="1880107" y="409921"/>
              <a:ext cx="1875124" cy="713934"/>
              <a:chOff x="1710331" y="409921"/>
              <a:chExt cx="2214676" cy="713934"/>
            </a:xfrm>
          </p:grpSpPr>
          <p:grpSp>
            <p:nvGrpSpPr>
              <p:cNvPr id="1828" name="グループ化 1827">
                <a:extLst>
                  <a:ext uri="{FF2B5EF4-FFF2-40B4-BE49-F238E27FC236}">
                    <a16:creationId xmlns:a16="http://schemas.microsoft.com/office/drawing/2014/main" id="{461160BC-E119-4D06-963A-A8702803FECB}"/>
                  </a:ext>
                </a:extLst>
              </p:cNvPr>
              <p:cNvGrpSpPr/>
              <p:nvPr/>
            </p:nvGrpSpPr>
            <p:grpSpPr>
              <a:xfrm>
                <a:off x="1710331" y="869139"/>
                <a:ext cx="2214676" cy="254716"/>
                <a:chOff x="990599" y="1742416"/>
                <a:chExt cx="3580890" cy="254716"/>
              </a:xfrm>
            </p:grpSpPr>
            <p:sp>
              <p:nvSpPr>
                <p:cNvPr id="1840" name="台形 1839">
                  <a:extLst>
                    <a:ext uri="{FF2B5EF4-FFF2-40B4-BE49-F238E27FC236}">
                      <a16:creationId xmlns:a16="http://schemas.microsoft.com/office/drawing/2014/main" id="{4BB1DEED-63BC-4DCA-9D71-35B40E98EFFA}"/>
                    </a:ext>
                  </a:extLst>
                </p:cNvPr>
                <p:cNvSpPr/>
                <p:nvPr/>
              </p:nvSpPr>
              <p:spPr>
                <a:xfrm flipV="1">
                  <a:off x="1224609" y="1938859"/>
                  <a:ext cx="3104504" cy="58273"/>
                </a:xfrm>
                <a:prstGeom prst="trapezoid">
                  <a:avLst>
                    <a:gd name="adj" fmla="val 0"/>
                  </a:avLst>
                </a:prstGeom>
                <a:pattFill prst="dkVert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1" name="台形 1840">
                  <a:extLst>
                    <a:ext uri="{FF2B5EF4-FFF2-40B4-BE49-F238E27FC236}">
                      <a16:creationId xmlns:a16="http://schemas.microsoft.com/office/drawing/2014/main" id="{E8BF80F6-F300-4F92-866B-2753D0755615}"/>
                    </a:ext>
                  </a:extLst>
                </p:cNvPr>
                <p:cNvSpPr/>
                <p:nvPr/>
              </p:nvSpPr>
              <p:spPr>
                <a:xfrm>
                  <a:off x="990599" y="1742416"/>
                  <a:ext cx="3580890" cy="220298"/>
                </a:xfrm>
                <a:prstGeom prst="trapezoid">
                  <a:avLst>
                    <a:gd name="adj" fmla="val 207553"/>
                  </a:avLst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829" name="グループ化 1828">
                <a:extLst>
                  <a:ext uri="{FF2B5EF4-FFF2-40B4-BE49-F238E27FC236}">
                    <a16:creationId xmlns:a16="http://schemas.microsoft.com/office/drawing/2014/main" id="{4DCAA11D-1255-4CAE-AF7E-0618B84EF60D}"/>
                  </a:ext>
                </a:extLst>
              </p:cNvPr>
              <p:cNvGrpSpPr/>
              <p:nvPr/>
            </p:nvGrpSpPr>
            <p:grpSpPr>
              <a:xfrm>
                <a:off x="2177172" y="572949"/>
                <a:ext cx="1281110" cy="448600"/>
                <a:chOff x="1836574" y="1107157"/>
                <a:chExt cx="2141864" cy="750007"/>
              </a:xfrm>
            </p:grpSpPr>
            <p:sp>
              <p:nvSpPr>
                <p:cNvPr id="1831" name="矢印: 五方向 1830">
                  <a:extLst>
                    <a:ext uri="{FF2B5EF4-FFF2-40B4-BE49-F238E27FC236}">
                      <a16:creationId xmlns:a16="http://schemas.microsoft.com/office/drawing/2014/main" id="{6F804A74-DE05-4EF1-AC15-4475A0DEE07F}"/>
                    </a:ext>
                  </a:extLst>
                </p:cNvPr>
                <p:cNvSpPr/>
                <p:nvPr/>
              </p:nvSpPr>
              <p:spPr>
                <a:xfrm rot="16200000">
                  <a:off x="2613444" y="763789"/>
                  <a:ext cx="588120" cy="1598630"/>
                </a:xfrm>
                <a:prstGeom prst="homePlate">
                  <a:avLst>
                    <a:gd name="adj" fmla="val 7884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32" name="グループ化 1831">
                  <a:extLst>
                    <a:ext uri="{FF2B5EF4-FFF2-40B4-BE49-F238E27FC236}">
                      <a16:creationId xmlns:a16="http://schemas.microsoft.com/office/drawing/2014/main" id="{D2A88413-7611-4848-ACC9-6DA614B7FD74}"/>
                    </a:ext>
                  </a:extLst>
                </p:cNvPr>
                <p:cNvGrpSpPr/>
                <p:nvPr/>
              </p:nvGrpSpPr>
              <p:grpSpPr>
                <a:xfrm>
                  <a:off x="1836574" y="1107157"/>
                  <a:ext cx="2141864" cy="748462"/>
                  <a:chOff x="577524" y="2910981"/>
                  <a:chExt cx="2141864" cy="748462"/>
                </a:xfrm>
              </p:grpSpPr>
              <p:grpSp>
                <p:nvGrpSpPr>
                  <p:cNvPr id="1833" name="グループ化 1832">
                    <a:extLst>
                      <a:ext uri="{FF2B5EF4-FFF2-40B4-BE49-F238E27FC236}">
                        <a16:creationId xmlns:a16="http://schemas.microsoft.com/office/drawing/2014/main" id="{526823B1-9A95-455D-9B6F-FE6148A4AB09}"/>
                      </a:ext>
                    </a:extLst>
                  </p:cNvPr>
                  <p:cNvGrpSpPr/>
                  <p:nvPr/>
                </p:nvGrpSpPr>
                <p:grpSpPr>
                  <a:xfrm>
                    <a:off x="1558577" y="3130190"/>
                    <a:ext cx="179586" cy="177042"/>
                    <a:chOff x="2943450" y="3050591"/>
                    <a:chExt cx="226100" cy="222897"/>
                  </a:xfrm>
                </p:grpSpPr>
                <p:sp>
                  <p:nvSpPr>
                    <p:cNvPr id="1838" name="フリーフォーム: 図形 1837">
                      <a:extLst>
                        <a:ext uri="{FF2B5EF4-FFF2-40B4-BE49-F238E27FC236}">
                          <a16:creationId xmlns:a16="http://schemas.microsoft.com/office/drawing/2014/main" id="{B84FD113-4298-409E-930A-63B2CF7E0C4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43450" y="3050591"/>
                      <a:ext cx="226100" cy="222897"/>
                    </a:xfrm>
                    <a:custGeom>
                      <a:avLst/>
                      <a:gdLst>
                        <a:gd name="connsiteX0" fmla="*/ 128588 w 128588"/>
                        <a:gd name="connsiteY0" fmla="*/ 110852 h 110852"/>
                        <a:gd name="connsiteX1" fmla="*/ 0 w 128588"/>
                        <a:gd name="connsiteY1" fmla="*/ 110852 h 110852"/>
                        <a:gd name="connsiteX2" fmla="*/ 0 w 128588"/>
                        <a:gd name="connsiteY2" fmla="*/ 0 h 110852"/>
                        <a:gd name="connsiteX3" fmla="*/ 42863 w 128588"/>
                        <a:gd name="connsiteY3" fmla="*/ 36951 h 110852"/>
                        <a:gd name="connsiteX4" fmla="*/ 64294 w 128588"/>
                        <a:gd name="connsiteY4" fmla="*/ 0 h 110852"/>
                        <a:gd name="connsiteX5" fmla="*/ 85726 w 128588"/>
                        <a:gd name="connsiteY5" fmla="*/ 36951 h 110852"/>
                        <a:gd name="connsiteX6" fmla="*/ 128588 w 128588"/>
                        <a:gd name="connsiteY6" fmla="*/ 0 h 1108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8588" h="110852">
                          <a:moveTo>
                            <a:pt x="128588" y="110852"/>
                          </a:moveTo>
                          <a:lnTo>
                            <a:pt x="0" y="110852"/>
                          </a:lnTo>
                          <a:lnTo>
                            <a:pt x="0" y="0"/>
                          </a:lnTo>
                          <a:lnTo>
                            <a:pt x="42863" y="36951"/>
                          </a:lnTo>
                          <a:lnTo>
                            <a:pt x="64294" y="0"/>
                          </a:lnTo>
                          <a:lnTo>
                            <a:pt x="85726" y="36951"/>
                          </a:lnTo>
                          <a:lnTo>
                            <a:pt x="128588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39" name="六角形 1838">
                      <a:extLst>
                        <a:ext uri="{FF2B5EF4-FFF2-40B4-BE49-F238E27FC236}">
                          <a16:creationId xmlns:a16="http://schemas.microsoft.com/office/drawing/2014/main" id="{8C1B20DE-2636-4B96-A46E-095659A970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13191" y="3105374"/>
                      <a:ext cx="86616" cy="65295"/>
                    </a:xfrm>
                    <a:prstGeom prst="hexag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34" name="グループ化 1833">
                    <a:extLst>
                      <a:ext uri="{FF2B5EF4-FFF2-40B4-BE49-F238E27FC236}">
                        <a16:creationId xmlns:a16="http://schemas.microsoft.com/office/drawing/2014/main" id="{520762B2-3C2A-49EF-92CC-E68E74051272}"/>
                      </a:ext>
                    </a:extLst>
                  </p:cNvPr>
                  <p:cNvGrpSpPr/>
                  <p:nvPr/>
                </p:nvGrpSpPr>
                <p:grpSpPr>
                  <a:xfrm>
                    <a:off x="577524" y="2910981"/>
                    <a:ext cx="2141864" cy="748462"/>
                    <a:chOff x="1973727" y="3425938"/>
                    <a:chExt cx="2019867" cy="642939"/>
                  </a:xfrm>
                </p:grpSpPr>
                <p:sp>
                  <p:nvSpPr>
                    <p:cNvPr id="1835" name="フリーフォーム: 図形 1834">
                      <a:extLst>
                        <a:ext uri="{FF2B5EF4-FFF2-40B4-BE49-F238E27FC236}">
                          <a16:creationId xmlns:a16="http://schemas.microsoft.com/office/drawing/2014/main" id="{1C1C36CC-42F2-4004-AD05-3FB2E2A87F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3727" y="3425938"/>
                      <a:ext cx="2019867" cy="642938"/>
                    </a:xfrm>
                    <a:custGeom>
                      <a:avLst/>
                      <a:gdLst>
                        <a:gd name="connsiteX0" fmla="*/ 976976 w 2019867"/>
                        <a:gd name="connsiteY0" fmla="*/ 0 h 642938"/>
                        <a:gd name="connsiteX1" fmla="*/ 1042891 w 2019867"/>
                        <a:gd name="connsiteY1" fmla="*/ 0 h 642938"/>
                        <a:gd name="connsiteX2" fmla="*/ 2019867 w 2019867"/>
                        <a:gd name="connsiteY2" fmla="*/ 642938 h 642938"/>
                        <a:gd name="connsiteX3" fmla="*/ 1782599 w 2019867"/>
                        <a:gd name="connsiteY3" fmla="*/ 642938 h 642938"/>
                        <a:gd name="connsiteX4" fmla="*/ 1010216 w 2019867"/>
                        <a:gd name="connsiteY4" fmla="*/ 146842 h 642938"/>
                        <a:gd name="connsiteX5" fmla="*/ 1010216 w 2019867"/>
                        <a:gd name="connsiteY5" fmla="*/ 146842 h 642938"/>
                        <a:gd name="connsiteX6" fmla="*/ 1010215 w 2019867"/>
                        <a:gd name="connsiteY6" fmla="*/ 146842 h 642938"/>
                        <a:gd name="connsiteX7" fmla="*/ 1010216 w 2019867"/>
                        <a:gd name="connsiteY7" fmla="*/ 146842 h 642938"/>
                        <a:gd name="connsiteX8" fmla="*/ 237832 w 2019867"/>
                        <a:gd name="connsiteY8" fmla="*/ 642938 h 642938"/>
                        <a:gd name="connsiteX9" fmla="*/ 0 w 2019867"/>
                        <a:gd name="connsiteY9" fmla="*/ 642938 h 6429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019867" h="642938">
                          <a:moveTo>
                            <a:pt x="976976" y="0"/>
                          </a:moveTo>
                          <a:lnTo>
                            <a:pt x="1042891" y="0"/>
                          </a:lnTo>
                          <a:lnTo>
                            <a:pt x="2019867" y="642938"/>
                          </a:lnTo>
                          <a:lnTo>
                            <a:pt x="1782599" y="642938"/>
                          </a:lnTo>
                          <a:lnTo>
                            <a:pt x="1010216" y="146842"/>
                          </a:lnTo>
                          <a:lnTo>
                            <a:pt x="1010216" y="146842"/>
                          </a:lnTo>
                          <a:lnTo>
                            <a:pt x="1010215" y="146842"/>
                          </a:lnTo>
                          <a:lnTo>
                            <a:pt x="1010216" y="146842"/>
                          </a:lnTo>
                          <a:lnTo>
                            <a:pt x="237832" y="642938"/>
                          </a:lnTo>
                          <a:lnTo>
                            <a:pt x="0" y="642938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Text" lastClr="000000">
                          <a:lumMod val="75000"/>
                          <a:lumOff val="25000"/>
                        </a:sysClr>
                      </a:bgClr>
                    </a:patt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36" name="フリーフォーム: 図形 1835">
                      <a:extLst>
                        <a:ext uri="{FF2B5EF4-FFF2-40B4-BE49-F238E27FC236}">
                          <a16:creationId xmlns:a16="http://schemas.microsoft.com/office/drawing/2014/main" id="{077B5B4F-2302-4B72-AE2D-140330F4D5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6906" y="3563672"/>
                      <a:ext cx="1593510" cy="505205"/>
                    </a:xfrm>
                    <a:custGeom>
                      <a:avLst/>
                      <a:gdLst>
                        <a:gd name="connsiteX0" fmla="*/ 767684 w 1593510"/>
                        <a:gd name="connsiteY0" fmla="*/ 0 h 505205"/>
                        <a:gd name="connsiteX1" fmla="*/ 825826 w 1593510"/>
                        <a:gd name="connsiteY1" fmla="*/ 0 h 505205"/>
                        <a:gd name="connsiteX2" fmla="*/ 1593510 w 1593510"/>
                        <a:gd name="connsiteY2" fmla="*/ 505205 h 505205"/>
                        <a:gd name="connsiteX3" fmla="*/ 1478303 w 1593510"/>
                        <a:gd name="connsiteY3" fmla="*/ 505205 h 505205"/>
                        <a:gd name="connsiteX4" fmla="*/ 797004 w 1593510"/>
                        <a:gd name="connsiteY4" fmla="*/ 67612 h 505205"/>
                        <a:gd name="connsiteX5" fmla="*/ 115705 w 1593510"/>
                        <a:gd name="connsiteY5" fmla="*/ 505205 h 505205"/>
                        <a:gd name="connsiteX6" fmla="*/ 0 w 1593510"/>
                        <a:gd name="connsiteY6" fmla="*/ 505205 h 505205"/>
                        <a:gd name="connsiteX7" fmla="*/ 767684 w 1593510"/>
                        <a:gd name="connsiteY7" fmla="*/ 0 h 505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593510" h="505205">
                          <a:moveTo>
                            <a:pt x="767684" y="0"/>
                          </a:moveTo>
                          <a:lnTo>
                            <a:pt x="825826" y="0"/>
                          </a:lnTo>
                          <a:lnTo>
                            <a:pt x="1593510" y="505205"/>
                          </a:lnTo>
                          <a:lnTo>
                            <a:pt x="1478303" y="505205"/>
                          </a:lnTo>
                          <a:lnTo>
                            <a:pt x="797004" y="67612"/>
                          </a:lnTo>
                          <a:lnTo>
                            <a:pt x="115705" y="505205"/>
                          </a:lnTo>
                          <a:lnTo>
                            <a:pt x="0" y="505205"/>
                          </a:lnTo>
                          <a:lnTo>
                            <a:pt x="767684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837" name="フリーフォーム: 図形 1836">
                      <a:extLst>
                        <a:ext uri="{FF2B5EF4-FFF2-40B4-BE49-F238E27FC236}">
                          <a16:creationId xmlns:a16="http://schemas.microsoft.com/office/drawing/2014/main" id="{E3C3E65A-A67B-4A0D-9AD8-47C6C40DC9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2826" y="3501758"/>
                      <a:ext cx="1781670" cy="567118"/>
                    </a:xfrm>
                    <a:custGeom>
                      <a:avLst/>
                      <a:gdLst>
                        <a:gd name="connsiteX0" fmla="*/ 861764 w 1781670"/>
                        <a:gd name="connsiteY0" fmla="*/ 0 h 567118"/>
                        <a:gd name="connsiteX1" fmla="*/ 919906 w 1781670"/>
                        <a:gd name="connsiteY1" fmla="*/ 0 h 567118"/>
                        <a:gd name="connsiteX2" fmla="*/ 1781670 w 1781670"/>
                        <a:gd name="connsiteY2" fmla="*/ 567118 h 567118"/>
                        <a:gd name="connsiteX3" fmla="*/ 1687590 w 1781670"/>
                        <a:gd name="connsiteY3" fmla="*/ 567118 h 567118"/>
                        <a:gd name="connsiteX4" fmla="*/ 919906 w 1781670"/>
                        <a:gd name="connsiteY4" fmla="*/ 61913 h 567118"/>
                        <a:gd name="connsiteX5" fmla="*/ 861764 w 1781670"/>
                        <a:gd name="connsiteY5" fmla="*/ 61913 h 567118"/>
                        <a:gd name="connsiteX6" fmla="*/ 94080 w 1781670"/>
                        <a:gd name="connsiteY6" fmla="*/ 567118 h 567118"/>
                        <a:gd name="connsiteX7" fmla="*/ 0 w 1781670"/>
                        <a:gd name="connsiteY7" fmla="*/ 567118 h 567118"/>
                        <a:gd name="connsiteX8" fmla="*/ 861764 w 1781670"/>
                        <a:gd name="connsiteY8" fmla="*/ 0 h 5671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81670" h="567118">
                          <a:moveTo>
                            <a:pt x="861764" y="0"/>
                          </a:moveTo>
                          <a:lnTo>
                            <a:pt x="919906" y="0"/>
                          </a:lnTo>
                          <a:lnTo>
                            <a:pt x="1781670" y="567118"/>
                          </a:lnTo>
                          <a:lnTo>
                            <a:pt x="1687590" y="567118"/>
                          </a:lnTo>
                          <a:lnTo>
                            <a:pt x="919906" y="61913"/>
                          </a:lnTo>
                          <a:lnTo>
                            <a:pt x="861764" y="61913"/>
                          </a:lnTo>
                          <a:lnTo>
                            <a:pt x="94080" y="567118"/>
                          </a:lnTo>
                          <a:lnTo>
                            <a:pt x="0" y="567118"/>
                          </a:lnTo>
                          <a:lnTo>
                            <a:pt x="861764" y="0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447A685E-B6F1-4A11-ADE2-791917FD6A1E}"/>
                  </a:ext>
                </a:extLst>
              </p:cNvPr>
              <p:cNvSpPr/>
              <p:nvPr/>
            </p:nvSpPr>
            <p:spPr>
              <a:xfrm>
                <a:off x="2765449" y="409921"/>
                <a:ext cx="99263" cy="208937"/>
              </a:xfrm>
              <a:custGeom>
                <a:avLst/>
                <a:gdLst>
                  <a:gd name="connsiteX0" fmla="*/ 31406 w 90028"/>
                  <a:gd name="connsiteY0" fmla="*/ 0 h 162693"/>
                  <a:gd name="connsiteX1" fmla="*/ 58622 w 90028"/>
                  <a:gd name="connsiteY1" fmla="*/ 0 h 162693"/>
                  <a:gd name="connsiteX2" fmla="*/ 68461 w 90028"/>
                  <a:gd name="connsiteY2" fmla="*/ 101087 h 162693"/>
                  <a:gd name="connsiteX3" fmla="*/ 76844 w 90028"/>
                  <a:gd name="connsiteY3" fmla="*/ 103750 h 162693"/>
                  <a:gd name="connsiteX4" fmla="*/ 90028 w 90028"/>
                  <a:gd name="connsiteY4" fmla="*/ 128165 h 162693"/>
                  <a:gd name="connsiteX5" fmla="*/ 45014 w 90028"/>
                  <a:gd name="connsiteY5" fmla="*/ 162693 h 162693"/>
                  <a:gd name="connsiteX6" fmla="*/ 0 w 90028"/>
                  <a:gd name="connsiteY6" fmla="*/ 128165 h 162693"/>
                  <a:gd name="connsiteX7" fmla="*/ 13184 w 90028"/>
                  <a:gd name="connsiteY7" fmla="*/ 103750 h 162693"/>
                  <a:gd name="connsiteX8" fmla="*/ 21567 w 90028"/>
                  <a:gd name="connsiteY8" fmla="*/ 101087 h 16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28" h="162693">
                    <a:moveTo>
                      <a:pt x="31406" y="0"/>
                    </a:moveTo>
                    <a:lnTo>
                      <a:pt x="58622" y="0"/>
                    </a:lnTo>
                    <a:lnTo>
                      <a:pt x="68461" y="101087"/>
                    </a:lnTo>
                    <a:lnTo>
                      <a:pt x="76844" y="103750"/>
                    </a:lnTo>
                    <a:cubicBezTo>
                      <a:pt x="84990" y="109999"/>
                      <a:pt x="90028" y="118631"/>
                      <a:pt x="90028" y="128165"/>
                    </a:cubicBezTo>
                    <a:cubicBezTo>
                      <a:pt x="90028" y="147234"/>
                      <a:pt x="69875" y="162693"/>
                      <a:pt x="45014" y="162693"/>
                    </a:cubicBezTo>
                    <a:cubicBezTo>
                      <a:pt x="20153" y="162693"/>
                      <a:pt x="0" y="147234"/>
                      <a:pt x="0" y="128165"/>
                    </a:cubicBezTo>
                    <a:cubicBezTo>
                      <a:pt x="0" y="118631"/>
                      <a:pt x="5038" y="109999"/>
                      <a:pt x="13184" y="103750"/>
                    </a:cubicBezTo>
                    <a:lnTo>
                      <a:pt x="21567" y="101087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16" name="フリーフォーム: 図形 1815">
              <a:extLst>
                <a:ext uri="{FF2B5EF4-FFF2-40B4-BE49-F238E27FC236}">
                  <a16:creationId xmlns:a16="http://schemas.microsoft.com/office/drawing/2014/main" id="{56B6BA31-6AE6-4118-950F-7B129C1C53EA}"/>
                </a:ext>
              </a:extLst>
            </p:cNvPr>
            <p:cNvSpPr/>
            <p:nvPr/>
          </p:nvSpPr>
          <p:spPr>
            <a:xfrm>
              <a:off x="2169375" y="1278731"/>
              <a:ext cx="1352493" cy="148935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17" name="グループ化 1816">
              <a:extLst>
                <a:ext uri="{FF2B5EF4-FFF2-40B4-BE49-F238E27FC236}">
                  <a16:creationId xmlns:a16="http://schemas.microsoft.com/office/drawing/2014/main" id="{B347D7D6-30AC-4425-805D-7FFF34FB0F37}"/>
                </a:ext>
              </a:extLst>
            </p:cNvPr>
            <p:cNvGrpSpPr/>
            <p:nvPr/>
          </p:nvGrpSpPr>
          <p:grpSpPr>
            <a:xfrm>
              <a:off x="2100263" y="1373513"/>
              <a:ext cx="1414464" cy="495296"/>
              <a:chOff x="1836574" y="1107157"/>
              <a:chExt cx="2141864" cy="750007"/>
            </a:xfrm>
          </p:grpSpPr>
          <p:sp>
            <p:nvSpPr>
              <p:cNvPr id="1819" name="矢印: 五方向 1818">
                <a:extLst>
                  <a:ext uri="{FF2B5EF4-FFF2-40B4-BE49-F238E27FC236}">
                    <a16:creationId xmlns:a16="http://schemas.microsoft.com/office/drawing/2014/main" id="{4B80A318-88B2-4A63-819E-6E5C420B1AB8}"/>
                  </a:ext>
                </a:extLst>
              </p:cNvPr>
              <p:cNvSpPr/>
              <p:nvPr/>
            </p:nvSpPr>
            <p:spPr>
              <a:xfrm rot="16200000">
                <a:off x="2613445" y="763789"/>
                <a:ext cx="588121" cy="1598630"/>
              </a:xfrm>
              <a:prstGeom prst="homePlate">
                <a:avLst>
                  <a:gd name="adj" fmla="val 78842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20" name="グループ化 1819">
                <a:extLst>
                  <a:ext uri="{FF2B5EF4-FFF2-40B4-BE49-F238E27FC236}">
                    <a16:creationId xmlns:a16="http://schemas.microsoft.com/office/drawing/2014/main" id="{EFE7FDF6-8244-44AB-963D-30EF0069EA54}"/>
                  </a:ext>
                </a:extLst>
              </p:cNvPr>
              <p:cNvGrpSpPr/>
              <p:nvPr/>
            </p:nvGrpSpPr>
            <p:grpSpPr>
              <a:xfrm>
                <a:off x="1836574" y="1107157"/>
                <a:ext cx="2141864" cy="748462"/>
                <a:chOff x="577524" y="2910981"/>
                <a:chExt cx="2141864" cy="748462"/>
              </a:xfrm>
            </p:grpSpPr>
            <p:grpSp>
              <p:nvGrpSpPr>
                <p:cNvPr id="1821" name="グループ化 1820">
                  <a:extLst>
                    <a:ext uri="{FF2B5EF4-FFF2-40B4-BE49-F238E27FC236}">
                      <a16:creationId xmlns:a16="http://schemas.microsoft.com/office/drawing/2014/main" id="{645D84DF-F625-4B35-8C02-BF2085593F97}"/>
                    </a:ext>
                  </a:extLst>
                </p:cNvPr>
                <p:cNvGrpSpPr/>
                <p:nvPr/>
              </p:nvGrpSpPr>
              <p:grpSpPr>
                <a:xfrm>
                  <a:off x="1558577" y="3130190"/>
                  <a:ext cx="179586" cy="177042"/>
                  <a:chOff x="2943450" y="3050591"/>
                  <a:chExt cx="226100" cy="222897"/>
                </a:xfrm>
              </p:grpSpPr>
              <p:sp>
                <p:nvSpPr>
                  <p:cNvPr id="1826" name="フリーフォーム: 図形 1825">
                    <a:extLst>
                      <a:ext uri="{FF2B5EF4-FFF2-40B4-BE49-F238E27FC236}">
                        <a16:creationId xmlns:a16="http://schemas.microsoft.com/office/drawing/2014/main" id="{AC49700D-D14F-4411-BD8A-82F61A40BAC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43450" y="3050591"/>
                    <a:ext cx="226100" cy="222897"/>
                  </a:xfrm>
                  <a:custGeom>
                    <a:avLst/>
                    <a:gdLst>
                      <a:gd name="connsiteX0" fmla="*/ 128588 w 128588"/>
                      <a:gd name="connsiteY0" fmla="*/ 110852 h 110852"/>
                      <a:gd name="connsiteX1" fmla="*/ 0 w 128588"/>
                      <a:gd name="connsiteY1" fmla="*/ 110852 h 110852"/>
                      <a:gd name="connsiteX2" fmla="*/ 0 w 128588"/>
                      <a:gd name="connsiteY2" fmla="*/ 0 h 110852"/>
                      <a:gd name="connsiteX3" fmla="*/ 42863 w 128588"/>
                      <a:gd name="connsiteY3" fmla="*/ 36951 h 110852"/>
                      <a:gd name="connsiteX4" fmla="*/ 64294 w 128588"/>
                      <a:gd name="connsiteY4" fmla="*/ 0 h 110852"/>
                      <a:gd name="connsiteX5" fmla="*/ 85726 w 128588"/>
                      <a:gd name="connsiteY5" fmla="*/ 36951 h 110852"/>
                      <a:gd name="connsiteX6" fmla="*/ 128588 w 128588"/>
                      <a:gd name="connsiteY6" fmla="*/ 0 h 1108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88" h="110852">
                        <a:moveTo>
                          <a:pt x="128588" y="110852"/>
                        </a:moveTo>
                        <a:lnTo>
                          <a:pt x="0" y="110852"/>
                        </a:lnTo>
                        <a:lnTo>
                          <a:pt x="0" y="0"/>
                        </a:lnTo>
                        <a:lnTo>
                          <a:pt x="42863" y="36951"/>
                        </a:lnTo>
                        <a:lnTo>
                          <a:pt x="64294" y="0"/>
                        </a:lnTo>
                        <a:lnTo>
                          <a:pt x="85726" y="36951"/>
                        </a:lnTo>
                        <a:lnTo>
                          <a:pt x="128588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7" name="六角形 1826">
                    <a:extLst>
                      <a:ext uri="{FF2B5EF4-FFF2-40B4-BE49-F238E27FC236}">
                        <a16:creationId xmlns:a16="http://schemas.microsoft.com/office/drawing/2014/main" id="{79969ADA-2ACA-494E-8A4C-F95B9AADC2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13191" y="3105374"/>
                    <a:ext cx="86616" cy="65295"/>
                  </a:xfrm>
                  <a:prstGeom prst="hexag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22" name="グループ化 1821">
                  <a:extLst>
                    <a:ext uri="{FF2B5EF4-FFF2-40B4-BE49-F238E27FC236}">
                      <a16:creationId xmlns:a16="http://schemas.microsoft.com/office/drawing/2014/main" id="{565ECE99-7E81-4B86-AA45-E52947F86641}"/>
                    </a:ext>
                  </a:extLst>
                </p:cNvPr>
                <p:cNvGrpSpPr/>
                <p:nvPr/>
              </p:nvGrpSpPr>
              <p:grpSpPr>
                <a:xfrm>
                  <a:off x="577524" y="2910981"/>
                  <a:ext cx="2141864" cy="748462"/>
                  <a:chOff x="1973727" y="3425938"/>
                  <a:chExt cx="2019867" cy="642939"/>
                </a:xfrm>
              </p:grpSpPr>
              <p:sp>
                <p:nvSpPr>
                  <p:cNvPr id="1823" name="フリーフォーム: 図形 1822">
                    <a:extLst>
                      <a:ext uri="{FF2B5EF4-FFF2-40B4-BE49-F238E27FC236}">
                        <a16:creationId xmlns:a16="http://schemas.microsoft.com/office/drawing/2014/main" id="{D4E5CD82-66AB-4793-A605-F7B484F2C2C2}"/>
                      </a:ext>
                    </a:extLst>
                  </p:cNvPr>
                  <p:cNvSpPr/>
                  <p:nvPr/>
                </p:nvSpPr>
                <p:spPr>
                  <a:xfrm>
                    <a:off x="1973727" y="3425938"/>
                    <a:ext cx="2019867" cy="642938"/>
                  </a:xfrm>
                  <a:custGeom>
                    <a:avLst/>
                    <a:gdLst>
                      <a:gd name="connsiteX0" fmla="*/ 976976 w 2019867"/>
                      <a:gd name="connsiteY0" fmla="*/ 0 h 642938"/>
                      <a:gd name="connsiteX1" fmla="*/ 1042891 w 2019867"/>
                      <a:gd name="connsiteY1" fmla="*/ 0 h 642938"/>
                      <a:gd name="connsiteX2" fmla="*/ 2019867 w 2019867"/>
                      <a:gd name="connsiteY2" fmla="*/ 642938 h 642938"/>
                      <a:gd name="connsiteX3" fmla="*/ 1782599 w 2019867"/>
                      <a:gd name="connsiteY3" fmla="*/ 642938 h 642938"/>
                      <a:gd name="connsiteX4" fmla="*/ 1010216 w 2019867"/>
                      <a:gd name="connsiteY4" fmla="*/ 146842 h 642938"/>
                      <a:gd name="connsiteX5" fmla="*/ 1010216 w 2019867"/>
                      <a:gd name="connsiteY5" fmla="*/ 146842 h 642938"/>
                      <a:gd name="connsiteX6" fmla="*/ 1010215 w 2019867"/>
                      <a:gd name="connsiteY6" fmla="*/ 146842 h 642938"/>
                      <a:gd name="connsiteX7" fmla="*/ 1010216 w 2019867"/>
                      <a:gd name="connsiteY7" fmla="*/ 146842 h 642938"/>
                      <a:gd name="connsiteX8" fmla="*/ 237832 w 2019867"/>
                      <a:gd name="connsiteY8" fmla="*/ 642938 h 642938"/>
                      <a:gd name="connsiteX9" fmla="*/ 0 w 2019867"/>
                      <a:gd name="connsiteY9" fmla="*/ 642938 h 642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19867" h="642938">
                        <a:moveTo>
                          <a:pt x="976976" y="0"/>
                        </a:moveTo>
                        <a:lnTo>
                          <a:pt x="1042891" y="0"/>
                        </a:lnTo>
                        <a:lnTo>
                          <a:pt x="2019867" y="642938"/>
                        </a:lnTo>
                        <a:lnTo>
                          <a:pt x="1782599" y="642938"/>
                        </a:lnTo>
                        <a:lnTo>
                          <a:pt x="1010216" y="146842"/>
                        </a:lnTo>
                        <a:lnTo>
                          <a:pt x="1010216" y="146842"/>
                        </a:lnTo>
                        <a:lnTo>
                          <a:pt x="1010215" y="146842"/>
                        </a:lnTo>
                        <a:lnTo>
                          <a:pt x="1010216" y="146842"/>
                        </a:lnTo>
                        <a:lnTo>
                          <a:pt x="237832" y="642938"/>
                        </a:lnTo>
                        <a:lnTo>
                          <a:pt x="0" y="642938"/>
                        </a:lnTo>
                        <a:close/>
                      </a:path>
                    </a:pathLst>
                  </a:cu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Text" lastClr="000000">
                        <a:lumMod val="75000"/>
                        <a:lumOff val="25000"/>
                      </a:sysClr>
                    </a:bgClr>
                  </a:patt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24" name="フリーフォーム: 図形 1823">
                    <a:extLst>
                      <a:ext uri="{FF2B5EF4-FFF2-40B4-BE49-F238E27FC236}">
                        <a16:creationId xmlns:a16="http://schemas.microsoft.com/office/drawing/2014/main" id="{161FBDCE-A27A-4BB6-A0B8-3EAFADDC751D}"/>
                      </a:ext>
                    </a:extLst>
                  </p:cNvPr>
                  <p:cNvSpPr/>
                  <p:nvPr/>
                </p:nvSpPr>
                <p:spPr>
                  <a:xfrm>
                    <a:off x="2186906" y="3563672"/>
                    <a:ext cx="1593510" cy="505205"/>
                  </a:xfrm>
                  <a:custGeom>
                    <a:avLst/>
                    <a:gdLst>
                      <a:gd name="connsiteX0" fmla="*/ 767684 w 1593510"/>
                      <a:gd name="connsiteY0" fmla="*/ 0 h 505205"/>
                      <a:gd name="connsiteX1" fmla="*/ 825826 w 1593510"/>
                      <a:gd name="connsiteY1" fmla="*/ 0 h 505205"/>
                      <a:gd name="connsiteX2" fmla="*/ 1593510 w 1593510"/>
                      <a:gd name="connsiteY2" fmla="*/ 505205 h 505205"/>
                      <a:gd name="connsiteX3" fmla="*/ 1478303 w 1593510"/>
                      <a:gd name="connsiteY3" fmla="*/ 505205 h 505205"/>
                      <a:gd name="connsiteX4" fmla="*/ 797004 w 1593510"/>
                      <a:gd name="connsiteY4" fmla="*/ 67612 h 505205"/>
                      <a:gd name="connsiteX5" fmla="*/ 115705 w 1593510"/>
                      <a:gd name="connsiteY5" fmla="*/ 505205 h 505205"/>
                      <a:gd name="connsiteX6" fmla="*/ 0 w 1593510"/>
                      <a:gd name="connsiteY6" fmla="*/ 505205 h 505205"/>
                      <a:gd name="connsiteX7" fmla="*/ 767684 w 1593510"/>
                      <a:gd name="connsiteY7" fmla="*/ 0 h 505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93510" h="505205">
                        <a:moveTo>
                          <a:pt x="767684" y="0"/>
                        </a:moveTo>
                        <a:lnTo>
                          <a:pt x="825826" y="0"/>
                        </a:lnTo>
                        <a:lnTo>
                          <a:pt x="1593510" y="505205"/>
                        </a:lnTo>
                        <a:lnTo>
                          <a:pt x="1478303" y="505205"/>
                        </a:lnTo>
                        <a:lnTo>
                          <a:pt x="797004" y="67612"/>
                        </a:lnTo>
                        <a:lnTo>
                          <a:pt x="115705" y="505205"/>
                        </a:lnTo>
                        <a:lnTo>
                          <a:pt x="0" y="505205"/>
                        </a:lnTo>
                        <a:lnTo>
                          <a:pt x="767684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25" name="フリーフォーム: 図形 1824">
                    <a:extLst>
                      <a:ext uri="{FF2B5EF4-FFF2-40B4-BE49-F238E27FC236}">
                        <a16:creationId xmlns:a16="http://schemas.microsoft.com/office/drawing/2014/main" id="{B551968A-6C8D-458F-9D9A-A583A5AECE08}"/>
                      </a:ext>
                    </a:extLst>
                  </p:cNvPr>
                  <p:cNvSpPr/>
                  <p:nvPr/>
                </p:nvSpPr>
                <p:spPr>
                  <a:xfrm>
                    <a:off x="2092826" y="3501758"/>
                    <a:ext cx="1781670" cy="567118"/>
                  </a:xfrm>
                  <a:custGeom>
                    <a:avLst/>
                    <a:gdLst>
                      <a:gd name="connsiteX0" fmla="*/ 861764 w 1781670"/>
                      <a:gd name="connsiteY0" fmla="*/ 0 h 567118"/>
                      <a:gd name="connsiteX1" fmla="*/ 919906 w 1781670"/>
                      <a:gd name="connsiteY1" fmla="*/ 0 h 567118"/>
                      <a:gd name="connsiteX2" fmla="*/ 1781670 w 1781670"/>
                      <a:gd name="connsiteY2" fmla="*/ 567118 h 567118"/>
                      <a:gd name="connsiteX3" fmla="*/ 1687590 w 1781670"/>
                      <a:gd name="connsiteY3" fmla="*/ 567118 h 567118"/>
                      <a:gd name="connsiteX4" fmla="*/ 919906 w 1781670"/>
                      <a:gd name="connsiteY4" fmla="*/ 61913 h 567118"/>
                      <a:gd name="connsiteX5" fmla="*/ 861764 w 1781670"/>
                      <a:gd name="connsiteY5" fmla="*/ 61913 h 567118"/>
                      <a:gd name="connsiteX6" fmla="*/ 94080 w 1781670"/>
                      <a:gd name="connsiteY6" fmla="*/ 567118 h 567118"/>
                      <a:gd name="connsiteX7" fmla="*/ 0 w 1781670"/>
                      <a:gd name="connsiteY7" fmla="*/ 567118 h 567118"/>
                      <a:gd name="connsiteX8" fmla="*/ 861764 w 1781670"/>
                      <a:gd name="connsiteY8" fmla="*/ 0 h 56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81670" h="567118">
                        <a:moveTo>
                          <a:pt x="861764" y="0"/>
                        </a:moveTo>
                        <a:lnTo>
                          <a:pt x="919906" y="0"/>
                        </a:lnTo>
                        <a:lnTo>
                          <a:pt x="1781670" y="567118"/>
                        </a:lnTo>
                        <a:lnTo>
                          <a:pt x="1687590" y="567118"/>
                        </a:lnTo>
                        <a:lnTo>
                          <a:pt x="919906" y="61913"/>
                        </a:lnTo>
                        <a:lnTo>
                          <a:pt x="861764" y="61913"/>
                        </a:lnTo>
                        <a:lnTo>
                          <a:pt x="94080" y="567118"/>
                        </a:lnTo>
                        <a:lnTo>
                          <a:pt x="0" y="567118"/>
                        </a:lnTo>
                        <a:lnTo>
                          <a:pt x="861764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sp>
          <p:nvSpPr>
            <p:cNvPr id="1818" name="フリーフォーム: 図形 1817">
              <a:extLst>
                <a:ext uri="{FF2B5EF4-FFF2-40B4-BE49-F238E27FC236}">
                  <a16:creationId xmlns:a16="http://schemas.microsoft.com/office/drawing/2014/main" id="{A9C51B3F-F2AF-47A9-B468-F61C912BD44B}"/>
                </a:ext>
              </a:extLst>
            </p:cNvPr>
            <p:cNvSpPr/>
            <p:nvPr/>
          </p:nvSpPr>
          <p:spPr>
            <a:xfrm>
              <a:off x="318723" y="4482900"/>
              <a:ext cx="5125300" cy="1145447"/>
            </a:xfrm>
            <a:custGeom>
              <a:avLst/>
              <a:gdLst>
                <a:gd name="connsiteX0" fmla="*/ 4324413 w 5125300"/>
                <a:gd name="connsiteY0" fmla="*/ 1137164 h 1145447"/>
                <a:gd name="connsiteX1" fmla="*/ 4334662 w 5125300"/>
                <a:gd name="connsiteY1" fmla="*/ 1140572 h 1145447"/>
                <a:gd name="connsiteX2" fmla="*/ 4340930 w 5125300"/>
                <a:gd name="connsiteY2" fmla="*/ 1145447 h 1145447"/>
                <a:gd name="connsiteX3" fmla="*/ 4305280 w 5125300"/>
                <a:gd name="connsiteY3" fmla="*/ 1145447 h 1145447"/>
                <a:gd name="connsiteX4" fmla="*/ 4313780 w 5125300"/>
                <a:gd name="connsiteY4" fmla="*/ 1139911 h 1145447"/>
                <a:gd name="connsiteX5" fmla="*/ 4324413 w 5125300"/>
                <a:gd name="connsiteY5" fmla="*/ 1137164 h 1145447"/>
                <a:gd name="connsiteX6" fmla="*/ 3029694 w 5125300"/>
                <a:gd name="connsiteY6" fmla="*/ 1137164 h 1145447"/>
                <a:gd name="connsiteX7" fmla="*/ 3039944 w 5125300"/>
                <a:gd name="connsiteY7" fmla="*/ 1140572 h 1145447"/>
                <a:gd name="connsiteX8" fmla="*/ 3046211 w 5125300"/>
                <a:gd name="connsiteY8" fmla="*/ 1145447 h 1145447"/>
                <a:gd name="connsiteX9" fmla="*/ 3010561 w 5125300"/>
                <a:gd name="connsiteY9" fmla="*/ 1145447 h 1145447"/>
                <a:gd name="connsiteX10" fmla="*/ 3019062 w 5125300"/>
                <a:gd name="connsiteY10" fmla="*/ 1139911 h 1145447"/>
                <a:gd name="connsiteX11" fmla="*/ 3029694 w 5125300"/>
                <a:gd name="connsiteY11" fmla="*/ 1137164 h 1145447"/>
                <a:gd name="connsiteX12" fmla="*/ 1735236 w 5125300"/>
                <a:gd name="connsiteY12" fmla="*/ 1137164 h 1145447"/>
                <a:gd name="connsiteX13" fmla="*/ 1745487 w 5125300"/>
                <a:gd name="connsiteY13" fmla="*/ 1140572 h 1145447"/>
                <a:gd name="connsiteX14" fmla="*/ 1751753 w 5125300"/>
                <a:gd name="connsiteY14" fmla="*/ 1145447 h 1145447"/>
                <a:gd name="connsiteX15" fmla="*/ 1716104 w 5125300"/>
                <a:gd name="connsiteY15" fmla="*/ 1145447 h 1145447"/>
                <a:gd name="connsiteX16" fmla="*/ 1724604 w 5125300"/>
                <a:gd name="connsiteY16" fmla="*/ 1139911 h 1145447"/>
                <a:gd name="connsiteX17" fmla="*/ 1735236 w 5125300"/>
                <a:gd name="connsiteY17" fmla="*/ 1137164 h 1145447"/>
                <a:gd name="connsiteX18" fmla="*/ 443229 w 5125300"/>
                <a:gd name="connsiteY18" fmla="*/ 1137164 h 1145447"/>
                <a:gd name="connsiteX19" fmla="*/ 453480 w 5125300"/>
                <a:gd name="connsiteY19" fmla="*/ 1140572 h 1145447"/>
                <a:gd name="connsiteX20" fmla="*/ 459746 w 5125300"/>
                <a:gd name="connsiteY20" fmla="*/ 1145447 h 1145447"/>
                <a:gd name="connsiteX21" fmla="*/ 424097 w 5125300"/>
                <a:gd name="connsiteY21" fmla="*/ 1145447 h 1145447"/>
                <a:gd name="connsiteX22" fmla="*/ 432597 w 5125300"/>
                <a:gd name="connsiteY22" fmla="*/ 1139911 h 1145447"/>
                <a:gd name="connsiteX23" fmla="*/ 443229 w 5125300"/>
                <a:gd name="connsiteY23" fmla="*/ 1137164 h 1145447"/>
                <a:gd name="connsiteX24" fmla="*/ 3929187 w 5125300"/>
                <a:gd name="connsiteY24" fmla="*/ 1129750 h 1145447"/>
                <a:gd name="connsiteX25" fmla="*/ 3940670 w 5125300"/>
                <a:gd name="connsiteY25" fmla="*/ 1133249 h 1145447"/>
                <a:gd name="connsiteX26" fmla="*/ 3954178 w 5125300"/>
                <a:gd name="connsiteY26" fmla="*/ 1143098 h 1145447"/>
                <a:gd name="connsiteX27" fmla="*/ 3954139 w 5125300"/>
                <a:gd name="connsiteY27" fmla="*/ 1145447 h 1145447"/>
                <a:gd name="connsiteX28" fmla="*/ 3899771 w 5125300"/>
                <a:gd name="connsiteY28" fmla="*/ 1145447 h 1145447"/>
                <a:gd name="connsiteX29" fmla="*/ 3917595 w 5125300"/>
                <a:gd name="connsiteY29" fmla="*/ 1133054 h 1145447"/>
                <a:gd name="connsiteX30" fmla="*/ 3929187 w 5125300"/>
                <a:gd name="connsiteY30" fmla="*/ 1129750 h 1145447"/>
                <a:gd name="connsiteX31" fmla="*/ 2634731 w 5125300"/>
                <a:gd name="connsiteY31" fmla="*/ 1129750 h 1145447"/>
                <a:gd name="connsiteX32" fmla="*/ 2646210 w 5125300"/>
                <a:gd name="connsiteY32" fmla="*/ 1133249 h 1145447"/>
                <a:gd name="connsiteX33" fmla="*/ 2659722 w 5125300"/>
                <a:gd name="connsiteY33" fmla="*/ 1143098 h 1145447"/>
                <a:gd name="connsiteX34" fmla="*/ 2659683 w 5125300"/>
                <a:gd name="connsiteY34" fmla="*/ 1145447 h 1145447"/>
                <a:gd name="connsiteX35" fmla="*/ 2605313 w 5125300"/>
                <a:gd name="connsiteY35" fmla="*/ 1145447 h 1145447"/>
                <a:gd name="connsiteX36" fmla="*/ 2623137 w 5125300"/>
                <a:gd name="connsiteY36" fmla="*/ 1133054 h 1145447"/>
                <a:gd name="connsiteX37" fmla="*/ 2634731 w 5125300"/>
                <a:gd name="connsiteY37" fmla="*/ 1129750 h 1145447"/>
                <a:gd name="connsiteX38" fmla="*/ 1342724 w 5125300"/>
                <a:gd name="connsiteY38" fmla="*/ 1129750 h 1145447"/>
                <a:gd name="connsiteX39" fmla="*/ 1354204 w 5125300"/>
                <a:gd name="connsiteY39" fmla="*/ 1133249 h 1145447"/>
                <a:gd name="connsiteX40" fmla="*/ 1367717 w 5125300"/>
                <a:gd name="connsiteY40" fmla="*/ 1143098 h 1145447"/>
                <a:gd name="connsiteX41" fmla="*/ 1367678 w 5125300"/>
                <a:gd name="connsiteY41" fmla="*/ 1145447 h 1145447"/>
                <a:gd name="connsiteX42" fmla="*/ 1313306 w 5125300"/>
                <a:gd name="connsiteY42" fmla="*/ 1145447 h 1145447"/>
                <a:gd name="connsiteX43" fmla="*/ 1331130 w 5125300"/>
                <a:gd name="connsiteY43" fmla="*/ 1133054 h 1145447"/>
                <a:gd name="connsiteX44" fmla="*/ 1342724 w 5125300"/>
                <a:gd name="connsiteY44" fmla="*/ 1129750 h 1145447"/>
                <a:gd name="connsiteX45" fmla="*/ 48264 w 5125300"/>
                <a:gd name="connsiteY45" fmla="*/ 1129750 h 1145447"/>
                <a:gd name="connsiteX46" fmla="*/ 59745 w 5125300"/>
                <a:gd name="connsiteY46" fmla="*/ 1133249 h 1145447"/>
                <a:gd name="connsiteX47" fmla="*/ 73257 w 5125300"/>
                <a:gd name="connsiteY47" fmla="*/ 1143098 h 1145447"/>
                <a:gd name="connsiteX48" fmla="*/ 73218 w 5125300"/>
                <a:gd name="connsiteY48" fmla="*/ 1145447 h 1145447"/>
                <a:gd name="connsiteX49" fmla="*/ 18849 w 5125300"/>
                <a:gd name="connsiteY49" fmla="*/ 1145447 h 1145447"/>
                <a:gd name="connsiteX50" fmla="*/ 36674 w 5125300"/>
                <a:gd name="connsiteY50" fmla="*/ 1133054 h 1145447"/>
                <a:gd name="connsiteX51" fmla="*/ 48264 w 5125300"/>
                <a:gd name="connsiteY51" fmla="*/ 1129750 h 1145447"/>
                <a:gd name="connsiteX52" fmla="*/ 4903637 w 5125300"/>
                <a:gd name="connsiteY52" fmla="*/ 1081666 h 1145447"/>
                <a:gd name="connsiteX53" fmla="*/ 4919359 w 5125300"/>
                <a:gd name="connsiteY53" fmla="*/ 1086302 h 1145447"/>
                <a:gd name="connsiteX54" fmla="*/ 5002445 w 5125300"/>
                <a:gd name="connsiteY54" fmla="*/ 1145447 h 1145447"/>
                <a:gd name="connsiteX55" fmla="*/ 4804827 w 5125300"/>
                <a:gd name="connsiteY55" fmla="*/ 1145447 h 1145447"/>
                <a:gd name="connsiteX56" fmla="*/ 4887911 w 5125300"/>
                <a:gd name="connsiteY56" fmla="*/ 1086302 h 1145447"/>
                <a:gd name="connsiteX57" fmla="*/ 4903637 w 5125300"/>
                <a:gd name="connsiteY57" fmla="*/ 1081666 h 1145447"/>
                <a:gd name="connsiteX58" fmla="*/ 3608917 w 5125300"/>
                <a:gd name="connsiteY58" fmla="*/ 1081666 h 1145447"/>
                <a:gd name="connsiteX59" fmla="*/ 3624639 w 5125300"/>
                <a:gd name="connsiteY59" fmla="*/ 1086302 h 1145447"/>
                <a:gd name="connsiteX60" fmla="*/ 3707725 w 5125300"/>
                <a:gd name="connsiteY60" fmla="*/ 1145447 h 1145447"/>
                <a:gd name="connsiteX61" fmla="*/ 3510107 w 5125300"/>
                <a:gd name="connsiteY61" fmla="*/ 1145447 h 1145447"/>
                <a:gd name="connsiteX62" fmla="*/ 3593193 w 5125300"/>
                <a:gd name="connsiteY62" fmla="*/ 1086302 h 1145447"/>
                <a:gd name="connsiteX63" fmla="*/ 3608917 w 5125300"/>
                <a:gd name="connsiteY63" fmla="*/ 1081666 h 1145447"/>
                <a:gd name="connsiteX64" fmla="*/ 2314460 w 5125300"/>
                <a:gd name="connsiteY64" fmla="*/ 1081666 h 1145447"/>
                <a:gd name="connsiteX65" fmla="*/ 2330183 w 5125300"/>
                <a:gd name="connsiteY65" fmla="*/ 1086302 h 1145447"/>
                <a:gd name="connsiteX66" fmla="*/ 2413268 w 5125300"/>
                <a:gd name="connsiteY66" fmla="*/ 1145447 h 1145447"/>
                <a:gd name="connsiteX67" fmla="*/ 2215651 w 5125300"/>
                <a:gd name="connsiteY67" fmla="*/ 1145447 h 1145447"/>
                <a:gd name="connsiteX68" fmla="*/ 2298736 w 5125300"/>
                <a:gd name="connsiteY68" fmla="*/ 1086302 h 1145447"/>
                <a:gd name="connsiteX69" fmla="*/ 2314460 w 5125300"/>
                <a:gd name="connsiteY69" fmla="*/ 1081666 h 1145447"/>
                <a:gd name="connsiteX70" fmla="*/ 1022452 w 5125300"/>
                <a:gd name="connsiteY70" fmla="*/ 1081666 h 1145447"/>
                <a:gd name="connsiteX71" fmla="*/ 1038174 w 5125300"/>
                <a:gd name="connsiteY71" fmla="*/ 1086302 h 1145447"/>
                <a:gd name="connsiteX72" fmla="*/ 1121260 w 5125300"/>
                <a:gd name="connsiteY72" fmla="*/ 1145447 h 1145447"/>
                <a:gd name="connsiteX73" fmla="*/ 923643 w 5125300"/>
                <a:gd name="connsiteY73" fmla="*/ 1145447 h 1145447"/>
                <a:gd name="connsiteX74" fmla="*/ 1006728 w 5125300"/>
                <a:gd name="connsiteY74" fmla="*/ 1086302 h 1145447"/>
                <a:gd name="connsiteX75" fmla="*/ 1022452 w 5125300"/>
                <a:gd name="connsiteY75" fmla="*/ 1081666 h 1145447"/>
                <a:gd name="connsiteX76" fmla="*/ 4541604 w 5125300"/>
                <a:gd name="connsiteY76" fmla="*/ 1078186 h 1145447"/>
                <a:gd name="connsiteX77" fmla="*/ 4557319 w 5125300"/>
                <a:gd name="connsiteY77" fmla="*/ 1082820 h 1145447"/>
                <a:gd name="connsiteX78" fmla="*/ 4645296 w 5125300"/>
                <a:gd name="connsiteY78" fmla="*/ 1145447 h 1145447"/>
                <a:gd name="connsiteX79" fmla="*/ 4462912 w 5125300"/>
                <a:gd name="connsiteY79" fmla="*/ 1145447 h 1145447"/>
                <a:gd name="connsiteX80" fmla="*/ 4462912 w 5125300"/>
                <a:gd name="connsiteY80" fmla="*/ 1127651 h 1145447"/>
                <a:gd name="connsiteX81" fmla="*/ 4525888 w 5125300"/>
                <a:gd name="connsiteY81" fmla="*/ 1082820 h 1145447"/>
                <a:gd name="connsiteX82" fmla="*/ 4541604 w 5125300"/>
                <a:gd name="connsiteY82" fmla="*/ 1078186 h 1145447"/>
                <a:gd name="connsiteX83" fmla="*/ 3246883 w 5125300"/>
                <a:gd name="connsiteY83" fmla="*/ 1078186 h 1145447"/>
                <a:gd name="connsiteX84" fmla="*/ 3262599 w 5125300"/>
                <a:gd name="connsiteY84" fmla="*/ 1082820 h 1145447"/>
                <a:gd name="connsiteX85" fmla="*/ 3350579 w 5125300"/>
                <a:gd name="connsiteY85" fmla="*/ 1145447 h 1145447"/>
                <a:gd name="connsiteX86" fmla="*/ 3168193 w 5125300"/>
                <a:gd name="connsiteY86" fmla="*/ 1145447 h 1145447"/>
                <a:gd name="connsiteX87" fmla="*/ 3168193 w 5125300"/>
                <a:gd name="connsiteY87" fmla="*/ 1127651 h 1145447"/>
                <a:gd name="connsiteX88" fmla="*/ 3231169 w 5125300"/>
                <a:gd name="connsiteY88" fmla="*/ 1082820 h 1145447"/>
                <a:gd name="connsiteX89" fmla="*/ 3246883 w 5125300"/>
                <a:gd name="connsiteY89" fmla="*/ 1078186 h 1145447"/>
                <a:gd name="connsiteX90" fmla="*/ 1952425 w 5125300"/>
                <a:gd name="connsiteY90" fmla="*/ 1078186 h 1145447"/>
                <a:gd name="connsiteX91" fmla="*/ 1968143 w 5125300"/>
                <a:gd name="connsiteY91" fmla="*/ 1082820 h 1145447"/>
                <a:gd name="connsiteX92" fmla="*/ 2056120 w 5125300"/>
                <a:gd name="connsiteY92" fmla="*/ 1145447 h 1145447"/>
                <a:gd name="connsiteX93" fmla="*/ 1873735 w 5125300"/>
                <a:gd name="connsiteY93" fmla="*/ 1145447 h 1145447"/>
                <a:gd name="connsiteX94" fmla="*/ 1873735 w 5125300"/>
                <a:gd name="connsiteY94" fmla="*/ 1127651 h 1145447"/>
                <a:gd name="connsiteX95" fmla="*/ 1936710 w 5125300"/>
                <a:gd name="connsiteY95" fmla="*/ 1082820 h 1145447"/>
                <a:gd name="connsiteX96" fmla="*/ 1952425 w 5125300"/>
                <a:gd name="connsiteY96" fmla="*/ 1078186 h 1145447"/>
                <a:gd name="connsiteX97" fmla="*/ 660419 w 5125300"/>
                <a:gd name="connsiteY97" fmla="*/ 1078186 h 1145447"/>
                <a:gd name="connsiteX98" fmla="*/ 676136 w 5125300"/>
                <a:gd name="connsiteY98" fmla="*/ 1082820 h 1145447"/>
                <a:gd name="connsiteX99" fmla="*/ 764113 w 5125300"/>
                <a:gd name="connsiteY99" fmla="*/ 1145447 h 1145447"/>
                <a:gd name="connsiteX100" fmla="*/ 581727 w 5125300"/>
                <a:gd name="connsiteY100" fmla="*/ 1145447 h 1145447"/>
                <a:gd name="connsiteX101" fmla="*/ 581727 w 5125300"/>
                <a:gd name="connsiteY101" fmla="*/ 1127651 h 1145447"/>
                <a:gd name="connsiteX102" fmla="*/ 644705 w 5125300"/>
                <a:gd name="connsiteY102" fmla="*/ 1082820 h 1145447"/>
                <a:gd name="connsiteX103" fmla="*/ 660419 w 5125300"/>
                <a:gd name="connsiteY103" fmla="*/ 1078186 h 1145447"/>
                <a:gd name="connsiteX104" fmla="*/ 4397963 w 5125300"/>
                <a:gd name="connsiteY104" fmla="*/ 1075672 h 1145447"/>
                <a:gd name="connsiteX105" fmla="*/ 4411092 w 5125300"/>
                <a:gd name="connsiteY105" fmla="*/ 1079371 h 1145447"/>
                <a:gd name="connsiteX106" fmla="*/ 4426791 w 5125300"/>
                <a:gd name="connsiteY106" fmla="*/ 1090202 h 1145447"/>
                <a:gd name="connsiteX107" fmla="*/ 4427197 w 5125300"/>
                <a:gd name="connsiteY107" fmla="*/ 1108771 h 1145447"/>
                <a:gd name="connsiteX108" fmla="*/ 4384438 w 5125300"/>
                <a:gd name="connsiteY108" fmla="*/ 1140176 h 1145447"/>
                <a:gd name="connsiteX109" fmla="*/ 4358354 w 5125300"/>
                <a:gd name="connsiteY109" fmla="*/ 1140466 h 1145447"/>
                <a:gd name="connsiteX110" fmla="*/ 4342656 w 5125300"/>
                <a:gd name="connsiteY110" fmla="*/ 1129633 h 1145447"/>
                <a:gd name="connsiteX111" fmla="*/ 4342248 w 5125300"/>
                <a:gd name="connsiteY111" fmla="*/ 1111066 h 1145447"/>
                <a:gd name="connsiteX112" fmla="*/ 4385007 w 5125300"/>
                <a:gd name="connsiteY112" fmla="*/ 1079659 h 1145447"/>
                <a:gd name="connsiteX113" fmla="*/ 4397963 w 5125300"/>
                <a:gd name="connsiteY113" fmla="*/ 1075672 h 1145447"/>
                <a:gd name="connsiteX114" fmla="*/ 3103243 w 5125300"/>
                <a:gd name="connsiteY114" fmla="*/ 1075672 h 1145447"/>
                <a:gd name="connsiteX115" fmla="*/ 3116370 w 5125300"/>
                <a:gd name="connsiteY115" fmla="*/ 1079371 h 1145447"/>
                <a:gd name="connsiteX116" fmla="*/ 3132071 w 5125300"/>
                <a:gd name="connsiteY116" fmla="*/ 1090202 h 1145447"/>
                <a:gd name="connsiteX117" fmla="*/ 3132477 w 5125300"/>
                <a:gd name="connsiteY117" fmla="*/ 1108771 h 1145447"/>
                <a:gd name="connsiteX118" fmla="*/ 3089718 w 5125300"/>
                <a:gd name="connsiteY118" fmla="*/ 1140176 h 1145447"/>
                <a:gd name="connsiteX119" fmla="*/ 3063634 w 5125300"/>
                <a:gd name="connsiteY119" fmla="*/ 1140466 h 1145447"/>
                <a:gd name="connsiteX120" fmla="*/ 3047936 w 5125300"/>
                <a:gd name="connsiteY120" fmla="*/ 1129633 h 1145447"/>
                <a:gd name="connsiteX121" fmla="*/ 3047530 w 5125300"/>
                <a:gd name="connsiteY121" fmla="*/ 1111066 h 1145447"/>
                <a:gd name="connsiteX122" fmla="*/ 3090287 w 5125300"/>
                <a:gd name="connsiteY122" fmla="*/ 1079659 h 1145447"/>
                <a:gd name="connsiteX123" fmla="*/ 3103243 w 5125300"/>
                <a:gd name="connsiteY123" fmla="*/ 1075672 h 1145447"/>
                <a:gd name="connsiteX124" fmla="*/ 1808787 w 5125300"/>
                <a:gd name="connsiteY124" fmla="*/ 1075672 h 1145447"/>
                <a:gd name="connsiteX125" fmla="*/ 1821914 w 5125300"/>
                <a:gd name="connsiteY125" fmla="*/ 1079371 h 1145447"/>
                <a:gd name="connsiteX126" fmla="*/ 1837613 w 5125300"/>
                <a:gd name="connsiteY126" fmla="*/ 1090202 h 1145447"/>
                <a:gd name="connsiteX127" fmla="*/ 1838021 w 5125300"/>
                <a:gd name="connsiteY127" fmla="*/ 1108771 h 1145447"/>
                <a:gd name="connsiteX128" fmla="*/ 1795260 w 5125300"/>
                <a:gd name="connsiteY128" fmla="*/ 1140176 h 1145447"/>
                <a:gd name="connsiteX129" fmla="*/ 1769177 w 5125300"/>
                <a:gd name="connsiteY129" fmla="*/ 1140466 h 1145447"/>
                <a:gd name="connsiteX130" fmla="*/ 1753480 w 5125300"/>
                <a:gd name="connsiteY130" fmla="*/ 1129633 h 1145447"/>
                <a:gd name="connsiteX131" fmla="*/ 1753072 w 5125300"/>
                <a:gd name="connsiteY131" fmla="*/ 1111066 h 1145447"/>
                <a:gd name="connsiteX132" fmla="*/ 1795829 w 5125300"/>
                <a:gd name="connsiteY132" fmla="*/ 1079659 h 1145447"/>
                <a:gd name="connsiteX133" fmla="*/ 1808787 w 5125300"/>
                <a:gd name="connsiteY133" fmla="*/ 1075672 h 1145447"/>
                <a:gd name="connsiteX134" fmla="*/ 516780 w 5125300"/>
                <a:gd name="connsiteY134" fmla="*/ 1075672 h 1145447"/>
                <a:gd name="connsiteX135" fmla="*/ 529905 w 5125300"/>
                <a:gd name="connsiteY135" fmla="*/ 1079371 h 1145447"/>
                <a:gd name="connsiteX136" fmla="*/ 545606 w 5125300"/>
                <a:gd name="connsiteY136" fmla="*/ 1090202 h 1145447"/>
                <a:gd name="connsiteX137" fmla="*/ 546012 w 5125300"/>
                <a:gd name="connsiteY137" fmla="*/ 1108771 h 1145447"/>
                <a:gd name="connsiteX138" fmla="*/ 503255 w 5125300"/>
                <a:gd name="connsiteY138" fmla="*/ 1140176 h 1145447"/>
                <a:gd name="connsiteX139" fmla="*/ 477170 w 5125300"/>
                <a:gd name="connsiteY139" fmla="*/ 1140466 h 1145447"/>
                <a:gd name="connsiteX140" fmla="*/ 461471 w 5125300"/>
                <a:gd name="connsiteY140" fmla="*/ 1129633 h 1145447"/>
                <a:gd name="connsiteX141" fmla="*/ 461065 w 5125300"/>
                <a:gd name="connsiteY141" fmla="*/ 1111066 h 1145447"/>
                <a:gd name="connsiteX142" fmla="*/ 503822 w 5125300"/>
                <a:gd name="connsiteY142" fmla="*/ 1079659 h 1145447"/>
                <a:gd name="connsiteX143" fmla="*/ 516780 w 5125300"/>
                <a:gd name="connsiteY143" fmla="*/ 1075672 h 1145447"/>
                <a:gd name="connsiteX144" fmla="*/ 4179426 w 5125300"/>
                <a:gd name="connsiteY144" fmla="*/ 1075277 h 1145447"/>
                <a:gd name="connsiteX145" fmla="*/ 4237677 w 5125300"/>
                <a:gd name="connsiteY145" fmla="*/ 1075277 h 1145447"/>
                <a:gd name="connsiteX146" fmla="*/ 4270276 w 5125300"/>
                <a:gd name="connsiteY146" fmla="*/ 1098483 h 1145447"/>
                <a:gd name="connsiteX147" fmla="*/ 4270276 w 5125300"/>
                <a:gd name="connsiteY147" fmla="*/ 1125988 h 1145447"/>
                <a:gd name="connsiteX148" fmla="*/ 4260729 w 5125300"/>
                <a:gd name="connsiteY148" fmla="*/ 1142395 h 1145447"/>
                <a:gd name="connsiteX149" fmla="*/ 4250374 w 5125300"/>
                <a:gd name="connsiteY149" fmla="*/ 1145447 h 1145447"/>
                <a:gd name="connsiteX150" fmla="*/ 4166730 w 5125300"/>
                <a:gd name="connsiteY150" fmla="*/ 1145447 h 1145447"/>
                <a:gd name="connsiteX151" fmla="*/ 4156377 w 5125300"/>
                <a:gd name="connsiteY151" fmla="*/ 1142395 h 1145447"/>
                <a:gd name="connsiteX152" fmla="*/ 4146829 w 5125300"/>
                <a:gd name="connsiteY152" fmla="*/ 1125988 h 1145447"/>
                <a:gd name="connsiteX153" fmla="*/ 4146829 w 5125300"/>
                <a:gd name="connsiteY153" fmla="*/ 1098483 h 1145447"/>
                <a:gd name="connsiteX154" fmla="*/ 4179426 w 5125300"/>
                <a:gd name="connsiteY154" fmla="*/ 1075277 h 1145447"/>
                <a:gd name="connsiteX155" fmla="*/ 2884970 w 5125300"/>
                <a:gd name="connsiteY155" fmla="*/ 1075277 h 1145447"/>
                <a:gd name="connsiteX156" fmla="*/ 2943219 w 5125300"/>
                <a:gd name="connsiteY156" fmla="*/ 1075277 h 1145447"/>
                <a:gd name="connsiteX157" fmla="*/ 2975819 w 5125300"/>
                <a:gd name="connsiteY157" fmla="*/ 1098483 h 1145447"/>
                <a:gd name="connsiteX158" fmla="*/ 2975819 w 5125300"/>
                <a:gd name="connsiteY158" fmla="*/ 1125988 h 1145447"/>
                <a:gd name="connsiteX159" fmla="*/ 2966271 w 5125300"/>
                <a:gd name="connsiteY159" fmla="*/ 1142395 h 1145447"/>
                <a:gd name="connsiteX160" fmla="*/ 2955917 w 5125300"/>
                <a:gd name="connsiteY160" fmla="*/ 1145447 h 1145447"/>
                <a:gd name="connsiteX161" fmla="*/ 2872273 w 5125300"/>
                <a:gd name="connsiteY161" fmla="*/ 1145447 h 1145447"/>
                <a:gd name="connsiteX162" fmla="*/ 2861919 w 5125300"/>
                <a:gd name="connsiteY162" fmla="*/ 1142395 h 1145447"/>
                <a:gd name="connsiteX163" fmla="*/ 2852371 w 5125300"/>
                <a:gd name="connsiteY163" fmla="*/ 1125988 h 1145447"/>
                <a:gd name="connsiteX164" fmla="*/ 2852371 w 5125300"/>
                <a:gd name="connsiteY164" fmla="*/ 1098483 h 1145447"/>
                <a:gd name="connsiteX165" fmla="*/ 2884970 w 5125300"/>
                <a:gd name="connsiteY165" fmla="*/ 1075277 h 1145447"/>
                <a:gd name="connsiteX166" fmla="*/ 1592961 w 5125300"/>
                <a:gd name="connsiteY166" fmla="*/ 1075277 h 1145447"/>
                <a:gd name="connsiteX167" fmla="*/ 1651212 w 5125300"/>
                <a:gd name="connsiteY167" fmla="*/ 1075277 h 1145447"/>
                <a:gd name="connsiteX168" fmla="*/ 1683811 w 5125300"/>
                <a:gd name="connsiteY168" fmla="*/ 1098483 h 1145447"/>
                <a:gd name="connsiteX169" fmla="*/ 1683811 w 5125300"/>
                <a:gd name="connsiteY169" fmla="*/ 1125988 h 1145447"/>
                <a:gd name="connsiteX170" fmla="*/ 1674263 w 5125300"/>
                <a:gd name="connsiteY170" fmla="*/ 1142395 h 1145447"/>
                <a:gd name="connsiteX171" fmla="*/ 1663909 w 5125300"/>
                <a:gd name="connsiteY171" fmla="*/ 1145447 h 1145447"/>
                <a:gd name="connsiteX172" fmla="*/ 1580265 w 5125300"/>
                <a:gd name="connsiteY172" fmla="*/ 1145447 h 1145447"/>
                <a:gd name="connsiteX173" fmla="*/ 1569912 w 5125300"/>
                <a:gd name="connsiteY173" fmla="*/ 1142395 h 1145447"/>
                <a:gd name="connsiteX174" fmla="*/ 1560364 w 5125300"/>
                <a:gd name="connsiteY174" fmla="*/ 1125988 h 1145447"/>
                <a:gd name="connsiteX175" fmla="*/ 1560364 w 5125300"/>
                <a:gd name="connsiteY175" fmla="*/ 1098483 h 1145447"/>
                <a:gd name="connsiteX176" fmla="*/ 1592961 w 5125300"/>
                <a:gd name="connsiteY176" fmla="*/ 1075277 h 1145447"/>
                <a:gd name="connsiteX177" fmla="*/ 298503 w 5125300"/>
                <a:gd name="connsiteY177" fmla="*/ 1075277 h 1145447"/>
                <a:gd name="connsiteX178" fmla="*/ 356752 w 5125300"/>
                <a:gd name="connsiteY178" fmla="*/ 1075277 h 1145447"/>
                <a:gd name="connsiteX179" fmla="*/ 389351 w 5125300"/>
                <a:gd name="connsiteY179" fmla="*/ 1098483 h 1145447"/>
                <a:gd name="connsiteX180" fmla="*/ 389351 w 5125300"/>
                <a:gd name="connsiteY180" fmla="*/ 1125988 h 1145447"/>
                <a:gd name="connsiteX181" fmla="*/ 379806 w 5125300"/>
                <a:gd name="connsiteY181" fmla="*/ 1142395 h 1145447"/>
                <a:gd name="connsiteX182" fmla="*/ 369452 w 5125300"/>
                <a:gd name="connsiteY182" fmla="*/ 1145447 h 1145447"/>
                <a:gd name="connsiteX183" fmla="*/ 285806 w 5125300"/>
                <a:gd name="connsiteY183" fmla="*/ 1145447 h 1145447"/>
                <a:gd name="connsiteX184" fmla="*/ 275453 w 5125300"/>
                <a:gd name="connsiteY184" fmla="*/ 1142395 h 1145447"/>
                <a:gd name="connsiteX185" fmla="*/ 265905 w 5125300"/>
                <a:gd name="connsiteY185" fmla="*/ 1125988 h 1145447"/>
                <a:gd name="connsiteX186" fmla="*/ 265905 w 5125300"/>
                <a:gd name="connsiteY186" fmla="*/ 1098483 h 1145447"/>
                <a:gd name="connsiteX187" fmla="*/ 298503 w 5125300"/>
                <a:gd name="connsiteY187" fmla="*/ 1075277 h 1145447"/>
                <a:gd name="connsiteX188" fmla="*/ 47103 w 5125300"/>
                <a:gd name="connsiteY188" fmla="*/ 1035655 h 1145447"/>
                <a:gd name="connsiteX189" fmla="*/ 51037 w 5125300"/>
                <a:gd name="connsiteY189" fmla="*/ 1038455 h 1145447"/>
                <a:gd name="connsiteX190" fmla="*/ 65028 w 5125300"/>
                <a:gd name="connsiteY190" fmla="*/ 1053455 h 1145447"/>
                <a:gd name="connsiteX191" fmla="*/ 68851 w 5125300"/>
                <a:gd name="connsiteY191" fmla="*/ 1067439 h 1145447"/>
                <a:gd name="connsiteX192" fmla="*/ 69501 w 5125300"/>
                <a:gd name="connsiteY192" fmla="*/ 1067439 h 1145447"/>
                <a:gd name="connsiteX193" fmla="*/ 69693 w 5125300"/>
                <a:gd name="connsiteY193" fmla="*/ 1068138 h 1145447"/>
                <a:gd name="connsiteX194" fmla="*/ 69367 w 5125300"/>
                <a:gd name="connsiteY194" fmla="*/ 1069327 h 1145447"/>
                <a:gd name="connsiteX195" fmla="*/ 69693 w 5125300"/>
                <a:gd name="connsiteY195" fmla="*/ 1070519 h 1145447"/>
                <a:gd name="connsiteX196" fmla="*/ 69042 w 5125300"/>
                <a:gd name="connsiteY196" fmla="*/ 1070519 h 1145447"/>
                <a:gd name="connsiteX197" fmla="*/ 65028 w 5125300"/>
                <a:gd name="connsiteY197" fmla="*/ 1085202 h 1145447"/>
                <a:gd name="connsiteX198" fmla="*/ 51037 w 5125300"/>
                <a:gd name="connsiteY198" fmla="*/ 1100202 h 1145447"/>
                <a:gd name="connsiteX199" fmla="*/ 0 w 5125300"/>
                <a:gd name="connsiteY199" fmla="*/ 1136531 h 1145447"/>
                <a:gd name="connsiteX200" fmla="*/ 4871386 w 5125300"/>
                <a:gd name="connsiteY200" fmla="*/ 1003112 h 1145447"/>
                <a:gd name="connsiteX201" fmla="*/ 4880787 w 5125300"/>
                <a:gd name="connsiteY201" fmla="*/ 1006023 h 1145447"/>
                <a:gd name="connsiteX202" fmla="*/ 4923321 w 5125300"/>
                <a:gd name="connsiteY202" fmla="*/ 1037395 h 1145447"/>
                <a:gd name="connsiteX203" fmla="*/ 4922986 w 5125300"/>
                <a:gd name="connsiteY203" fmla="*/ 1050876 h 1145447"/>
                <a:gd name="connsiteX204" fmla="*/ 4908385 w 5125300"/>
                <a:gd name="connsiteY204" fmla="*/ 1060907 h 1145447"/>
                <a:gd name="connsiteX205" fmla="*/ 4889446 w 5125300"/>
                <a:gd name="connsiteY205" fmla="*/ 1060670 h 1145447"/>
                <a:gd name="connsiteX206" fmla="*/ 4846911 w 5125300"/>
                <a:gd name="connsiteY206" fmla="*/ 1029298 h 1145447"/>
                <a:gd name="connsiteX207" fmla="*/ 4847247 w 5125300"/>
                <a:gd name="connsiteY207" fmla="*/ 1015816 h 1145447"/>
                <a:gd name="connsiteX208" fmla="*/ 4861848 w 5125300"/>
                <a:gd name="connsiteY208" fmla="*/ 1005786 h 1145447"/>
                <a:gd name="connsiteX209" fmla="*/ 4871386 w 5125300"/>
                <a:gd name="connsiteY209" fmla="*/ 1003112 h 1145447"/>
                <a:gd name="connsiteX210" fmla="*/ 3576668 w 5125300"/>
                <a:gd name="connsiteY210" fmla="*/ 1003112 h 1145447"/>
                <a:gd name="connsiteX211" fmla="*/ 3586069 w 5125300"/>
                <a:gd name="connsiteY211" fmla="*/ 1006023 h 1145447"/>
                <a:gd name="connsiteX212" fmla="*/ 3628602 w 5125300"/>
                <a:gd name="connsiteY212" fmla="*/ 1037395 h 1145447"/>
                <a:gd name="connsiteX213" fmla="*/ 3628266 w 5125300"/>
                <a:gd name="connsiteY213" fmla="*/ 1050876 h 1145447"/>
                <a:gd name="connsiteX214" fmla="*/ 3613669 w 5125300"/>
                <a:gd name="connsiteY214" fmla="*/ 1060907 h 1145447"/>
                <a:gd name="connsiteX215" fmla="*/ 3594726 w 5125300"/>
                <a:gd name="connsiteY215" fmla="*/ 1060670 h 1145447"/>
                <a:gd name="connsiteX216" fmla="*/ 3552192 w 5125300"/>
                <a:gd name="connsiteY216" fmla="*/ 1029298 h 1145447"/>
                <a:gd name="connsiteX217" fmla="*/ 3552527 w 5125300"/>
                <a:gd name="connsiteY217" fmla="*/ 1015816 h 1145447"/>
                <a:gd name="connsiteX218" fmla="*/ 3567128 w 5125300"/>
                <a:gd name="connsiteY218" fmla="*/ 1005786 h 1145447"/>
                <a:gd name="connsiteX219" fmla="*/ 3576668 w 5125300"/>
                <a:gd name="connsiteY219" fmla="*/ 1003112 h 1145447"/>
                <a:gd name="connsiteX220" fmla="*/ 2282208 w 5125300"/>
                <a:gd name="connsiteY220" fmla="*/ 1003112 h 1145447"/>
                <a:gd name="connsiteX221" fmla="*/ 2291609 w 5125300"/>
                <a:gd name="connsiteY221" fmla="*/ 1006023 h 1145447"/>
                <a:gd name="connsiteX222" fmla="*/ 2334144 w 5125300"/>
                <a:gd name="connsiteY222" fmla="*/ 1037395 h 1145447"/>
                <a:gd name="connsiteX223" fmla="*/ 2333808 w 5125300"/>
                <a:gd name="connsiteY223" fmla="*/ 1050876 h 1145447"/>
                <a:gd name="connsiteX224" fmla="*/ 2319209 w 5125300"/>
                <a:gd name="connsiteY224" fmla="*/ 1060907 h 1145447"/>
                <a:gd name="connsiteX225" fmla="*/ 2300269 w 5125300"/>
                <a:gd name="connsiteY225" fmla="*/ 1060670 h 1145447"/>
                <a:gd name="connsiteX226" fmla="*/ 2257736 w 5125300"/>
                <a:gd name="connsiteY226" fmla="*/ 1029298 h 1145447"/>
                <a:gd name="connsiteX227" fmla="*/ 2258071 w 5125300"/>
                <a:gd name="connsiteY227" fmla="*/ 1015816 h 1145447"/>
                <a:gd name="connsiteX228" fmla="*/ 2272670 w 5125300"/>
                <a:gd name="connsiteY228" fmla="*/ 1005786 h 1145447"/>
                <a:gd name="connsiteX229" fmla="*/ 2282208 w 5125300"/>
                <a:gd name="connsiteY229" fmla="*/ 1003112 h 1145447"/>
                <a:gd name="connsiteX230" fmla="*/ 990200 w 5125300"/>
                <a:gd name="connsiteY230" fmla="*/ 1003112 h 1145447"/>
                <a:gd name="connsiteX231" fmla="*/ 999601 w 5125300"/>
                <a:gd name="connsiteY231" fmla="*/ 1006023 h 1145447"/>
                <a:gd name="connsiteX232" fmla="*/ 1042137 w 5125300"/>
                <a:gd name="connsiteY232" fmla="*/ 1037395 h 1145447"/>
                <a:gd name="connsiteX233" fmla="*/ 1041803 w 5125300"/>
                <a:gd name="connsiteY233" fmla="*/ 1050876 h 1145447"/>
                <a:gd name="connsiteX234" fmla="*/ 1027200 w 5125300"/>
                <a:gd name="connsiteY234" fmla="*/ 1060907 h 1145447"/>
                <a:gd name="connsiteX235" fmla="*/ 1008262 w 5125300"/>
                <a:gd name="connsiteY235" fmla="*/ 1060670 h 1145447"/>
                <a:gd name="connsiteX236" fmla="*/ 965728 w 5125300"/>
                <a:gd name="connsiteY236" fmla="*/ 1029298 h 1145447"/>
                <a:gd name="connsiteX237" fmla="*/ 966062 w 5125300"/>
                <a:gd name="connsiteY237" fmla="*/ 1015816 h 1145447"/>
                <a:gd name="connsiteX238" fmla="*/ 980663 w 5125300"/>
                <a:gd name="connsiteY238" fmla="*/ 1005786 h 1145447"/>
                <a:gd name="connsiteX239" fmla="*/ 990200 w 5125300"/>
                <a:gd name="connsiteY239" fmla="*/ 1003112 h 1145447"/>
                <a:gd name="connsiteX240" fmla="*/ 4509179 w 5125300"/>
                <a:gd name="connsiteY240" fmla="*/ 977765 h 1145447"/>
                <a:gd name="connsiteX241" fmla="*/ 4520426 w 5125300"/>
                <a:gd name="connsiteY241" fmla="*/ 978928 h 1145447"/>
                <a:gd name="connsiteX242" fmla="*/ 4565933 w 5125300"/>
                <a:gd name="connsiteY242" fmla="*/ 990514 h 1145447"/>
                <a:gd name="connsiteX243" fmla="*/ 4583245 w 5125300"/>
                <a:gd name="connsiteY243" fmla="*/ 1016557 h 1145447"/>
                <a:gd name="connsiteX244" fmla="*/ 4568646 w 5125300"/>
                <a:gd name="connsiteY244" fmla="*/ 1045617 h 1145447"/>
                <a:gd name="connsiteX245" fmla="*/ 4532062 w 5125300"/>
                <a:gd name="connsiteY245" fmla="*/ 1057939 h 1145447"/>
                <a:gd name="connsiteX246" fmla="*/ 4486552 w 5125300"/>
                <a:gd name="connsiteY246" fmla="*/ 1046353 h 1145447"/>
                <a:gd name="connsiteX247" fmla="*/ 4469241 w 5125300"/>
                <a:gd name="connsiteY247" fmla="*/ 1020308 h 1145447"/>
                <a:gd name="connsiteX248" fmla="*/ 4483840 w 5125300"/>
                <a:gd name="connsiteY248" fmla="*/ 991251 h 1145447"/>
                <a:gd name="connsiteX249" fmla="*/ 4509179 w 5125300"/>
                <a:gd name="connsiteY249" fmla="*/ 977765 h 1145447"/>
                <a:gd name="connsiteX250" fmla="*/ 3214462 w 5125300"/>
                <a:gd name="connsiteY250" fmla="*/ 977765 h 1145447"/>
                <a:gd name="connsiteX251" fmla="*/ 3225708 w 5125300"/>
                <a:gd name="connsiteY251" fmla="*/ 978928 h 1145447"/>
                <a:gd name="connsiteX252" fmla="*/ 3271216 w 5125300"/>
                <a:gd name="connsiteY252" fmla="*/ 990514 h 1145447"/>
                <a:gd name="connsiteX253" fmla="*/ 3288528 w 5125300"/>
                <a:gd name="connsiteY253" fmla="*/ 1016557 h 1145447"/>
                <a:gd name="connsiteX254" fmla="*/ 3273928 w 5125300"/>
                <a:gd name="connsiteY254" fmla="*/ 1045617 h 1145447"/>
                <a:gd name="connsiteX255" fmla="*/ 3237343 w 5125300"/>
                <a:gd name="connsiteY255" fmla="*/ 1057939 h 1145447"/>
                <a:gd name="connsiteX256" fmla="*/ 3191833 w 5125300"/>
                <a:gd name="connsiteY256" fmla="*/ 1046353 h 1145447"/>
                <a:gd name="connsiteX257" fmla="*/ 3174521 w 5125300"/>
                <a:gd name="connsiteY257" fmla="*/ 1020308 h 1145447"/>
                <a:gd name="connsiteX258" fmla="*/ 3189120 w 5125300"/>
                <a:gd name="connsiteY258" fmla="*/ 991251 h 1145447"/>
                <a:gd name="connsiteX259" fmla="*/ 3214462 w 5125300"/>
                <a:gd name="connsiteY259" fmla="*/ 977765 h 1145447"/>
                <a:gd name="connsiteX260" fmla="*/ 1920003 w 5125300"/>
                <a:gd name="connsiteY260" fmla="*/ 977765 h 1145447"/>
                <a:gd name="connsiteX261" fmla="*/ 1931252 w 5125300"/>
                <a:gd name="connsiteY261" fmla="*/ 978928 h 1145447"/>
                <a:gd name="connsiteX262" fmla="*/ 1976758 w 5125300"/>
                <a:gd name="connsiteY262" fmla="*/ 990514 h 1145447"/>
                <a:gd name="connsiteX263" fmla="*/ 1994070 w 5125300"/>
                <a:gd name="connsiteY263" fmla="*/ 1016557 h 1145447"/>
                <a:gd name="connsiteX264" fmla="*/ 1979472 w 5125300"/>
                <a:gd name="connsiteY264" fmla="*/ 1045617 h 1145447"/>
                <a:gd name="connsiteX265" fmla="*/ 1942884 w 5125300"/>
                <a:gd name="connsiteY265" fmla="*/ 1057939 h 1145447"/>
                <a:gd name="connsiteX266" fmla="*/ 1897375 w 5125300"/>
                <a:gd name="connsiteY266" fmla="*/ 1046353 h 1145447"/>
                <a:gd name="connsiteX267" fmla="*/ 1880065 w 5125300"/>
                <a:gd name="connsiteY267" fmla="*/ 1020308 h 1145447"/>
                <a:gd name="connsiteX268" fmla="*/ 1894664 w 5125300"/>
                <a:gd name="connsiteY268" fmla="*/ 991251 h 1145447"/>
                <a:gd name="connsiteX269" fmla="*/ 1920003 w 5125300"/>
                <a:gd name="connsiteY269" fmla="*/ 977765 h 1145447"/>
                <a:gd name="connsiteX270" fmla="*/ 627996 w 5125300"/>
                <a:gd name="connsiteY270" fmla="*/ 977765 h 1145447"/>
                <a:gd name="connsiteX271" fmla="*/ 639243 w 5125300"/>
                <a:gd name="connsiteY271" fmla="*/ 978928 h 1145447"/>
                <a:gd name="connsiteX272" fmla="*/ 684752 w 5125300"/>
                <a:gd name="connsiteY272" fmla="*/ 990514 h 1145447"/>
                <a:gd name="connsiteX273" fmla="*/ 702062 w 5125300"/>
                <a:gd name="connsiteY273" fmla="*/ 1016557 h 1145447"/>
                <a:gd name="connsiteX274" fmla="*/ 687463 w 5125300"/>
                <a:gd name="connsiteY274" fmla="*/ 1045617 h 1145447"/>
                <a:gd name="connsiteX275" fmla="*/ 650878 w 5125300"/>
                <a:gd name="connsiteY275" fmla="*/ 1057939 h 1145447"/>
                <a:gd name="connsiteX276" fmla="*/ 605368 w 5125300"/>
                <a:gd name="connsiteY276" fmla="*/ 1046353 h 1145447"/>
                <a:gd name="connsiteX277" fmla="*/ 588058 w 5125300"/>
                <a:gd name="connsiteY277" fmla="*/ 1020308 h 1145447"/>
                <a:gd name="connsiteX278" fmla="*/ 602657 w 5125300"/>
                <a:gd name="connsiteY278" fmla="*/ 991251 h 1145447"/>
                <a:gd name="connsiteX279" fmla="*/ 627996 w 5125300"/>
                <a:gd name="connsiteY279" fmla="*/ 977765 h 1145447"/>
                <a:gd name="connsiteX280" fmla="*/ 74233 w 5125300"/>
                <a:gd name="connsiteY280" fmla="*/ 977554 h 1145447"/>
                <a:gd name="connsiteX281" fmla="*/ 79323 w 5125300"/>
                <a:gd name="connsiteY281" fmla="*/ 983929 h 1145447"/>
                <a:gd name="connsiteX282" fmla="*/ 73269 w 5125300"/>
                <a:gd name="connsiteY282" fmla="*/ 999593 h 1145447"/>
                <a:gd name="connsiteX283" fmla="*/ 61768 w 5125300"/>
                <a:gd name="connsiteY283" fmla="*/ 1004249 h 1145447"/>
                <a:gd name="connsiteX284" fmla="*/ 5113414 w 5125300"/>
                <a:gd name="connsiteY284" fmla="*/ 976610 h 1145447"/>
                <a:gd name="connsiteX285" fmla="*/ 5120511 w 5125300"/>
                <a:gd name="connsiteY285" fmla="*/ 978702 h 1145447"/>
                <a:gd name="connsiteX286" fmla="*/ 5120511 w 5125300"/>
                <a:gd name="connsiteY286" fmla="*/ 1145447 h 1145447"/>
                <a:gd name="connsiteX287" fmla="*/ 5063712 w 5125300"/>
                <a:gd name="connsiteY287" fmla="*/ 1145447 h 1145447"/>
                <a:gd name="connsiteX288" fmla="*/ 5000151 w 5125300"/>
                <a:gd name="connsiteY288" fmla="*/ 1100202 h 1145447"/>
                <a:gd name="connsiteX289" fmla="*/ 4986157 w 5125300"/>
                <a:gd name="connsiteY289" fmla="*/ 1085202 h 1145447"/>
                <a:gd name="connsiteX290" fmla="*/ 4982146 w 5125300"/>
                <a:gd name="connsiteY290" fmla="*/ 1070519 h 1145447"/>
                <a:gd name="connsiteX291" fmla="*/ 4981495 w 5125300"/>
                <a:gd name="connsiteY291" fmla="*/ 1070519 h 1145447"/>
                <a:gd name="connsiteX292" fmla="*/ 4981820 w 5125300"/>
                <a:gd name="connsiteY292" fmla="*/ 1069327 h 1145447"/>
                <a:gd name="connsiteX293" fmla="*/ 4981495 w 5125300"/>
                <a:gd name="connsiteY293" fmla="*/ 1068138 h 1145447"/>
                <a:gd name="connsiteX294" fmla="*/ 4981686 w 5125300"/>
                <a:gd name="connsiteY294" fmla="*/ 1067439 h 1145447"/>
                <a:gd name="connsiteX295" fmla="*/ 4982335 w 5125300"/>
                <a:gd name="connsiteY295" fmla="*/ 1067439 h 1145447"/>
                <a:gd name="connsiteX296" fmla="*/ 4986157 w 5125300"/>
                <a:gd name="connsiteY296" fmla="*/ 1053455 h 1145447"/>
                <a:gd name="connsiteX297" fmla="*/ 5000151 w 5125300"/>
                <a:gd name="connsiteY297" fmla="*/ 1038455 h 1145447"/>
                <a:gd name="connsiteX298" fmla="*/ 5068375 w 5125300"/>
                <a:gd name="connsiteY298" fmla="*/ 989891 h 1145447"/>
                <a:gd name="connsiteX299" fmla="*/ 5113414 w 5125300"/>
                <a:gd name="connsiteY299" fmla="*/ 976610 h 1145447"/>
                <a:gd name="connsiteX300" fmla="*/ 4723526 w 5125300"/>
                <a:gd name="connsiteY300" fmla="*/ 976610 h 1145447"/>
                <a:gd name="connsiteX301" fmla="*/ 4768569 w 5125300"/>
                <a:gd name="connsiteY301" fmla="*/ 989891 h 1145447"/>
                <a:gd name="connsiteX302" fmla="*/ 4836792 w 5125300"/>
                <a:gd name="connsiteY302" fmla="*/ 1038455 h 1145447"/>
                <a:gd name="connsiteX303" fmla="*/ 4850784 w 5125300"/>
                <a:gd name="connsiteY303" fmla="*/ 1053455 h 1145447"/>
                <a:gd name="connsiteX304" fmla="*/ 4854608 w 5125300"/>
                <a:gd name="connsiteY304" fmla="*/ 1067439 h 1145447"/>
                <a:gd name="connsiteX305" fmla="*/ 4855259 w 5125300"/>
                <a:gd name="connsiteY305" fmla="*/ 1067439 h 1145447"/>
                <a:gd name="connsiteX306" fmla="*/ 4855448 w 5125300"/>
                <a:gd name="connsiteY306" fmla="*/ 1068138 h 1145447"/>
                <a:gd name="connsiteX307" fmla="*/ 4855123 w 5125300"/>
                <a:gd name="connsiteY307" fmla="*/ 1069327 h 1145447"/>
                <a:gd name="connsiteX308" fmla="*/ 4855448 w 5125300"/>
                <a:gd name="connsiteY308" fmla="*/ 1070519 h 1145447"/>
                <a:gd name="connsiteX309" fmla="*/ 4854797 w 5125300"/>
                <a:gd name="connsiteY309" fmla="*/ 1070519 h 1145447"/>
                <a:gd name="connsiteX310" fmla="*/ 4850784 w 5125300"/>
                <a:gd name="connsiteY310" fmla="*/ 1085202 h 1145447"/>
                <a:gd name="connsiteX311" fmla="*/ 4836792 w 5125300"/>
                <a:gd name="connsiteY311" fmla="*/ 1100202 h 1145447"/>
                <a:gd name="connsiteX312" fmla="*/ 4773231 w 5125300"/>
                <a:gd name="connsiteY312" fmla="*/ 1145447 h 1145447"/>
                <a:gd name="connsiteX313" fmla="*/ 4673826 w 5125300"/>
                <a:gd name="connsiteY313" fmla="*/ 1145447 h 1145447"/>
                <a:gd name="connsiteX314" fmla="*/ 4610263 w 5125300"/>
                <a:gd name="connsiteY314" fmla="*/ 1100202 h 1145447"/>
                <a:gd name="connsiteX315" fmla="*/ 4596273 w 5125300"/>
                <a:gd name="connsiteY315" fmla="*/ 1085202 h 1145447"/>
                <a:gd name="connsiteX316" fmla="*/ 4592258 w 5125300"/>
                <a:gd name="connsiteY316" fmla="*/ 1070519 h 1145447"/>
                <a:gd name="connsiteX317" fmla="*/ 4591607 w 5125300"/>
                <a:gd name="connsiteY317" fmla="*/ 1070519 h 1145447"/>
                <a:gd name="connsiteX318" fmla="*/ 4591933 w 5125300"/>
                <a:gd name="connsiteY318" fmla="*/ 1069327 h 1145447"/>
                <a:gd name="connsiteX319" fmla="*/ 4591607 w 5125300"/>
                <a:gd name="connsiteY319" fmla="*/ 1068138 h 1145447"/>
                <a:gd name="connsiteX320" fmla="*/ 4591799 w 5125300"/>
                <a:gd name="connsiteY320" fmla="*/ 1067439 h 1145447"/>
                <a:gd name="connsiteX321" fmla="*/ 4592449 w 5125300"/>
                <a:gd name="connsiteY321" fmla="*/ 1067439 h 1145447"/>
                <a:gd name="connsiteX322" fmla="*/ 4596273 w 5125300"/>
                <a:gd name="connsiteY322" fmla="*/ 1053455 h 1145447"/>
                <a:gd name="connsiteX323" fmla="*/ 4610263 w 5125300"/>
                <a:gd name="connsiteY323" fmla="*/ 1038455 h 1145447"/>
                <a:gd name="connsiteX324" fmla="*/ 4678488 w 5125300"/>
                <a:gd name="connsiteY324" fmla="*/ 989891 h 1145447"/>
                <a:gd name="connsiteX325" fmla="*/ 4723526 w 5125300"/>
                <a:gd name="connsiteY325" fmla="*/ 976610 h 1145447"/>
                <a:gd name="connsiteX326" fmla="*/ 3818696 w 5125300"/>
                <a:gd name="connsiteY326" fmla="*/ 976610 h 1145447"/>
                <a:gd name="connsiteX327" fmla="*/ 3863737 w 5125300"/>
                <a:gd name="connsiteY327" fmla="*/ 989891 h 1145447"/>
                <a:gd name="connsiteX328" fmla="*/ 3931959 w 5125300"/>
                <a:gd name="connsiteY328" fmla="*/ 1038455 h 1145447"/>
                <a:gd name="connsiteX329" fmla="*/ 3945951 w 5125300"/>
                <a:gd name="connsiteY329" fmla="*/ 1053455 h 1145447"/>
                <a:gd name="connsiteX330" fmla="*/ 3949773 w 5125300"/>
                <a:gd name="connsiteY330" fmla="*/ 1067439 h 1145447"/>
                <a:gd name="connsiteX331" fmla="*/ 3950424 w 5125300"/>
                <a:gd name="connsiteY331" fmla="*/ 1067439 h 1145447"/>
                <a:gd name="connsiteX332" fmla="*/ 3950615 w 5125300"/>
                <a:gd name="connsiteY332" fmla="*/ 1068138 h 1145447"/>
                <a:gd name="connsiteX333" fmla="*/ 3950290 w 5125300"/>
                <a:gd name="connsiteY333" fmla="*/ 1069327 h 1145447"/>
                <a:gd name="connsiteX334" fmla="*/ 3950615 w 5125300"/>
                <a:gd name="connsiteY334" fmla="*/ 1070519 h 1145447"/>
                <a:gd name="connsiteX335" fmla="*/ 3949965 w 5125300"/>
                <a:gd name="connsiteY335" fmla="*/ 1070519 h 1145447"/>
                <a:gd name="connsiteX336" fmla="*/ 3945951 w 5125300"/>
                <a:gd name="connsiteY336" fmla="*/ 1085202 h 1145447"/>
                <a:gd name="connsiteX337" fmla="*/ 3931959 w 5125300"/>
                <a:gd name="connsiteY337" fmla="*/ 1100202 h 1145447"/>
                <a:gd name="connsiteX338" fmla="*/ 3868399 w 5125300"/>
                <a:gd name="connsiteY338" fmla="*/ 1145447 h 1145447"/>
                <a:gd name="connsiteX339" fmla="*/ 3768992 w 5125300"/>
                <a:gd name="connsiteY339" fmla="*/ 1145447 h 1145447"/>
                <a:gd name="connsiteX340" fmla="*/ 3705431 w 5125300"/>
                <a:gd name="connsiteY340" fmla="*/ 1100202 h 1145447"/>
                <a:gd name="connsiteX341" fmla="*/ 3691439 w 5125300"/>
                <a:gd name="connsiteY341" fmla="*/ 1085202 h 1145447"/>
                <a:gd name="connsiteX342" fmla="*/ 3687426 w 5125300"/>
                <a:gd name="connsiteY342" fmla="*/ 1070519 h 1145447"/>
                <a:gd name="connsiteX343" fmla="*/ 3686775 w 5125300"/>
                <a:gd name="connsiteY343" fmla="*/ 1070519 h 1145447"/>
                <a:gd name="connsiteX344" fmla="*/ 3687101 w 5125300"/>
                <a:gd name="connsiteY344" fmla="*/ 1069327 h 1145447"/>
                <a:gd name="connsiteX345" fmla="*/ 3686775 w 5125300"/>
                <a:gd name="connsiteY345" fmla="*/ 1068138 h 1145447"/>
                <a:gd name="connsiteX346" fmla="*/ 3686966 w 5125300"/>
                <a:gd name="connsiteY346" fmla="*/ 1067439 h 1145447"/>
                <a:gd name="connsiteX347" fmla="*/ 3687617 w 5125300"/>
                <a:gd name="connsiteY347" fmla="*/ 1067439 h 1145447"/>
                <a:gd name="connsiteX348" fmla="*/ 3691439 w 5125300"/>
                <a:gd name="connsiteY348" fmla="*/ 1053455 h 1145447"/>
                <a:gd name="connsiteX349" fmla="*/ 3705431 w 5125300"/>
                <a:gd name="connsiteY349" fmla="*/ 1038455 h 1145447"/>
                <a:gd name="connsiteX350" fmla="*/ 3773655 w 5125300"/>
                <a:gd name="connsiteY350" fmla="*/ 989891 h 1145447"/>
                <a:gd name="connsiteX351" fmla="*/ 3818696 w 5125300"/>
                <a:gd name="connsiteY351" fmla="*/ 976610 h 1145447"/>
                <a:gd name="connsiteX352" fmla="*/ 3428809 w 5125300"/>
                <a:gd name="connsiteY352" fmla="*/ 976610 h 1145447"/>
                <a:gd name="connsiteX353" fmla="*/ 3473848 w 5125300"/>
                <a:gd name="connsiteY353" fmla="*/ 989891 h 1145447"/>
                <a:gd name="connsiteX354" fmla="*/ 3542074 w 5125300"/>
                <a:gd name="connsiteY354" fmla="*/ 1038455 h 1145447"/>
                <a:gd name="connsiteX355" fmla="*/ 3556066 w 5125300"/>
                <a:gd name="connsiteY355" fmla="*/ 1053455 h 1145447"/>
                <a:gd name="connsiteX356" fmla="*/ 3559888 w 5125300"/>
                <a:gd name="connsiteY356" fmla="*/ 1067439 h 1145447"/>
                <a:gd name="connsiteX357" fmla="*/ 3560539 w 5125300"/>
                <a:gd name="connsiteY357" fmla="*/ 1067439 h 1145447"/>
                <a:gd name="connsiteX358" fmla="*/ 3560730 w 5125300"/>
                <a:gd name="connsiteY358" fmla="*/ 1068138 h 1145447"/>
                <a:gd name="connsiteX359" fmla="*/ 3560405 w 5125300"/>
                <a:gd name="connsiteY359" fmla="*/ 1069327 h 1145447"/>
                <a:gd name="connsiteX360" fmla="*/ 3560730 w 5125300"/>
                <a:gd name="connsiteY360" fmla="*/ 1070519 h 1145447"/>
                <a:gd name="connsiteX361" fmla="*/ 3560079 w 5125300"/>
                <a:gd name="connsiteY361" fmla="*/ 1070519 h 1145447"/>
                <a:gd name="connsiteX362" fmla="*/ 3556066 w 5125300"/>
                <a:gd name="connsiteY362" fmla="*/ 1085202 h 1145447"/>
                <a:gd name="connsiteX363" fmla="*/ 3542074 w 5125300"/>
                <a:gd name="connsiteY363" fmla="*/ 1100202 h 1145447"/>
                <a:gd name="connsiteX364" fmla="*/ 3478511 w 5125300"/>
                <a:gd name="connsiteY364" fmla="*/ 1145447 h 1145447"/>
                <a:gd name="connsiteX365" fmla="*/ 3379106 w 5125300"/>
                <a:gd name="connsiteY365" fmla="*/ 1145447 h 1145447"/>
                <a:gd name="connsiteX366" fmla="*/ 3315546 w 5125300"/>
                <a:gd name="connsiteY366" fmla="*/ 1100202 h 1145447"/>
                <a:gd name="connsiteX367" fmla="*/ 3301553 w 5125300"/>
                <a:gd name="connsiteY367" fmla="*/ 1085202 h 1145447"/>
                <a:gd name="connsiteX368" fmla="*/ 3297540 w 5125300"/>
                <a:gd name="connsiteY368" fmla="*/ 1070519 h 1145447"/>
                <a:gd name="connsiteX369" fmla="*/ 3296890 w 5125300"/>
                <a:gd name="connsiteY369" fmla="*/ 1070519 h 1145447"/>
                <a:gd name="connsiteX370" fmla="*/ 3297213 w 5125300"/>
                <a:gd name="connsiteY370" fmla="*/ 1069327 h 1145447"/>
                <a:gd name="connsiteX371" fmla="*/ 3296890 w 5125300"/>
                <a:gd name="connsiteY371" fmla="*/ 1068138 h 1145447"/>
                <a:gd name="connsiteX372" fmla="*/ 3297081 w 5125300"/>
                <a:gd name="connsiteY372" fmla="*/ 1067439 h 1145447"/>
                <a:gd name="connsiteX373" fmla="*/ 3297732 w 5125300"/>
                <a:gd name="connsiteY373" fmla="*/ 1067439 h 1145447"/>
                <a:gd name="connsiteX374" fmla="*/ 3301553 w 5125300"/>
                <a:gd name="connsiteY374" fmla="*/ 1053455 h 1145447"/>
                <a:gd name="connsiteX375" fmla="*/ 3315546 w 5125300"/>
                <a:gd name="connsiteY375" fmla="*/ 1038455 h 1145447"/>
                <a:gd name="connsiteX376" fmla="*/ 3383768 w 5125300"/>
                <a:gd name="connsiteY376" fmla="*/ 989891 h 1145447"/>
                <a:gd name="connsiteX377" fmla="*/ 3428809 w 5125300"/>
                <a:gd name="connsiteY377" fmla="*/ 976610 h 1145447"/>
                <a:gd name="connsiteX378" fmla="*/ 2524239 w 5125300"/>
                <a:gd name="connsiteY378" fmla="*/ 976610 h 1145447"/>
                <a:gd name="connsiteX379" fmla="*/ 2569279 w 5125300"/>
                <a:gd name="connsiteY379" fmla="*/ 989891 h 1145447"/>
                <a:gd name="connsiteX380" fmla="*/ 2637502 w 5125300"/>
                <a:gd name="connsiteY380" fmla="*/ 1038455 h 1145447"/>
                <a:gd name="connsiteX381" fmla="*/ 2651494 w 5125300"/>
                <a:gd name="connsiteY381" fmla="*/ 1053455 h 1145447"/>
                <a:gd name="connsiteX382" fmla="*/ 2655316 w 5125300"/>
                <a:gd name="connsiteY382" fmla="*/ 1067439 h 1145447"/>
                <a:gd name="connsiteX383" fmla="*/ 2655968 w 5125300"/>
                <a:gd name="connsiteY383" fmla="*/ 1067439 h 1145447"/>
                <a:gd name="connsiteX384" fmla="*/ 2656157 w 5125300"/>
                <a:gd name="connsiteY384" fmla="*/ 1068138 h 1145447"/>
                <a:gd name="connsiteX385" fmla="*/ 2655832 w 5125300"/>
                <a:gd name="connsiteY385" fmla="*/ 1069327 h 1145447"/>
                <a:gd name="connsiteX386" fmla="*/ 2656157 w 5125300"/>
                <a:gd name="connsiteY386" fmla="*/ 1070519 h 1145447"/>
                <a:gd name="connsiteX387" fmla="*/ 2655507 w 5125300"/>
                <a:gd name="connsiteY387" fmla="*/ 1070519 h 1145447"/>
                <a:gd name="connsiteX388" fmla="*/ 2651494 w 5125300"/>
                <a:gd name="connsiteY388" fmla="*/ 1085202 h 1145447"/>
                <a:gd name="connsiteX389" fmla="*/ 2637502 w 5125300"/>
                <a:gd name="connsiteY389" fmla="*/ 1100202 h 1145447"/>
                <a:gd name="connsiteX390" fmla="*/ 2573941 w 5125300"/>
                <a:gd name="connsiteY390" fmla="*/ 1145447 h 1145447"/>
                <a:gd name="connsiteX391" fmla="*/ 2474534 w 5125300"/>
                <a:gd name="connsiteY391" fmla="*/ 1145447 h 1145447"/>
                <a:gd name="connsiteX392" fmla="*/ 2410975 w 5125300"/>
                <a:gd name="connsiteY392" fmla="*/ 1100202 h 1145447"/>
                <a:gd name="connsiteX393" fmla="*/ 2396983 w 5125300"/>
                <a:gd name="connsiteY393" fmla="*/ 1085202 h 1145447"/>
                <a:gd name="connsiteX394" fmla="*/ 2392968 w 5125300"/>
                <a:gd name="connsiteY394" fmla="*/ 1070519 h 1145447"/>
                <a:gd name="connsiteX395" fmla="*/ 2392319 w 5125300"/>
                <a:gd name="connsiteY395" fmla="*/ 1070519 h 1145447"/>
                <a:gd name="connsiteX396" fmla="*/ 2392642 w 5125300"/>
                <a:gd name="connsiteY396" fmla="*/ 1069327 h 1145447"/>
                <a:gd name="connsiteX397" fmla="*/ 2392319 w 5125300"/>
                <a:gd name="connsiteY397" fmla="*/ 1068138 h 1145447"/>
                <a:gd name="connsiteX398" fmla="*/ 2392509 w 5125300"/>
                <a:gd name="connsiteY398" fmla="*/ 1067439 h 1145447"/>
                <a:gd name="connsiteX399" fmla="*/ 2393159 w 5125300"/>
                <a:gd name="connsiteY399" fmla="*/ 1067439 h 1145447"/>
                <a:gd name="connsiteX400" fmla="*/ 2396981 w 5125300"/>
                <a:gd name="connsiteY400" fmla="*/ 1053455 h 1145447"/>
                <a:gd name="connsiteX401" fmla="*/ 2410975 w 5125300"/>
                <a:gd name="connsiteY401" fmla="*/ 1038455 h 1145447"/>
                <a:gd name="connsiteX402" fmla="*/ 2479197 w 5125300"/>
                <a:gd name="connsiteY402" fmla="*/ 989891 h 1145447"/>
                <a:gd name="connsiteX403" fmla="*/ 2524239 w 5125300"/>
                <a:gd name="connsiteY403" fmla="*/ 976610 h 1145447"/>
                <a:gd name="connsiteX404" fmla="*/ 2134351 w 5125300"/>
                <a:gd name="connsiteY404" fmla="*/ 976610 h 1145447"/>
                <a:gd name="connsiteX405" fmla="*/ 2179392 w 5125300"/>
                <a:gd name="connsiteY405" fmla="*/ 989891 h 1145447"/>
                <a:gd name="connsiteX406" fmla="*/ 2247617 w 5125300"/>
                <a:gd name="connsiteY406" fmla="*/ 1038455 h 1145447"/>
                <a:gd name="connsiteX407" fmla="*/ 2261606 w 5125300"/>
                <a:gd name="connsiteY407" fmla="*/ 1053455 h 1145447"/>
                <a:gd name="connsiteX408" fmla="*/ 2265428 w 5125300"/>
                <a:gd name="connsiteY408" fmla="*/ 1067439 h 1145447"/>
                <a:gd name="connsiteX409" fmla="*/ 2266081 w 5125300"/>
                <a:gd name="connsiteY409" fmla="*/ 1067439 h 1145447"/>
                <a:gd name="connsiteX410" fmla="*/ 2266270 w 5125300"/>
                <a:gd name="connsiteY410" fmla="*/ 1068138 h 1145447"/>
                <a:gd name="connsiteX411" fmla="*/ 2265947 w 5125300"/>
                <a:gd name="connsiteY411" fmla="*/ 1069327 h 1145447"/>
                <a:gd name="connsiteX412" fmla="*/ 2266270 w 5125300"/>
                <a:gd name="connsiteY412" fmla="*/ 1070519 h 1145447"/>
                <a:gd name="connsiteX413" fmla="*/ 2265620 w 5125300"/>
                <a:gd name="connsiteY413" fmla="*/ 1070519 h 1145447"/>
                <a:gd name="connsiteX414" fmla="*/ 2261606 w 5125300"/>
                <a:gd name="connsiteY414" fmla="*/ 1085202 h 1145447"/>
                <a:gd name="connsiteX415" fmla="*/ 2247617 w 5125300"/>
                <a:gd name="connsiteY415" fmla="*/ 1100202 h 1145447"/>
                <a:gd name="connsiteX416" fmla="*/ 2184055 w 5125300"/>
                <a:gd name="connsiteY416" fmla="*/ 1145447 h 1145447"/>
                <a:gd name="connsiteX417" fmla="*/ 2084649 w 5125300"/>
                <a:gd name="connsiteY417" fmla="*/ 1145447 h 1145447"/>
                <a:gd name="connsiteX418" fmla="*/ 2021087 w 5125300"/>
                <a:gd name="connsiteY418" fmla="*/ 1100202 h 1145447"/>
                <a:gd name="connsiteX419" fmla="*/ 2007095 w 5125300"/>
                <a:gd name="connsiteY419" fmla="*/ 1085202 h 1145447"/>
                <a:gd name="connsiteX420" fmla="*/ 2003082 w 5125300"/>
                <a:gd name="connsiteY420" fmla="*/ 1070519 h 1145447"/>
                <a:gd name="connsiteX421" fmla="*/ 2002430 w 5125300"/>
                <a:gd name="connsiteY421" fmla="*/ 1070519 h 1145447"/>
                <a:gd name="connsiteX422" fmla="*/ 2002757 w 5125300"/>
                <a:gd name="connsiteY422" fmla="*/ 1069327 h 1145447"/>
                <a:gd name="connsiteX423" fmla="*/ 2002430 w 5125300"/>
                <a:gd name="connsiteY423" fmla="*/ 1068138 h 1145447"/>
                <a:gd name="connsiteX424" fmla="*/ 2002621 w 5125300"/>
                <a:gd name="connsiteY424" fmla="*/ 1067439 h 1145447"/>
                <a:gd name="connsiteX425" fmla="*/ 2003272 w 5125300"/>
                <a:gd name="connsiteY425" fmla="*/ 1067439 h 1145447"/>
                <a:gd name="connsiteX426" fmla="*/ 2007095 w 5125300"/>
                <a:gd name="connsiteY426" fmla="*/ 1053455 h 1145447"/>
                <a:gd name="connsiteX427" fmla="*/ 2021087 w 5125300"/>
                <a:gd name="connsiteY427" fmla="*/ 1038455 h 1145447"/>
                <a:gd name="connsiteX428" fmla="*/ 2089312 w 5125300"/>
                <a:gd name="connsiteY428" fmla="*/ 989891 h 1145447"/>
                <a:gd name="connsiteX429" fmla="*/ 2134351 w 5125300"/>
                <a:gd name="connsiteY429" fmla="*/ 976610 h 1145447"/>
                <a:gd name="connsiteX430" fmla="*/ 1232231 w 5125300"/>
                <a:gd name="connsiteY430" fmla="*/ 976610 h 1145447"/>
                <a:gd name="connsiteX431" fmla="*/ 1277270 w 5125300"/>
                <a:gd name="connsiteY431" fmla="*/ 989891 h 1145447"/>
                <a:gd name="connsiteX432" fmla="*/ 1345494 w 5125300"/>
                <a:gd name="connsiteY432" fmla="*/ 1038455 h 1145447"/>
                <a:gd name="connsiteX433" fmla="*/ 1359486 w 5125300"/>
                <a:gd name="connsiteY433" fmla="*/ 1053455 h 1145447"/>
                <a:gd name="connsiteX434" fmla="*/ 1363308 w 5125300"/>
                <a:gd name="connsiteY434" fmla="*/ 1067439 h 1145447"/>
                <a:gd name="connsiteX435" fmla="*/ 1363959 w 5125300"/>
                <a:gd name="connsiteY435" fmla="*/ 1067439 h 1145447"/>
                <a:gd name="connsiteX436" fmla="*/ 1364150 w 5125300"/>
                <a:gd name="connsiteY436" fmla="*/ 1068138 h 1145447"/>
                <a:gd name="connsiteX437" fmla="*/ 1363823 w 5125300"/>
                <a:gd name="connsiteY437" fmla="*/ 1069327 h 1145447"/>
                <a:gd name="connsiteX438" fmla="*/ 1364150 w 5125300"/>
                <a:gd name="connsiteY438" fmla="*/ 1070519 h 1145447"/>
                <a:gd name="connsiteX439" fmla="*/ 1363499 w 5125300"/>
                <a:gd name="connsiteY439" fmla="*/ 1070519 h 1145447"/>
                <a:gd name="connsiteX440" fmla="*/ 1359486 w 5125300"/>
                <a:gd name="connsiteY440" fmla="*/ 1085202 h 1145447"/>
                <a:gd name="connsiteX441" fmla="*/ 1345494 w 5125300"/>
                <a:gd name="connsiteY441" fmla="*/ 1100202 h 1145447"/>
                <a:gd name="connsiteX442" fmla="*/ 1281933 w 5125300"/>
                <a:gd name="connsiteY442" fmla="*/ 1145447 h 1145447"/>
                <a:gd name="connsiteX443" fmla="*/ 1182527 w 5125300"/>
                <a:gd name="connsiteY443" fmla="*/ 1145447 h 1145447"/>
                <a:gd name="connsiteX444" fmla="*/ 1118966 w 5125300"/>
                <a:gd name="connsiteY444" fmla="*/ 1100202 h 1145447"/>
                <a:gd name="connsiteX445" fmla="*/ 1104974 w 5125300"/>
                <a:gd name="connsiteY445" fmla="*/ 1085202 h 1145447"/>
                <a:gd name="connsiteX446" fmla="*/ 1100962 w 5125300"/>
                <a:gd name="connsiteY446" fmla="*/ 1070519 h 1145447"/>
                <a:gd name="connsiteX447" fmla="*/ 1100310 w 5125300"/>
                <a:gd name="connsiteY447" fmla="*/ 1070519 h 1145447"/>
                <a:gd name="connsiteX448" fmla="*/ 1100635 w 5125300"/>
                <a:gd name="connsiteY448" fmla="*/ 1069327 h 1145447"/>
                <a:gd name="connsiteX449" fmla="*/ 1100310 w 5125300"/>
                <a:gd name="connsiteY449" fmla="*/ 1068138 h 1145447"/>
                <a:gd name="connsiteX450" fmla="*/ 1100502 w 5125300"/>
                <a:gd name="connsiteY450" fmla="*/ 1067439 h 1145447"/>
                <a:gd name="connsiteX451" fmla="*/ 1101152 w 5125300"/>
                <a:gd name="connsiteY451" fmla="*/ 1067439 h 1145447"/>
                <a:gd name="connsiteX452" fmla="*/ 1104974 w 5125300"/>
                <a:gd name="connsiteY452" fmla="*/ 1053455 h 1145447"/>
                <a:gd name="connsiteX453" fmla="*/ 1118966 w 5125300"/>
                <a:gd name="connsiteY453" fmla="*/ 1038455 h 1145447"/>
                <a:gd name="connsiteX454" fmla="*/ 1187190 w 5125300"/>
                <a:gd name="connsiteY454" fmla="*/ 989891 h 1145447"/>
                <a:gd name="connsiteX455" fmla="*/ 1232231 w 5125300"/>
                <a:gd name="connsiteY455" fmla="*/ 976610 h 1145447"/>
                <a:gd name="connsiteX456" fmla="*/ 842344 w 5125300"/>
                <a:gd name="connsiteY456" fmla="*/ 976610 h 1145447"/>
                <a:gd name="connsiteX457" fmla="*/ 887385 w 5125300"/>
                <a:gd name="connsiteY457" fmla="*/ 989891 h 1145447"/>
                <a:gd name="connsiteX458" fmla="*/ 955609 w 5125300"/>
                <a:gd name="connsiteY458" fmla="*/ 1038455 h 1145447"/>
                <a:gd name="connsiteX459" fmla="*/ 969599 w 5125300"/>
                <a:gd name="connsiteY459" fmla="*/ 1053455 h 1145447"/>
                <a:gd name="connsiteX460" fmla="*/ 973423 w 5125300"/>
                <a:gd name="connsiteY460" fmla="*/ 1067439 h 1145447"/>
                <a:gd name="connsiteX461" fmla="*/ 974074 w 5125300"/>
                <a:gd name="connsiteY461" fmla="*/ 1067439 h 1145447"/>
                <a:gd name="connsiteX462" fmla="*/ 974265 w 5125300"/>
                <a:gd name="connsiteY462" fmla="*/ 1068138 h 1145447"/>
                <a:gd name="connsiteX463" fmla="*/ 973939 w 5125300"/>
                <a:gd name="connsiteY463" fmla="*/ 1069327 h 1145447"/>
                <a:gd name="connsiteX464" fmla="*/ 974265 w 5125300"/>
                <a:gd name="connsiteY464" fmla="*/ 1070519 h 1145447"/>
                <a:gd name="connsiteX465" fmla="*/ 973614 w 5125300"/>
                <a:gd name="connsiteY465" fmla="*/ 1070519 h 1145447"/>
                <a:gd name="connsiteX466" fmla="*/ 969599 w 5125300"/>
                <a:gd name="connsiteY466" fmla="*/ 1085202 h 1145447"/>
                <a:gd name="connsiteX467" fmla="*/ 955609 w 5125300"/>
                <a:gd name="connsiteY467" fmla="*/ 1100202 h 1145447"/>
                <a:gd name="connsiteX468" fmla="*/ 892048 w 5125300"/>
                <a:gd name="connsiteY468" fmla="*/ 1145447 h 1145447"/>
                <a:gd name="connsiteX469" fmla="*/ 792641 w 5125300"/>
                <a:gd name="connsiteY469" fmla="*/ 1145447 h 1145447"/>
                <a:gd name="connsiteX470" fmla="*/ 729080 w 5125300"/>
                <a:gd name="connsiteY470" fmla="*/ 1100202 h 1145447"/>
                <a:gd name="connsiteX471" fmla="*/ 715089 w 5125300"/>
                <a:gd name="connsiteY471" fmla="*/ 1085202 h 1145447"/>
                <a:gd name="connsiteX472" fmla="*/ 711073 w 5125300"/>
                <a:gd name="connsiteY472" fmla="*/ 1070519 h 1145447"/>
                <a:gd name="connsiteX473" fmla="*/ 710425 w 5125300"/>
                <a:gd name="connsiteY473" fmla="*/ 1070519 h 1145447"/>
                <a:gd name="connsiteX474" fmla="*/ 710749 w 5125300"/>
                <a:gd name="connsiteY474" fmla="*/ 1069327 h 1145447"/>
                <a:gd name="connsiteX475" fmla="*/ 710425 w 5125300"/>
                <a:gd name="connsiteY475" fmla="*/ 1068138 h 1145447"/>
                <a:gd name="connsiteX476" fmla="*/ 710616 w 5125300"/>
                <a:gd name="connsiteY476" fmla="*/ 1067439 h 1145447"/>
                <a:gd name="connsiteX477" fmla="*/ 711266 w 5125300"/>
                <a:gd name="connsiteY477" fmla="*/ 1067439 h 1145447"/>
                <a:gd name="connsiteX478" fmla="*/ 715089 w 5125300"/>
                <a:gd name="connsiteY478" fmla="*/ 1053455 h 1145447"/>
                <a:gd name="connsiteX479" fmla="*/ 729080 w 5125300"/>
                <a:gd name="connsiteY479" fmla="*/ 1038455 h 1145447"/>
                <a:gd name="connsiteX480" fmla="*/ 797303 w 5125300"/>
                <a:gd name="connsiteY480" fmla="*/ 989891 h 1145447"/>
                <a:gd name="connsiteX481" fmla="*/ 842344 w 5125300"/>
                <a:gd name="connsiteY481" fmla="*/ 976610 h 1145447"/>
                <a:gd name="connsiteX482" fmla="*/ 3938164 w 5125300"/>
                <a:gd name="connsiteY482" fmla="*/ 963085 h 1145447"/>
                <a:gd name="connsiteX483" fmla="*/ 3947915 w 5125300"/>
                <a:gd name="connsiteY483" fmla="*/ 968483 h 1145447"/>
                <a:gd name="connsiteX484" fmla="*/ 3960248 w 5125300"/>
                <a:gd name="connsiteY484" fmla="*/ 983929 h 1145447"/>
                <a:gd name="connsiteX485" fmla="*/ 3954193 w 5125300"/>
                <a:gd name="connsiteY485" fmla="*/ 999593 h 1145447"/>
                <a:gd name="connsiteX486" fmla="*/ 3932943 w 5125300"/>
                <a:gd name="connsiteY486" fmla="*/ 1008195 h 1145447"/>
                <a:gd name="connsiteX487" fmla="*/ 3910937 w 5125300"/>
                <a:gd name="connsiteY487" fmla="*/ 1003884 h 1145447"/>
                <a:gd name="connsiteX488" fmla="*/ 3898603 w 5125300"/>
                <a:gd name="connsiteY488" fmla="*/ 988439 h 1145447"/>
                <a:gd name="connsiteX489" fmla="*/ 3904657 w 5125300"/>
                <a:gd name="connsiteY489" fmla="*/ 972774 h 1145447"/>
                <a:gd name="connsiteX490" fmla="*/ 3925909 w 5125300"/>
                <a:gd name="connsiteY490" fmla="*/ 964174 h 1145447"/>
                <a:gd name="connsiteX491" fmla="*/ 3938164 w 5125300"/>
                <a:gd name="connsiteY491" fmla="*/ 963085 h 1145447"/>
                <a:gd name="connsiteX492" fmla="*/ 2643706 w 5125300"/>
                <a:gd name="connsiteY492" fmla="*/ 963085 h 1145447"/>
                <a:gd name="connsiteX493" fmla="*/ 2653457 w 5125300"/>
                <a:gd name="connsiteY493" fmla="*/ 968483 h 1145447"/>
                <a:gd name="connsiteX494" fmla="*/ 2665791 w 5125300"/>
                <a:gd name="connsiteY494" fmla="*/ 983929 h 1145447"/>
                <a:gd name="connsiteX495" fmla="*/ 2659737 w 5125300"/>
                <a:gd name="connsiteY495" fmla="*/ 999593 h 1145447"/>
                <a:gd name="connsiteX496" fmla="*/ 2638485 w 5125300"/>
                <a:gd name="connsiteY496" fmla="*/ 1008195 h 1145447"/>
                <a:gd name="connsiteX497" fmla="*/ 2616481 w 5125300"/>
                <a:gd name="connsiteY497" fmla="*/ 1003884 h 1145447"/>
                <a:gd name="connsiteX498" fmla="*/ 2604146 w 5125300"/>
                <a:gd name="connsiteY498" fmla="*/ 988439 h 1145447"/>
                <a:gd name="connsiteX499" fmla="*/ 2610199 w 5125300"/>
                <a:gd name="connsiteY499" fmla="*/ 972774 h 1145447"/>
                <a:gd name="connsiteX500" fmla="*/ 2631449 w 5125300"/>
                <a:gd name="connsiteY500" fmla="*/ 964174 h 1145447"/>
                <a:gd name="connsiteX501" fmla="*/ 2643706 w 5125300"/>
                <a:gd name="connsiteY501" fmla="*/ 963085 h 1145447"/>
                <a:gd name="connsiteX502" fmla="*/ 1351701 w 5125300"/>
                <a:gd name="connsiteY502" fmla="*/ 963085 h 1145447"/>
                <a:gd name="connsiteX503" fmla="*/ 1361448 w 5125300"/>
                <a:gd name="connsiteY503" fmla="*/ 968483 h 1145447"/>
                <a:gd name="connsiteX504" fmla="*/ 1373783 w 5125300"/>
                <a:gd name="connsiteY504" fmla="*/ 983929 h 1145447"/>
                <a:gd name="connsiteX505" fmla="*/ 1367728 w 5125300"/>
                <a:gd name="connsiteY505" fmla="*/ 999593 h 1145447"/>
                <a:gd name="connsiteX506" fmla="*/ 1346477 w 5125300"/>
                <a:gd name="connsiteY506" fmla="*/ 1008195 h 1145447"/>
                <a:gd name="connsiteX507" fmla="*/ 1324472 w 5125300"/>
                <a:gd name="connsiteY507" fmla="*/ 1003884 h 1145447"/>
                <a:gd name="connsiteX508" fmla="*/ 1312139 w 5125300"/>
                <a:gd name="connsiteY508" fmla="*/ 988439 h 1145447"/>
                <a:gd name="connsiteX509" fmla="*/ 1318192 w 5125300"/>
                <a:gd name="connsiteY509" fmla="*/ 972774 h 1145447"/>
                <a:gd name="connsiteX510" fmla="*/ 1339444 w 5125300"/>
                <a:gd name="connsiteY510" fmla="*/ 964174 h 1145447"/>
                <a:gd name="connsiteX511" fmla="*/ 1351701 w 5125300"/>
                <a:gd name="connsiteY511" fmla="*/ 963085 h 1145447"/>
                <a:gd name="connsiteX512" fmla="*/ 4013861 w 5125300"/>
                <a:gd name="connsiteY512" fmla="*/ 958439 h 1145447"/>
                <a:gd name="connsiteX513" fmla="*/ 4070882 w 5125300"/>
                <a:gd name="connsiteY513" fmla="*/ 958439 h 1145447"/>
                <a:gd name="connsiteX514" fmla="*/ 4108527 w 5125300"/>
                <a:gd name="connsiteY514" fmla="*/ 985237 h 1145447"/>
                <a:gd name="connsiteX515" fmla="*/ 4108527 w 5125300"/>
                <a:gd name="connsiteY515" fmla="*/ 1067439 h 1145447"/>
                <a:gd name="connsiteX516" fmla="*/ 4108527 w 5125300"/>
                <a:gd name="connsiteY516" fmla="*/ 1070519 h 1145447"/>
                <a:gd name="connsiteX517" fmla="*/ 4108527 w 5125300"/>
                <a:gd name="connsiteY517" fmla="*/ 1117099 h 1145447"/>
                <a:gd name="connsiteX518" fmla="*/ 4070882 w 5125300"/>
                <a:gd name="connsiteY518" fmla="*/ 1143898 h 1145447"/>
                <a:gd name="connsiteX519" fmla="*/ 4013863 w 5125300"/>
                <a:gd name="connsiteY519" fmla="*/ 1143898 h 1145447"/>
                <a:gd name="connsiteX520" fmla="*/ 3976216 w 5125300"/>
                <a:gd name="connsiteY520" fmla="*/ 1117099 h 1145447"/>
                <a:gd name="connsiteX521" fmla="*/ 3976216 w 5125300"/>
                <a:gd name="connsiteY521" fmla="*/ 1070519 h 1145447"/>
                <a:gd name="connsiteX522" fmla="*/ 3976216 w 5125300"/>
                <a:gd name="connsiteY522" fmla="*/ 1067439 h 1145447"/>
                <a:gd name="connsiteX523" fmla="*/ 3976216 w 5125300"/>
                <a:gd name="connsiteY523" fmla="*/ 985237 h 1145447"/>
                <a:gd name="connsiteX524" fmla="*/ 4013861 w 5125300"/>
                <a:gd name="connsiteY524" fmla="*/ 958439 h 1145447"/>
                <a:gd name="connsiteX525" fmla="*/ 2719405 w 5125300"/>
                <a:gd name="connsiteY525" fmla="*/ 958439 h 1145447"/>
                <a:gd name="connsiteX526" fmla="*/ 2776424 w 5125300"/>
                <a:gd name="connsiteY526" fmla="*/ 958439 h 1145447"/>
                <a:gd name="connsiteX527" fmla="*/ 2814071 w 5125300"/>
                <a:gd name="connsiteY527" fmla="*/ 985237 h 1145447"/>
                <a:gd name="connsiteX528" fmla="*/ 2814071 w 5125300"/>
                <a:gd name="connsiteY528" fmla="*/ 1067439 h 1145447"/>
                <a:gd name="connsiteX529" fmla="*/ 2814071 w 5125300"/>
                <a:gd name="connsiteY529" fmla="*/ 1070519 h 1145447"/>
                <a:gd name="connsiteX530" fmla="*/ 2814071 w 5125300"/>
                <a:gd name="connsiteY530" fmla="*/ 1117099 h 1145447"/>
                <a:gd name="connsiteX531" fmla="*/ 2776424 w 5125300"/>
                <a:gd name="connsiteY531" fmla="*/ 1143898 h 1145447"/>
                <a:gd name="connsiteX532" fmla="*/ 2719405 w 5125300"/>
                <a:gd name="connsiteY532" fmla="*/ 1143898 h 1145447"/>
                <a:gd name="connsiteX533" fmla="*/ 2681757 w 5125300"/>
                <a:gd name="connsiteY533" fmla="*/ 1117099 h 1145447"/>
                <a:gd name="connsiteX534" fmla="*/ 2681757 w 5125300"/>
                <a:gd name="connsiteY534" fmla="*/ 1070519 h 1145447"/>
                <a:gd name="connsiteX535" fmla="*/ 2681757 w 5125300"/>
                <a:gd name="connsiteY535" fmla="*/ 1067439 h 1145447"/>
                <a:gd name="connsiteX536" fmla="*/ 2681757 w 5125300"/>
                <a:gd name="connsiteY536" fmla="*/ 985237 h 1145447"/>
                <a:gd name="connsiteX537" fmla="*/ 2719405 w 5125300"/>
                <a:gd name="connsiteY537" fmla="*/ 958439 h 1145447"/>
                <a:gd name="connsiteX538" fmla="*/ 1427396 w 5125300"/>
                <a:gd name="connsiteY538" fmla="*/ 958439 h 1145447"/>
                <a:gd name="connsiteX539" fmla="*/ 1484416 w 5125300"/>
                <a:gd name="connsiteY539" fmla="*/ 958439 h 1145447"/>
                <a:gd name="connsiteX540" fmla="*/ 1522063 w 5125300"/>
                <a:gd name="connsiteY540" fmla="*/ 985237 h 1145447"/>
                <a:gd name="connsiteX541" fmla="*/ 1522063 w 5125300"/>
                <a:gd name="connsiteY541" fmla="*/ 1067439 h 1145447"/>
                <a:gd name="connsiteX542" fmla="*/ 1522063 w 5125300"/>
                <a:gd name="connsiteY542" fmla="*/ 1070519 h 1145447"/>
                <a:gd name="connsiteX543" fmla="*/ 1522063 w 5125300"/>
                <a:gd name="connsiteY543" fmla="*/ 1117099 h 1145447"/>
                <a:gd name="connsiteX544" fmla="*/ 1484416 w 5125300"/>
                <a:gd name="connsiteY544" fmla="*/ 1143898 h 1145447"/>
                <a:gd name="connsiteX545" fmla="*/ 1427396 w 5125300"/>
                <a:gd name="connsiteY545" fmla="*/ 1143898 h 1145447"/>
                <a:gd name="connsiteX546" fmla="*/ 1389749 w 5125300"/>
                <a:gd name="connsiteY546" fmla="*/ 1117099 h 1145447"/>
                <a:gd name="connsiteX547" fmla="*/ 1389749 w 5125300"/>
                <a:gd name="connsiteY547" fmla="*/ 1070519 h 1145447"/>
                <a:gd name="connsiteX548" fmla="*/ 1389749 w 5125300"/>
                <a:gd name="connsiteY548" fmla="*/ 1067439 h 1145447"/>
                <a:gd name="connsiteX549" fmla="*/ 1389749 w 5125300"/>
                <a:gd name="connsiteY549" fmla="*/ 985237 h 1145447"/>
                <a:gd name="connsiteX550" fmla="*/ 1427396 w 5125300"/>
                <a:gd name="connsiteY550" fmla="*/ 958439 h 1145447"/>
                <a:gd name="connsiteX551" fmla="*/ 132936 w 5125300"/>
                <a:gd name="connsiteY551" fmla="*/ 958439 h 1145447"/>
                <a:gd name="connsiteX552" fmla="*/ 189959 w 5125300"/>
                <a:gd name="connsiteY552" fmla="*/ 958439 h 1145447"/>
                <a:gd name="connsiteX553" fmla="*/ 227603 w 5125300"/>
                <a:gd name="connsiteY553" fmla="*/ 985237 h 1145447"/>
                <a:gd name="connsiteX554" fmla="*/ 227603 w 5125300"/>
                <a:gd name="connsiteY554" fmla="*/ 1067439 h 1145447"/>
                <a:gd name="connsiteX555" fmla="*/ 227603 w 5125300"/>
                <a:gd name="connsiteY555" fmla="*/ 1070519 h 1145447"/>
                <a:gd name="connsiteX556" fmla="*/ 227603 w 5125300"/>
                <a:gd name="connsiteY556" fmla="*/ 1117099 h 1145447"/>
                <a:gd name="connsiteX557" fmla="*/ 189959 w 5125300"/>
                <a:gd name="connsiteY557" fmla="*/ 1143898 h 1145447"/>
                <a:gd name="connsiteX558" fmla="*/ 132940 w 5125300"/>
                <a:gd name="connsiteY558" fmla="*/ 1143898 h 1145447"/>
                <a:gd name="connsiteX559" fmla="*/ 95293 w 5125300"/>
                <a:gd name="connsiteY559" fmla="*/ 1117099 h 1145447"/>
                <a:gd name="connsiteX560" fmla="*/ 95293 w 5125300"/>
                <a:gd name="connsiteY560" fmla="*/ 1070519 h 1145447"/>
                <a:gd name="connsiteX561" fmla="*/ 95293 w 5125300"/>
                <a:gd name="connsiteY561" fmla="*/ 1067439 h 1145447"/>
                <a:gd name="connsiteX562" fmla="*/ 95293 w 5125300"/>
                <a:gd name="connsiteY562" fmla="*/ 985237 h 1145447"/>
                <a:gd name="connsiteX563" fmla="*/ 132936 w 5125300"/>
                <a:gd name="connsiteY563" fmla="*/ 958439 h 1145447"/>
                <a:gd name="connsiteX564" fmla="*/ 4949969 w 5125300"/>
                <a:gd name="connsiteY564" fmla="*/ 953603 h 1145447"/>
                <a:gd name="connsiteX565" fmla="*/ 4967062 w 5125300"/>
                <a:gd name="connsiteY565" fmla="*/ 958643 h 1145447"/>
                <a:gd name="connsiteX566" fmla="*/ 5007577 w 5125300"/>
                <a:gd name="connsiteY566" fmla="*/ 987482 h 1145447"/>
                <a:gd name="connsiteX567" fmla="*/ 5007575 w 5125300"/>
                <a:gd name="connsiteY567" fmla="*/ 1011817 h 1145447"/>
                <a:gd name="connsiteX568" fmla="*/ 4981684 w 5125300"/>
                <a:gd name="connsiteY568" fmla="*/ 1030249 h 1145447"/>
                <a:gd name="connsiteX569" fmla="*/ 4947499 w 5125300"/>
                <a:gd name="connsiteY569" fmla="*/ 1030249 h 1145447"/>
                <a:gd name="connsiteX570" fmla="*/ 4906983 w 5125300"/>
                <a:gd name="connsiteY570" fmla="*/ 1001410 h 1145447"/>
                <a:gd name="connsiteX571" fmla="*/ 4906983 w 5125300"/>
                <a:gd name="connsiteY571" fmla="*/ 977074 h 1145447"/>
                <a:gd name="connsiteX572" fmla="*/ 4932874 w 5125300"/>
                <a:gd name="connsiteY572" fmla="*/ 958643 h 1145447"/>
                <a:gd name="connsiteX573" fmla="*/ 4949969 w 5125300"/>
                <a:gd name="connsiteY573" fmla="*/ 953603 h 1145447"/>
                <a:gd name="connsiteX574" fmla="*/ 3655250 w 5125300"/>
                <a:gd name="connsiteY574" fmla="*/ 953603 h 1145447"/>
                <a:gd name="connsiteX575" fmla="*/ 3672342 w 5125300"/>
                <a:gd name="connsiteY575" fmla="*/ 958643 h 1145447"/>
                <a:gd name="connsiteX576" fmla="*/ 3712856 w 5125300"/>
                <a:gd name="connsiteY576" fmla="*/ 987482 h 1145447"/>
                <a:gd name="connsiteX577" fmla="*/ 3712856 w 5125300"/>
                <a:gd name="connsiteY577" fmla="*/ 1011817 h 1145447"/>
                <a:gd name="connsiteX578" fmla="*/ 3686966 w 5125300"/>
                <a:gd name="connsiteY578" fmla="*/ 1030249 h 1145447"/>
                <a:gd name="connsiteX579" fmla="*/ 3652779 w 5125300"/>
                <a:gd name="connsiteY579" fmla="*/ 1030249 h 1145447"/>
                <a:gd name="connsiteX580" fmla="*/ 3612266 w 5125300"/>
                <a:gd name="connsiteY580" fmla="*/ 1001410 h 1145447"/>
                <a:gd name="connsiteX581" fmla="*/ 3612266 w 5125300"/>
                <a:gd name="connsiteY581" fmla="*/ 977074 h 1145447"/>
                <a:gd name="connsiteX582" fmla="*/ 3638157 w 5125300"/>
                <a:gd name="connsiteY582" fmla="*/ 958643 h 1145447"/>
                <a:gd name="connsiteX583" fmla="*/ 3655250 w 5125300"/>
                <a:gd name="connsiteY583" fmla="*/ 953603 h 1145447"/>
                <a:gd name="connsiteX584" fmla="*/ 2360791 w 5125300"/>
                <a:gd name="connsiteY584" fmla="*/ 953603 h 1145447"/>
                <a:gd name="connsiteX585" fmla="*/ 2377886 w 5125300"/>
                <a:gd name="connsiteY585" fmla="*/ 958643 h 1145447"/>
                <a:gd name="connsiteX586" fmla="*/ 2418398 w 5125300"/>
                <a:gd name="connsiteY586" fmla="*/ 987482 h 1145447"/>
                <a:gd name="connsiteX587" fmla="*/ 2418398 w 5125300"/>
                <a:gd name="connsiteY587" fmla="*/ 1011817 h 1145447"/>
                <a:gd name="connsiteX588" fmla="*/ 2392509 w 5125300"/>
                <a:gd name="connsiteY588" fmla="*/ 1030249 h 1145447"/>
                <a:gd name="connsiteX589" fmla="*/ 2358321 w 5125300"/>
                <a:gd name="connsiteY589" fmla="*/ 1030249 h 1145447"/>
                <a:gd name="connsiteX590" fmla="*/ 2317808 w 5125300"/>
                <a:gd name="connsiteY590" fmla="*/ 1001410 h 1145447"/>
                <a:gd name="connsiteX591" fmla="*/ 2317808 w 5125300"/>
                <a:gd name="connsiteY591" fmla="*/ 977074 h 1145447"/>
                <a:gd name="connsiteX592" fmla="*/ 2343699 w 5125300"/>
                <a:gd name="connsiteY592" fmla="*/ 958643 h 1145447"/>
                <a:gd name="connsiteX593" fmla="*/ 2360791 w 5125300"/>
                <a:gd name="connsiteY593" fmla="*/ 953603 h 1145447"/>
                <a:gd name="connsiteX594" fmla="*/ 1068786 w 5125300"/>
                <a:gd name="connsiteY594" fmla="*/ 953603 h 1145447"/>
                <a:gd name="connsiteX595" fmla="*/ 1085877 w 5125300"/>
                <a:gd name="connsiteY595" fmla="*/ 958643 h 1145447"/>
                <a:gd name="connsiteX596" fmla="*/ 1126392 w 5125300"/>
                <a:gd name="connsiteY596" fmla="*/ 987482 h 1145447"/>
                <a:gd name="connsiteX597" fmla="*/ 1126390 w 5125300"/>
                <a:gd name="connsiteY597" fmla="*/ 1011817 h 1145447"/>
                <a:gd name="connsiteX598" fmla="*/ 1100501 w 5125300"/>
                <a:gd name="connsiteY598" fmla="*/ 1030249 h 1145447"/>
                <a:gd name="connsiteX599" fmla="*/ 1066316 w 5125300"/>
                <a:gd name="connsiteY599" fmla="*/ 1030249 h 1145447"/>
                <a:gd name="connsiteX600" fmla="*/ 1025800 w 5125300"/>
                <a:gd name="connsiteY600" fmla="*/ 1001410 h 1145447"/>
                <a:gd name="connsiteX601" fmla="*/ 1025800 w 5125300"/>
                <a:gd name="connsiteY601" fmla="*/ 977074 h 1145447"/>
                <a:gd name="connsiteX602" fmla="*/ 1051691 w 5125300"/>
                <a:gd name="connsiteY602" fmla="*/ 958643 h 1145447"/>
                <a:gd name="connsiteX603" fmla="*/ 1068786 w 5125300"/>
                <a:gd name="connsiteY603" fmla="*/ 953603 h 1145447"/>
                <a:gd name="connsiteX604" fmla="*/ 3856210 w 5125300"/>
                <a:gd name="connsiteY604" fmla="*/ 931544 h 1145447"/>
                <a:gd name="connsiteX605" fmla="*/ 3865611 w 5125300"/>
                <a:gd name="connsiteY605" fmla="*/ 934456 h 1145447"/>
                <a:gd name="connsiteX606" fmla="*/ 3879703 w 5125300"/>
                <a:gd name="connsiteY606" fmla="*/ 944848 h 1145447"/>
                <a:gd name="connsiteX607" fmla="*/ 3879366 w 5125300"/>
                <a:gd name="connsiteY607" fmla="*/ 958331 h 1145447"/>
                <a:gd name="connsiteX608" fmla="*/ 3864766 w 5125300"/>
                <a:gd name="connsiteY608" fmla="*/ 968362 h 1145447"/>
                <a:gd name="connsiteX609" fmla="*/ 3845825 w 5125300"/>
                <a:gd name="connsiteY609" fmla="*/ 968123 h 1145447"/>
                <a:gd name="connsiteX610" fmla="*/ 3831735 w 5125300"/>
                <a:gd name="connsiteY610" fmla="*/ 957731 h 1145447"/>
                <a:gd name="connsiteX611" fmla="*/ 3832070 w 5125300"/>
                <a:gd name="connsiteY611" fmla="*/ 944246 h 1145447"/>
                <a:gd name="connsiteX612" fmla="*/ 3846668 w 5125300"/>
                <a:gd name="connsiteY612" fmla="*/ 934217 h 1145447"/>
                <a:gd name="connsiteX613" fmla="*/ 3856210 w 5125300"/>
                <a:gd name="connsiteY613" fmla="*/ 931544 h 1145447"/>
                <a:gd name="connsiteX614" fmla="*/ 2561752 w 5125300"/>
                <a:gd name="connsiteY614" fmla="*/ 931544 h 1145447"/>
                <a:gd name="connsiteX615" fmla="*/ 2571153 w 5125300"/>
                <a:gd name="connsiteY615" fmla="*/ 934456 h 1145447"/>
                <a:gd name="connsiteX616" fmla="*/ 2585243 w 5125300"/>
                <a:gd name="connsiteY616" fmla="*/ 944848 h 1145447"/>
                <a:gd name="connsiteX617" fmla="*/ 2584908 w 5125300"/>
                <a:gd name="connsiteY617" fmla="*/ 958331 h 1145447"/>
                <a:gd name="connsiteX618" fmla="*/ 2570309 w 5125300"/>
                <a:gd name="connsiteY618" fmla="*/ 968362 h 1145447"/>
                <a:gd name="connsiteX619" fmla="*/ 2551368 w 5125300"/>
                <a:gd name="connsiteY619" fmla="*/ 968123 h 1145447"/>
                <a:gd name="connsiteX620" fmla="*/ 2537277 w 5125300"/>
                <a:gd name="connsiteY620" fmla="*/ 957731 h 1145447"/>
                <a:gd name="connsiteX621" fmla="*/ 2537613 w 5125300"/>
                <a:gd name="connsiteY621" fmla="*/ 944246 h 1145447"/>
                <a:gd name="connsiteX622" fmla="*/ 2552212 w 5125300"/>
                <a:gd name="connsiteY622" fmla="*/ 934217 h 1145447"/>
                <a:gd name="connsiteX623" fmla="*/ 2561752 w 5125300"/>
                <a:gd name="connsiteY623" fmla="*/ 931544 h 1145447"/>
                <a:gd name="connsiteX624" fmla="*/ 1269744 w 5125300"/>
                <a:gd name="connsiteY624" fmla="*/ 931544 h 1145447"/>
                <a:gd name="connsiteX625" fmla="*/ 1279145 w 5125300"/>
                <a:gd name="connsiteY625" fmla="*/ 934456 h 1145447"/>
                <a:gd name="connsiteX626" fmla="*/ 1293236 w 5125300"/>
                <a:gd name="connsiteY626" fmla="*/ 944848 h 1145447"/>
                <a:gd name="connsiteX627" fmla="*/ 1292901 w 5125300"/>
                <a:gd name="connsiteY627" fmla="*/ 958331 h 1145447"/>
                <a:gd name="connsiteX628" fmla="*/ 1278301 w 5125300"/>
                <a:gd name="connsiteY628" fmla="*/ 968362 h 1145447"/>
                <a:gd name="connsiteX629" fmla="*/ 1259360 w 5125300"/>
                <a:gd name="connsiteY629" fmla="*/ 968123 h 1145447"/>
                <a:gd name="connsiteX630" fmla="*/ 1245270 w 5125300"/>
                <a:gd name="connsiteY630" fmla="*/ 957731 h 1145447"/>
                <a:gd name="connsiteX631" fmla="*/ 1245605 w 5125300"/>
                <a:gd name="connsiteY631" fmla="*/ 944246 h 1145447"/>
                <a:gd name="connsiteX632" fmla="*/ 1260204 w 5125300"/>
                <a:gd name="connsiteY632" fmla="*/ 934217 h 1145447"/>
                <a:gd name="connsiteX633" fmla="*/ 1269744 w 5125300"/>
                <a:gd name="connsiteY633" fmla="*/ 931544 h 1145447"/>
                <a:gd name="connsiteX634" fmla="*/ 4488703 w 5125300"/>
                <a:gd name="connsiteY634" fmla="*/ 930775 h 1145447"/>
                <a:gd name="connsiteX635" fmla="*/ 4498951 w 5125300"/>
                <a:gd name="connsiteY635" fmla="*/ 934182 h 1145447"/>
                <a:gd name="connsiteX636" fmla="*/ 4510778 w 5125300"/>
                <a:gd name="connsiteY636" fmla="*/ 943385 h 1145447"/>
                <a:gd name="connsiteX637" fmla="*/ 4509850 w 5125300"/>
                <a:gd name="connsiteY637" fmla="*/ 958248 h 1145447"/>
                <a:gd name="connsiteX638" fmla="*/ 4496927 w 5125300"/>
                <a:gd name="connsiteY638" fmla="*/ 966668 h 1145447"/>
                <a:gd name="connsiteX639" fmla="*/ 4476045 w 5125300"/>
                <a:gd name="connsiteY639" fmla="*/ 966007 h 1145447"/>
                <a:gd name="connsiteX640" fmla="*/ 4464218 w 5125300"/>
                <a:gd name="connsiteY640" fmla="*/ 956808 h 1145447"/>
                <a:gd name="connsiteX641" fmla="*/ 4465144 w 5125300"/>
                <a:gd name="connsiteY641" fmla="*/ 941943 h 1145447"/>
                <a:gd name="connsiteX642" fmla="*/ 4478069 w 5125300"/>
                <a:gd name="connsiteY642" fmla="*/ 933524 h 1145447"/>
                <a:gd name="connsiteX643" fmla="*/ 4488703 w 5125300"/>
                <a:gd name="connsiteY643" fmla="*/ 930775 h 1145447"/>
                <a:gd name="connsiteX644" fmla="*/ 3193983 w 5125300"/>
                <a:gd name="connsiteY644" fmla="*/ 930775 h 1145447"/>
                <a:gd name="connsiteX645" fmla="*/ 3204233 w 5125300"/>
                <a:gd name="connsiteY645" fmla="*/ 934182 h 1145447"/>
                <a:gd name="connsiteX646" fmla="*/ 3216058 w 5125300"/>
                <a:gd name="connsiteY646" fmla="*/ 943385 h 1145447"/>
                <a:gd name="connsiteX647" fmla="*/ 3215134 w 5125300"/>
                <a:gd name="connsiteY647" fmla="*/ 958248 h 1145447"/>
                <a:gd name="connsiteX648" fmla="*/ 3202207 w 5125300"/>
                <a:gd name="connsiteY648" fmla="*/ 966668 h 1145447"/>
                <a:gd name="connsiteX649" fmla="*/ 3181325 w 5125300"/>
                <a:gd name="connsiteY649" fmla="*/ 966007 h 1145447"/>
                <a:gd name="connsiteX650" fmla="*/ 3169499 w 5125300"/>
                <a:gd name="connsiteY650" fmla="*/ 956808 h 1145447"/>
                <a:gd name="connsiteX651" fmla="*/ 3170426 w 5125300"/>
                <a:gd name="connsiteY651" fmla="*/ 941943 h 1145447"/>
                <a:gd name="connsiteX652" fmla="*/ 3183352 w 5125300"/>
                <a:gd name="connsiteY652" fmla="*/ 933524 h 1145447"/>
                <a:gd name="connsiteX653" fmla="*/ 3193983 w 5125300"/>
                <a:gd name="connsiteY653" fmla="*/ 930775 h 1145447"/>
                <a:gd name="connsiteX654" fmla="*/ 1899525 w 5125300"/>
                <a:gd name="connsiteY654" fmla="*/ 930775 h 1145447"/>
                <a:gd name="connsiteX655" fmla="*/ 1909776 w 5125300"/>
                <a:gd name="connsiteY655" fmla="*/ 934182 h 1145447"/>
                <a:gd name="connsiteX656" fmla="*/ 1921602 w 5125300"/>
                <a:gd name="connsiteY656" fmla="*/ 943385 h 1145447"/>
                <a:gd name="connsiteX657" fmla="*/ 1920676 w 5125300"/>
                <a:gd name="connsiteY657" fmla="*/ 958248 h 1145447"/>
                <a:gd name="connsiteX658" fmla="*/ 1907749 w 5125300"/>
                <a:gd name="connsiteY658" fmla="*/ 966668 h 1145447"/>
                <a:gd name="connsiteX659" fmla="*/ 1886869 w 5125300"/>
                <a:gd name="connsiteY659" fmla="*/ 966007 h 1145447"/>
                <a:gd name="connsiteX660" fmla="*/ 1875041 w 5125300"/>
                <a:gd name="connsiteY660" fmla="*/ 956808 h 1145447"/>
                <a:gd name="connsiteX661" fmla="*/ 1875966 w 5125300"/>
                <a:gd name="connsiteY661" fmla="*/ 941943 h 1145447"/>
                <a:gd name="connsiteX662" fmla="*/ 1888892 w 5125300"/>
                <a:gd name="connsiteY662" fmla="*/ 933524 h 1145447"/>
                <a:gd name="connsiteX663" fmla="*/ 1899525 w 5125300"/>
                <a:gd name="connsiteY663" fmla="*/ 930775 h 1145447"/>
                <a:gd name="connsiteX664" fmla="*/ 607516 w 5125300"/>
                <a:gd name="connsiteY664" fmla="*/ 930775 h 1145447"/>
                <a:gd name="connsiteX665" fmla="*/ 617768 w 5125300"/>
                <a:gd name="connsiteY665" fmla="*/ 934182 h 1145447"/>
                <a:gd name="connsiteX666" fmla="*/ 629594 w 5125300"/>
                <a:gd name="connsiteY666" fmla="*/ 943385 h 1145447"/>
                <a:gd name="connsiteX667" fmla="*/ 628667 w 5125300"/>
                <a:gd name="connsiteY667" fmla="*/ 958248 h 1145447"/>
                <a:gd name="connsiteX668" fmla="*/ 615742 w 5125300"/>
                <a:gd name="connsiteY668" fmla="*/ 966668 h 1145447"/>
                <a:gd name="connsiteX669" fmla="*/ 594862 w 5125300"/>
                <a:gd name="connsiteY669" fmla="*/ 966007 h 1145447"/>
                <a:gd name="connsiteX670" fmla="*/ 583034 w 5125300"/>
                <a:gd name="connsiteY670" fmla="*/ 956808 h 1145447"/>
                <a:gd name="connsiteX671" fmla="*/ 583961 w 5125300"/>
                <a:gd name="connsiteY671" fmla="*/ 941943 h 1145447"/>
                <a:gd name="connsiteX672" fmla="*/ 596884 w 5125300"/>
                <a:gd name="connsiteY672" fmla="*/ 933524 h 1145447"/>
                <a:gd name="connsiteX673" fmla="*/ 607516 w 5125300"/>
                <a:gd name="connsiteY673" fmla="*/ 930775 h 1145447"/>
                <a:gd name="connsiteX674" fmla="*/ 104445 w 5125300"/>
                <a:gd name="connsiteY674" fmla="*/ 912853 h 1145447"/>
                <a:gd name="connsiteX675" fmla="*/ 112197 w 5125300"/>
                <a:gd name="connsiteY675" fmla="*/ 915253 h 1145447"/>
                <a:gd name="connsiteX676" fmla="*/ 126290 w 5125300"/>
                <a:gd name="connsiteY676" fmla="*/ 925647 h 1145447"/>
                <a:gd name="connsiteX677" fmla="*/ 125952 w 5125300"/>
                <a:gd name="connsiteY677" fmla="*/ 939130 h 1145447"/>
                <a:gd name="connsiteX678" fmla="*/ 111353 w 5125300"/>
                <a:gd name="connsiteY678" fmla="*/ 949159 h 1145447"/>
                <a:gd name="connsiteX679" fmla="*/ 92412 w 5125300"/>
                <a:gd name="connsiteY679" fmla="*/ 948922 h 1145447"/>
                <a:gd name="connsiteX680" fmla="*/ 88835 w 5125300"/>
                <a:gd name="connsiteY680" fmla="*/ 946284 h 1145447"/>
                <a:gd name="connsiteX681" fmla="*/ 3983720 w 5125300"/>
                <a:gd name="connsiteY681" fmla="*/ 912342 h 1145447"/>
                <a:gd name="connsiteX682" fmla="*/ 3993120 w 5125300"/>
                <a:gd name="connsiteY682" fmla="*/ 915253 h 1145447"/>
                <a:gd name="connsiteX683" fmla="*/ 4007211 w 5125300"/>
                <a:gd name="connsiteY683" fmla="*/ 925647 h 1145447"/>
                <a:gd name="connsiteX684" fmla="*/ 4006877 w 5125300"/>
                <a:gd name="connsiteY684" fmla="*/ 939130 h 1145447"/>
                <a:gd name="connsiteX685" fmla="*/ 3992278 w 5125300"/>
                <a:gd name="connsiteY685" fmla="*/ 949159 h 1145447"/>
                <a:gd name="connsiteX686" fmla="*/ 3973337 w 5125300"/>
                <a:gd name="connsiteY686" fmla="*/ 948922 h 1145447"/>
                <a:gd name="connsiteX687" fmla="*/ 3959247 w 5125300"/>
                <a:gd name="connsiteY687" fmla="*/ 938530 h 1145447"/>
                <a:gd name="connsiteX688" fmla="*/ 3959581 w 5125300"/>
                <a:gd name="connsiteY688" fmla="*/ 925047 h 1145447"/>
                <a:gd name="connsiteX689" fmla="*/ 3974177 w 5125300"/>
                <a:gd name="connsiteY689" fmla="*/ 915016 h 1145447"/>
                <a:gd name="connsiteX690" fmla="*/ 3983720 w 5125300"/>
                <a:gd name="connsiteY690" fmla="*/ 912342 h 1145447"/>
                <a:gd name="connsiteX691" fmla="*/ 2689261 w 5125300"/>
                <a:gd name="connsiteY691" fmla="*/ 912342 h 1145447"/>
                <a:gd name="connsiteX692" fmla="*/ 2698662 w 5125300"/>
                <a:gd name="connsiteY692" fmla="*/ 915253 h 1145447"/>
                <a:gd name="connsiteX693" fmla="*/ 2712755 w 5125300"/>
                <a:gd name="connsiteY693" fmla="*/ 925647 h 1145447"/>
                <a:gd name="connsiteX694" fmla="*/ 2712418 w 5125300"/>
                <a:gd name="connsiteY694" fmla="*/ 939130 h 1145447"/>
                <a:gd name="connsiteX695" fmla="*/ 2697818 w 5125300"/>
                <a:gd name="connsiteY695" fmla="*/ 949159 h 1145447"/>
                <a:gd name="connsiteX696" fmla="*/ 2678877 w 5125300"/>
                <a:gd name="connsiteY696" fmla="*/ 948922 h 1145447"/>
                <a:gd name="connsiteX697" fmla="*/ 2664787 w 5125300"/>
                <a:gd name="connsiteY697" fmla="*/ 938530 h 1145447"/>
                <a:gd name="connsiteX698" fmla="*/ 2665123 w 5125300"/>
                <a:gd name="connsiteY698" fmla="*/ 925047 h 1145447"/>
                <a:gd name="connsiteX699" fmla="*/ 2679720 w 5125300"/>
                <a:gd name="connsiteY699" fmla="*/ 915016 h 1145447"/>
                <a:gd name="connsiteX700" fmla="*/ 2689261 w 5125300"/>
                <a:gd name="connsiteY700" fmla="*/ 912342 h 1145447"/>
                <a:gd name="connsiteX701" fmla="*/ 1397256 w 5125300"/>
                <a:gd name="connsiteY701" fmla="*/ 912342 h 1145447"/>
                <a:gd name="connsiteX702" fmla="*/ 1406657 w 5125300"/>
                <a:gd name="connsiteY702" fmla="*/ 915253 h 1145447"/>
                <a:gd name="connsiteX703" fmla="*/ 1420747 w 5125300"/>
                <a:gd name="connsiteY703" fmla="*/ 925647 h 1145447"/>
                <a:gd name="connsiteX704" fmla="*/ 1420412 w 5125300"/>
                <a:gd name="connsiteY704" fmla="*/ 939130 h 1145447"/>
                <a:gd name="connsiteX705" fmla="*/ 1405813 w 5125300"/>
                <a:gd name="connsiteY705" fmla="*/ 949159 h 1145447"/>
                <a:gd name="connsiteX706" fmla="*/ 1386872 w 5125300"/>
                <a:gd name="connsiteY706" fmla="*/ 948922 h 1145447"/>
                <a:gd name="connsiteX707" fmla="*/ 1372782 w 5125300"/>
                <a:gd name="connsiteY707" fmla="*/ 938530 h 1145447"/>
                <a:gd name="connsiteX708" fmla="*/ 1373115 w 5125300"/>
                <a:gd name="connsiteY708" fmla="*/ 925047 h 1145447"/>
                <a:gd name="connsiteX709" fmla="*/ 1387715 w 5125300"/>
                <a:gd name="connsiteY709" fmla="*/ 915016 h 1145447"/>
                <a:gd name="connsiteX710" fmla="*/ 1397256 w 5125300"/>
                <a:gd name="connsiteY710" fmla="*/ 912342 h 1145447"/>
                <a:gd name="connsiteX711" fmla="*/ 4823374 w 5125300"/>
                <a:gd name="connsiteY711" fmla="*/ 895191 h 1145447"/>
                <a:gd name="connsiteX712" fmla="*/ 4847652 w 5125300"/>
                <a:gd name="connsiteY712" fmla="*/ 902350 h 1145447"/>
                <a:gd name="connsiteX713" fmla="*/ 4884429 w 5125300"/>
                <a:gd name="connsiteY713" fmla="*/ 928531 h 1145447"/>
                <a:gd name="connsiteX714" fmla="*/ 4884429 w 5125300"/>
                <a:gd name="connsiteY714" fmla="*/ 963098 h 1145447"/>
                <a:gd name="connsiteX715" fmla="*/ 4845775 w 5125300"/>
                <a:gd name="connsiteY715" fmla="*/ 990613 h 1145447"/>
                <a:gd name="connsiteX716" fmla="*/ 4797217 w 5125300"/>
                <a:gd name="connsiteY716" fmla="*/ 990613 h 1145447"/>
                <a:gd name="connsiteX717" fmla="*/ 4760440 w 5125300"/>
                <a:gd name="connsiteY717" fmla="*/ 964434 h 1145447"/>
                <a:gd name="connsiteX718" fmla="*/ 4760440 w 5125300"/>
                <a:gd name="connsiteY718" fmla="*/ 929866 h 1145447"/>
                <a:gd name="connsiteX719" fmla="*/ 4799095 w 5125300"/>
                <a:gd name="connsiteY719" fmla="*/ 902350 h 1145447"/>
                <a:gd name="connsiteX720" fmla="*/ 4823374 w 5125300"/>
                <a:gd name="connsiteY720" fmla="*/ 895191 h 1145447"/>
                <a:gd name="connsiteX721" fmla="*/ 3528655 w 5125300"/>
                <a:gd name="connsiteY721" fmla="*/ 895191 h 1145447"/>
                <a:gd name="connsiteX722" fmla="*/ 3552935 w 5125300"/>
                <a:gd name="connsiteY722" fmla="*/ 902350 h 1145447"/>
                <a:gd name="connsiteX723" fmla="*/ 3589710 w 5125300"/>
                <a:gd name="connsiteY723" fmla="*/ 928531 h 1145447"/>
                <a:gd name="connsiteX724" fmla="*/ 3589710 w 5125300"/>
                <a:gd name="connsiteY724" fmla="*/ 963098 h 1145447"/>
                <a:gd name="connsiteX725" fmla="*/ 3551055 w 5125300"/>
                <a:gd name="connsiteY725" fmla="*/ 990613 h 1145447"/>
                <a:gd name="connsiteX726" fmla="*/ 3502497 w 5125300"/>
                <a:gd name="connsiteY726" fmla="*/ 990613 h 1145447"/>
                <a:gd name="connsiteX727" fmla="*/ 3465722 w 5125300"/>
                <a:gd name="connsiteY727" fmla="*/ 964434 h 1145447"/>
                <a:gd name="connsiteX728" fmla="*/ 3465722 w 5125300"/>
                <a:gd name="connsiteY728" fmla="*/ 929866 h 1145447"/>
                <a:gd name="connsiteX729" fmla="*/ 3504375 w 5125300"/>
                <a:gd name="connsiteY729" fmla="*/ 902350 h 1145447"/>
                <a:gd name="connsiteX730" fmla="*/ 3528655 w 5125300"/>
                <a:gd name="connsiteY730" fmla="*/ 895191 h 1145447"/>
                <a:gd name="connsiteX731" fmla="*/ 2234195 w 5125300"/>
                <a:gd name="connsiteY731" fmla="*/ 895191 h 1145447"/>
                <a:gd name="connsiteX732" fmla="*/ 2258475 w 5125300"/>
                <a:gd name="connsiteY732" fmla="*/ 902350 h 1145447"/>
                <a:gd name="connsiteX733" fmla="*/ 2295252 w 5125300"/>
                <a:gd name="connsiteY733" fmla="*/ 928531 h 1145447"/>
                <a:gd name="connsiteX734" fmla="*/ 2295252 w 5125300"/>
                <a:gd name="connsiteY734" fmla="*/ 963098 h 1145447"/>
                <a:gd name="connsiteX735" fmla="*/ 2256599 w 5125300"/>
                <a:gd name="connsiteY735" fmla="*/ 990613 h 1145447"/>
                <a:gd name="connsiteX736" fmla="*/ 2208039 w 5125300"/>
                <a:gd name="connsiteY736" fmla="*/ 990613 h 1145447"/>
                <a:gd name="connsiteX737" fmla="*/ 2171266 w 5125300"/>
                <a:gd name="connsiteY737" fmla="*/ 964434 h 1145447"/>
                <a:gd name="connsiteX738" fmla="*/ 2171266 w 5125300"/>
                <a:gd name="connsiteY738" fmla="*/ 929866 h 1145447"/>
                <a:gd name="connsiteX739" fmla="*/ 2209919 w 5125300"/>
                <a:gd name="connsiteY739" fmla="*/ 902350 h 1145447"/>
                <a:gd name="connsiteX740" fmla="*/ 2234195 w 5125300"/>
                <a:gd name="connsiteY740" fmla="*/ 895191 h 1145447"/>
                <a:gd name="connsiteX741" fmla="*/ 942190 w 5125300"/>
                <a:gd name="connsiteY741" fmla="*/ 895191 h 1145447"/>
                <a:gd name="connsiteX742" fmla="*/ 966468 w 5125300"/>
                <a:gd name="connsiteY742" fmla="*/ 902350 h 1145447"/>
                <a:gd name="connsiteX743" fmla="*/ 1003245 w 5125300"/>
                <a:gd name="connsiteY743" fmla="*/ 928531 h 1145447"/>
                <a:gd name="connsiteX744" fmla="*/ 1003245 w 5125300"/>
                <a:gd name="connsiteY744" fmla="*/ 963098 h 1145447"/>
                <a:gd name="connsiteX745" fmla="*/ 964592 w 5125300"/>
                <a:gd name="connsiteY745" fmla="*/ 990613 h 1145447"/>
                <a:gd name="connsiteX746" fmla="*/ 916034 w 5125300"/>
                <a:gd name="connsiteY746" fmla="*/ 990613 h 1145447"/>
                <a:gd name="connsiteX747" fmla="*/ 879257 w 5125300"/>
                <a:gd name="connsiteY747" fmla="*/ 964434 h 1145447"/>
                <a:gd name="connsiteX748" fmla="*/ 879257 w 5125300"/>
                <a:gd name="connsiteY748" fmla="*/ 929866 h 1145447"/>
                <a:gd name="connsiteX749" fmla="*/ 917910 w 5125300"/>
                <a:gd name="connsiteY749" fmla="*/ 902350 h 1145447"/>
                <a:gd name="connsiteX750" fmla="*/ 942190 w 5125300"/>
                <a:gd name="connsiteY750" fmla="*/ 895191 h 1145447"/>
                <a:gd name="connsiteX751" fmla="*/ 4191615 w 5125300"/>
                <a:gd name="connsiteY751" fmla="*/ 891999 h 1145447"/>
                <a:gd name="connsiteX752" fmla="*/ 4284064 w 5125300"/>
                <a:gd name="connsiteY752" fmla="*/ 891999 h 1145447"/>
                <a:gd name="connsiteX753" fmla="*/ 4376519 w 5125300"/>
                <a:gd name="connsiteY753" fmla="*/ 891999 h 1145447"/>
                <a:gd name="connsiteX754" fmla="*/ 4442104 w 5125300"/>
                <a:gd name="connsiteY754" fmla="*/ 938687 h 1145447"/>
                <a:gd name="connsiteX755" fmla="*/ 4442104 w 5125300"/>
                <a:gd name="connsiteY755" fmla="*/ 1009409 h 1145447"/>
                <a:gd name="connsiteX756" fmla="*/ 4376519 w 5125300"/>
                <a:gd name="connsiteY756" fmla="*/ 1056097 h 1145447"/>
                <a:gd name="connsiteX757" fmla="*/ 4284064 w 5125300"/>
                <a:gd name="connsiteY757" fmla="*/ 1056097 h 1145447"/>
                <a:gd name="connsiteX758" fmla="*/ 4191613 w 5125300"/>
                <a:gd name="connsiteY758" fmla="*/ 1056097 h 1145447"/>
                <a:gd name="connsiteX759" fmla="*/ 4126025 w 5125300"/>
                <a:gd name="connsiteY759" fmla="*/ 1009409 h 1145447"/>
                <a:gd name="connsiteX760" fmla="*/ 4126025 w 5125300"/>
                <a:gd name="connsiteY760" fmla="*/ 938687 h 1145447"/>
                <a:gd name="connsiteX761" fmla="*/ 4191615 w 5125300"/>
                <a:gd name="connsiteY761" fmla="*/ 891999 h 1145447"/>
                <a:gd name="connsiteX762" fmla="*/ 2897155 w 5125300"/>
                <a:gd name="connsiteY762" fmla="*/ 891999 h 1145447"/>
                <a:gd name="connsiteX763" fmla="*/ 2989607 w 5125300"/>
                <a:gd name="connsiteY763" fmla="*/ 891999 h 1145447"/>
                <a:gd name="connsiteX764" fmla="*/ 3081801 w 5125300"/>
                <a:gd name="connsiteY764" fmla="*/ 891999 h 1145447"/>
                <a:gd name="connsiteX765" fmla="*/ 3147386 w 5125300"/>
                <a:gd name="connsiteY765" fmla="*/ 938687 h 1145447"/>
                <a:gd name="connsiteX766" fmla="*/ 3147386 w 5125300"/>
                <a:gd name="connsiteY766" fmla="*/ 1009409 h 1145447"/>
                <a:gd name="connsiteX767" fmla="*/ 3081801 w 5125300"/>
                <a:gd name="connsiteY767" fmla="*/ 1056097 h 1145447"/>
                <a:gd name="connsiteX768" fmla="*/ 2989607 w 5125300"/>
                <a:gd name="connsiteY768" fmla="*/ 1056097 h 1145447"/>
                <a:gd name="connsiteX769" fmla="*/ 2989347 w 5125300"/>
                <a:gd name="connsiteY769" fmla="*/ 1056097 h 1145447"/>
                <a:gd name="connsiteX770" fmla="*/ 2897155 w 5125300"/>
                <a:gd name="connsiteY770" fmla="*/ 1056097 h 1145447"/>
                <a:gd name="connsiteX771" fmla="*/ 2831567 w 5125300"/>
                <a:gd name="connsiteY771" fmla="*/ 1009409 h 1145447"/>
                <a:gd name="connsiteX772" fmla="*/ 2831569 w 5125300"/>
                <a:gd name="connsiteY772" fmla="*/ 938687 h 1145447"/>
                <a:gd name="connsiteX773" fmla="*/ 2897155 w 5125300"/>
                <a:gd name="connsiteY773" fmla="*/ 891999 h 1145447"/>
                <a:gd name="connsiteX774" fmla="*/ 1605150 w 5125300"/>
                <a:gd name="connsiteY774" fmla="*/ 891999 h 1145447"/>
                <a:gd name="connsiteX775" fmla="*/ 1697599 w 5125300"/>
                <a:gd name="connsiteY775" fmla="*/ 891999 h 1145447"/>
                <a:gd name="connsiteX776" fmla="*/ 1787343 w 5125300"/>
                <a:gd name="connsiteY776" fmla="*/ 891999 h 1145447"/>
                <a:gd name="connsiteX777" fmla="*/ 1852929 w 5125300"/>
                <a:gd name="connsiteY777" fmla="*/ 938687 h 1145447"/>
                <a:gd name="connsiteX778" fmla="*/ 1852929 w 5125300"/>
                <a:gd name="connsiteY778" fmla="*/ 1009409 h 1145447"/>
                <a:gd name="connsiteX779" fmla="*/ 1787343 w 5125300"/>
                <a:gd name="connsiteY779" fmla="*/ 1056097 h 1145447"/>
                <a:gd name="connsiteX780" fmla="*/ 1697599 w 5125300"/>
                <a:gd name="connsiteY780" fmla="*/ 1056097 h 1145447"/>
                <a:gd name="connsiteX781" fmla="*/ 1694887 w 5125300"/>
                <a:gd name="connsiteY781" fmla="*/ 1056097 h 1145447"/>
                <a:gd name="connsiteX782" fmla="*/ 1605148 w 5125300"/>
                <a:gd name="connsiteY782" fmla="*/ 1056097 h 1145447"/>
                <a:gd name="connsiteX783" fmla="*/ 1539560 w 5125300"/>
                <a:gd name="connsiteY783" fmla="*/ 1009409 h 1145447"/>
                <a:gd name="connsiteX784" fmla="*/ 1539564 w 5125300"/>
                <a:gd name="connsiteY784" fmla="*/ 938687 h 1145447"/>
                <a:gd name="connsiteX785" fmla="*/ 1605150 w 5125300"/>
                <a:gd name="connsiteY785" fmla="*/ 891999 h 1145447"/>
                <a:gd name="connsiteX786" fmla="*/ 310690 w 5125300"/>
                <a:gd name="connsiteY786" fmla="*/ 891999 h 1145447"/>
                <a:gd name="connsiteX787" fmla="*/ 403139 w 5125300"/>
                <a:gd name="connsiteY787" fmla="*/ 891999 h 1145447"/>
                <a:gd name="connsiteX788" fmla="*/ 495334 w 5125300"/>
                <a:gd name="connsiteY788" fmla="*/ 891999 h 1145447"/>
                <a:gd name="connsiteX789" fmla="*/ 560921 w 5125300"/>
                <a:gd name="connsiteY789" fmla="*/ 938687 h 1145447"/>
                <a:gd name="connsiteX790" fmla="*/ 560921 w 5125300"/>
                <a:gd name="connsiteY790" fmla="*/ 1009409 h 1145447"/>
                <a:gd name="connsiteX791" fmla="*/ 495334 w 5125300"/>
                <a:gd name="connsiteY791" fmla="*/ 1056097 h 1145447"/>
                <a:gd name="connsiteX792" fmla="*/ 403139 w 5125300"/>
                <a:gd name="connsiteY792" fmla="*/ 1056097 h 1145447"/>
                <a:gd name="connsiteX793" fmla="*/ 402880 w 5125300"/>
                <a:gd name="connsiteY793" fmla="*/ 1056097 h 1145447"/>
                <a:gd name="connsiteX794" fmla="*/ 310690 w 5125300"/>
                <a:gd name="connsiteY794" fmla="*/ 1056097 h 1145447"/>
                <a:gd name="connsiteX795" fmla="*/ 245102 w 5125300"/>
                <a:gd name="connsiteY795" fmla="*/ 1009409 h 1145447"/>
                <a:gd name="connsiteX796" fmla="*/ 245104 w 5125300"/>
                <a:gd name="connsiteY796" fmla="*/ 938687 h 1145447"/>
                <a:gd name="connsiteX797" fmla="*/ 310690 w 5125300"/>
                <a:gd name="connsiteY797" fmla="*/ 891999 h 1145447"/>
                <a:gd name="connsiteX798" fmla="*/ 5048055 w 5125300"/>
                <a:gd name="connsiteY798" fmla="*/ 885513 h 1145447"/>
                <a:gd name="connsiteX799" fmla="*/ 5069308 w 5125300"/>
                <a:gd name="connsiteY799" fmla="*/ 891778 h 1145447"/>
                <a:gd name="connsiteX800" fmla="*/ 5101500 w 5125300"/>
                <a:gd name="connsiteY800" fmla="*/ 914698 h 1145447"/>
                <a:gd name="connsiteX801" fmla="*/ 5101500 w 5125300"/>
                <a:gd name="connsiteY801" fmla="*/ 944957 h 1145447"/>
                <a:gd name="connsiteX802" fmla="*/ 5060636 w 5125300"/>
                <a:gd name="connsiteY802" fmla="*/ 974046 h 1145447"/>
                <a:gd name="connsiteX803" fmla="*/ 5018129 w 5125300"/>
                <a:gd name="connsiteY803" fmla="*/ 974046 h 1145447"/>
                <a:gd name="connsiteX804" fmla="*/ 4985935 w 5125300"/>
                <a:gd name="connsiteY804" fmla="*/ 951128 h 1145447"/>
                <a:gd name="connsiteX805" fmla="*/ 4985935 w 5125300"/>
                <a:gd name="connsiteY805" fmla="*/ 920868 h 1145447"/>
                <a:gd name="connsiteX806" fmla="*/ 5026800 w 5125300"/>
                <a:gd name="connsiteY806" fmla="*/ 891778 h 1145447"/>
                <a:gd name="connsiteX807" fmla="*/ 5048055 w 5125300"/>
                <a:gd name="connsiteY807" fmla="*/ 885513 h 1145447"/>
                <a:gd name="connsiteX808" fmla="*/ 3753334 w 5125300"/>
                <a:gd name="connsiteY808" fmla="*/ 885513 h 1145447"/>
                <a:gd name="connsiteX809" fmla="*/ 3774588 w 5125300"/>
                <a:gd name="connsiteY809" fmla="*/ 891778 h 1145447"/>
                <a:gd name="connsiteX810" fmla="*/ 3806780 w 5125300"/>
                <a:gd name="connsiteY810" fmla="*/ 914698 h 1145447"/>
                <a:gd name="connsiteX811" fmla="*/ 3806780 w 5125300"/>
                <a:gd name="connsiteY811" fmla="*/ 944957 h 1145447"/>
                <a:gd name="connsiteX812" fmla="*/ 3765918 w 5125300"/>
                <a:gd name="connsiteY812" fmla="*/ 974046 h 1145447"/>
                <a:gd name="connsiteX813" fmla="*/ 3723409 w 5125300"/>
                <a:gd name="connsiteY813" fmla="*/ 974046 h 1145447"/>
                <a:gd name="connsiteX814" fmla="*/ 3691219 w 5125300"/>
                <a:gd name="connsiteY814" fmla="*/ 951128 h 1145447"/>
                <a:gd name="connsiteX815" fmla="*/ 3691219 w 5125300"/>
                <a:gd name="connsiteY815" fmla="*/ 920868 h 1145447"/>
                <a:gd name="connsiteX816" fmla="*/ 3732079 w 5125300"/>
                <a:gd name="connsiteY816" fmla="*/ 891778 h 1145447"/>
                <a:gd name="connsiteX817" fmla="*/ 3753334 w 5125300"/>
                <a:gd name="connsiteY817" fmla="*/ 885513 h 1145447"/>
                <a:gd name="connsiteX818" fmla="*/ 2458878 w 5125300"/>
                <a:gd name="connsiteY818" fmla="*/ 885513 h 1145447"/>
                <a:gd name="connsiteX819" fmla="*/ 2480131 w 5125300"/>
                <a:gd name="connsiteY819" fmla="*/ 891778 h 1145447"/>
                <a:gd name="connsiteX820" fmla="*/ 2512322 w 5125300"/>
                <a:gd name="connsiteY820" fmla="*/ 914698 h 1145447"/>
                <a:gd name="connsiteX821" fmla="*/ 2512322 w 5125300"/>
                <a:gd name="connsiteY821" fmla="*/ 944957 h 1145447"/>
                <a:gd name="connsiteX822" fmla="*/ 2471460 w 5125300"/>
                <a:gd name="connsiteY822" fmla="*/ 974046 h 1145447"/>
                <a:gd name="connsiteX823" fmla="*/ 2428953 w 5125300"/>
                <a:gd name="connsiteY823" fmla="*/ 974046 h 1145447"/>
                <a:gd name="connsiteX824" fmla="*/ 2396760 w 5125300"/>
                <a:gd name="connsiteY824" fmla="*/ 951128 h 1145447"/>
                <a:gd name="connsiteX825" fmla="*/ 2396760 w 5125300"/>
                <a:gd name="connsiteY825" fmla="*/ 920868 h 1145447"/>
                <a:gd name="connsiteX826" fmla="*/ 2437623 w 5125300"/>
                <a:gd name="connsiteY826" fmla="*/ 891778 h 1145447"/>
                <a:gd name="connsiteX827" fmla="*/ 2458878 w 5125300"/>
                <a:gd name="connsiteY827" fmla="*/ 885513 h 1145447"/>
                <a:gd name="connsiteX828" fmla="*/ 1166870 w 5125300"/>
                <a:gd name="connsiteY828" fmla="*/ 885513 h 1145447"/>
                <a:gd name="connsiteX829" fmla="*/ 1188123 w 5125300"/>
                <a:gd name="connsiteY829" fmla="*/ 891778 h 1145447"/>
                <a:gd name="connsiteX830" fmla="*/ 1220317 w 5125300"/>
                <a:gd name="connsiteY830" fmla="*/ 914698 h 1145447"/>
                <a:gd name="connsiteX831" fmla="*/ 1220316 w 5125300"/>
                <a:gd name="connsiteY831" fmla="*/ 944957 h 1145447"/>
                <a:gd name="connsiteX832" fmla="*/ 1179453 w 5125300"/>
                <a:gd name="connsiteY832" fmla="*/ 974046 h 1145447"/>
                <a:gd name="connsiteX833" fmla="*/ 1136945 w 5125300"/>
                <a:gd name="connsiteY833" fmla="*/ 974046 h 1145447"/>
                <a:gd name="connsiteX834" fmla="*/ 1104752 w 5125300"/>
                <a:gd name="connsiteY834" fmla="*/ 951128 h 1145447"/>
                <a:gd name="connsiteX835" fmla="*/ 1104752 w 5125300"/>
                <a:gd name="connsiteY835" fmla="*/ 920868 h 1145447"/>
                <a:gd name="connsiteX836" fmla="*/ 1145615 w 5125300"/>
                <a:gd name="connsiteY836" fmla="*/ 891778 h 1145447"/>
                <a:gd name="connsiteX837" fmla="*/ 1166870 w 5125300"/>
                <a:gd name="connsiteY837" fmla="*/ 885513 h 1145447"/>
                <a:gd name="connsiteX838" fmla="*/ 4067642 w 5125300"/>
                <a:gd name="connsiteY838" fmla="*/ 855409 h 1145447"/>
                <a:gd name="connsiteX839" fmla="*/ 4085865 w 5125300"/>
                <a:gd name="connsiteY839" fmla="*/ 858650 h 1145447"/>
                <a:gd name="connsiteX840" fmla="*/ 4115742 w 5125300"/>
                <a:gd name="connsiteY840" fmla="*/ 874394 h 1145447"/>
                <a:gd name="connsiteX841" fmla="*/ 4120864 w 5125300"/>
                <a:gd name="connsiteY841" fmla="*/ 898829 h 1145447"/>
                <a:gd name="connsiteX842" fmla="*/ 4087503 w 5125300"/>
                <a:gd name="connsiteY842" fmla="*/ 930907 h 1145447"/>
                <a:gd name="connsiteX843" fmla="*/ 4053175 w 5125300"/>
                <a:gd name="connsiteY843" fmla="*/ 934554 h 1145447"/>
                <a:gd name="connsiteX844" fmla="*/ 4023300 w 5125300"/>
                <a:gd name="connsiteY844" fmla="*/ 918808 h 1145447"/>
                <a:gd name="connsiteX845" fmla="*/ 4018179 w 5125300"/>
                <a:gd name="connsiteY845" fmla="*/ 894372 h 1145447"/>
                <a:gd name="connsiteX846" fmla="*/ 4051541 w 5125300"/>
                <a:gd name="connsiteY846" fmla="*/ 862294 h 1145447"/>
                <a:gd name="connsiteX847" fmla="*/ 4067642 w 5125300"/>
                <a:gd name="connsiteY847" fmla="*/ 855409 h 1145447"/>
                <a:gd name="connsiteX848" fmla="*/ 2773184 w 5125300"/>
                <a:gd name="connsiteY848" fmla="*/ 855409 h 1145447"/>
                <a:gd name="connsiteX849" fmla="*/ 2791409 w 5125300"/>
                <a:gd name="connsiteY849" fmla="*/ 858650 h 1145447"/>
                <a:gd name="connsiteX850" fmla="*/ 2821286 w 5125300"/>
                <a:gd name="connsiteY850" fmla="*/ 874394 h 1145447"/>
                <a:gd name="connsiteX851" fmla="*/ 2826407 w 5125300"/>
                <a:gd name="connsiteY851" fmla="*/ 898829 h 1145447"/>
                <a:gd name="connsiteX852" fmla="*/ 2793045 w 5125300"/>
                <a:gd name="connsiteY852" fmla="*/ 930907 h 1145447"/>
                <a:gd name="connsiteX853" fmla="*/ 2758719 w 5125300"/>
                <a:gd name="connsiteY853" fmla="*/ 934554 h 1145447"/>
                <a:gd name="connsiteX854" fmla="*/ 2728842 w 5125300"/>
                <a:gd name="connsiteY854" fmla="*/ 918808 h 1145447"/>
                <a:gd name="connsiteX855" fmla="*/ 2723722 w 5125300"/>
                <a:gd name="connsiteY855" fmla="*/ 894372 h 1145447"/>
                <a:gd name="connsiteX856" fmla="*/ 2757082 w 5125300"/>
                <a:gd name="connsiteY856" fmla="*/ 862294 h 1145447"/>
                <a:gd name="connsiteX857" fmla="*/ 2773184 w 5125300"/>
                <a:gd name="connsiteY857" fmla="*/ 855409 h 1145447"/>
                <a:gd name="connsiteX858" fmla="*/ 1481179 w 5125300"/>
                <a:gd name="connsiteY858" fmla="*/ 855409 h 1145447"/>
                <a:gd name="connsiteX859" fmla="*/ 1499400 w 5125300"/>
                <a:gd name="connsiteY859" fmla="*/ 858650 h 1145447"/>
                <a:gd name="connsiteX860" fmla="*/ 1529277 w 5125300"/>
                <a:gd name="connsiteY860" fmla="*/ 874394 h 1145447"/>
                <a:gd name="connsiteX861" fmla="*/ 1534399 w 5125300"/>
                <a:gd name="connsiteY861" fmla="*/ 898829 h 1145447"/>
                <a:gd name="connsiteX862" fmla="*/ 1501038 w 5125300"/>
                <a:gd name="connsiteY862" fmla="*/ 930907 h 1145447"/>
                <a:gd name="connsiteX863" fmla="*/ 1466711 w 5125300"/>
                <a:gd name="connsiteY863" fmla="*/ 934554 h 1145447"/>
                <a:gd name="connsiteX864" fmla="*/ 1436834 w 5125300"/>
                <a:gd name="connsiteY864" fmla="*/ 918808 h 1145447"/>
                <a:gd name="connsiteX865" fmla="*/ 1431714 w 5125300"/>
                <a:gd name="connsiteY865" fmla="*/ 894372 h 1145447"/>
                <a:gd name="connsiteX866" fmla="*/ 1465075 w 5125300"/>
                <a:gd name="connsiteY866" fmla="*/ 862294 h 1145447"/>
                <a:gd name="connsiteX867" fmla="*/ 1481179 w 5125300"/>
                <a:gd name="connsiteY867" fmla="*/ 855409 h 1145447"/>
                <a:gd name="connsiteX868" fmla="*/ 186719 w 5125300"/>
                <a:gd name="connsiteY868" fmla="*/ 855409 h 1145447"/>
                <a:gd name="connsiteX869" fmla="*/ 204942 w 5125300"/>
                <a:gd name="connsiteY869" fmla="*/ 858650 h 1145447"/>
                <a:gd name="connsiteX870" fmla="*/ 234819 w 5125300"/>
                <a:gd name="connsiteY870" fmla="*/ 874394 h 1145447"/>
                <a:gd name="connsiteX871" fmla="*/ 239942 w 5125300"/>
                <a:gd name="connsiteY871" fmla="*/ 898829 h 1145447"/>
                <a:gd name="connsiteX872" fmla="*/ 206580 w 5125300"/>
                <a:gd name="connsiteY872" fmla="*/ 930907 h 1145447"/>
                <a:gd name="connsiteX873" fmla="*/ 172253 w 5125300"/>
                <a:gd name="connsiteY873" fmla="*/ 934554 h 1145447"/>
                <a:gd name="connsiteX874" fmla="*/ 142377 w 5125300"/>
                <a:gd name="connsiteY874" fmla="*/ 918808 h 1145447"/>
                <a:gd name="connsiteX875" fmla="*/ 137254 w 5125300"/>
                <a:gd name="connsiteY875" fmla="*/ 894372 h 1145447"/>
                <a:gd name="connsiteX876" fmla="*/ 170617 w 5125300"/>
                <a:gd name="connsiteY876" fmla="*/ 862294 h 1145447"/>
                <a:gd name="connsiteX877" fmla="*/ 186719 w 5125300"/>
                <a:gd name="connsiteY877" fmla="*/ 855409 h 1145447"/>
                <a:gd name="connsiteX878" fmla="*/ 4211614 w 5125300"/>
                <a:gd name="connsiteY878" fmla="*/ 845242 h 1145447"/>
                <a:gd name="connsiteX879" fmla="*/ 4221865 w 5125300"/>
                <a:gd name="connsiteY879" fmla="*/ 848650 h 1145447"/>
                <a:gd name="connsiteX880" fmla="*/ 4233691 w 5125300"/>
                <a:gd name="connsiteY880" fmla="*/ 857851 h 1145447"/>
                <a:gd name="connsiteX881" fmla="*/ 4232763 w 5125300"/>
                <a:gd name="connsiteY881" fmla="*/ 872716 h 1145447"/>
                <a:gd name="connsiteX882" fmla="*/ 4219838 w 5125300"/>
                <a:gd name="connsiteY882" fmla="*/ 881136 h 1145447"/>
                <a:gd name="connsiteX883" fmla="*/ 4198954 w 5125300"/>
                <a:gd name="connsiteY883" fmla="*/ 880476 h 1145447"/>
                <a:gd name="connsiteX884" fmla="*/ 4187128 w 5125300"/>
                <a:gd name="connsiteY884" fmla="*/ 871276 h 1145447"/>
                <a:gd name="connsiteX885" fmla="*/ 4188055 w 5125300"/>
                <a:gd name="connsiteY885" fmla="*/ 856409 h 1145447"/>
                <a:gd name="connsiteX886" fmla="*/ 4200981 w 5125300"/>
                <a:gd name="connsiteY886" fmla="*/ 847992 h 1145447"/>
                <a:gd name="connsiteX887" fmla="*/ 4211614 w 5125300"/>
                <a:gd name="connsiteY887" fmla="*/ 845242 h 1145447"/>
                <a:gd name="connsiteX888" fmla="*/ 2917157 w 5125300"/>
                <a:gd name="connsiteY888" fmla="*/ 845242 h 1145447"/>
                <a:gd name="connsiteX889" fmla="*/ 2927405 w 5125300"/>
                <a:gd name="connsiteY889" fmla="*/ 848650 h 1145447"/>
                <a:gd name="connsiteX890" fmla="*/ 2939231 w 5125300"/>
                <a:gd name="connsiteY890" fmla="*/ 857851 h 1145447"/>
                <a:gd name="connsiteX891" fmla="*/ 2938304 w 5125300"/>
                <a:gd name="connsiteY891" fmla="*/ 872716 h 1145447"/>
                <a:gd name="connsiteX892" fmla="*/ 2925381 w 5125300"/>
                <a:gd name="connsiteY892" fmla="*/ 881136 h 1145447"/>
                <a:gd name="connsiteX893" fmla="*/ 2904498 w 5125300"/>
                <a:gd name="connsiteY893" fmla="*/ 880476 h 1145447"/>
                <a:gd name="connsiteX894" fmla="*/ 2892672 w 5125300"/>
                <a:gd name="connsiteY894" fmla="*/ 871276 h 1145447"/>
                <a:gd name="connsiteX895" fmla="*/ 2893598 w 5125300"/>
                <a:gd name="connsiteY895" fmla="*/ 856409 h 1145447"/>
                <a:gd name="connsiteX896" fmla="*/ 2906525 w 5125300"/>
                <a:gd name="connsiteY896" fmla="*/ 847992 h 1145447"/>
                <a:gd name="connsiteX897" fmla="*/ 2917157 w 5125300"/>
                <a:gd name="connsiteY897" fmla="*/ 845242 h 1145447"/>
                <a:gd name="connsiteX898" fmla="*/ 1625149 w 5125300"/>
                <a:gd name="connsiteY898" fmla="*/ 845242 h 1145447"/>
                <a:gd name="connsiteX899" fmla="*/ 1635400 w 5125300"/>
                <a:gd name="connsiteY899" fmla="*/ 848650 h 1145447"/>
                <a:gd name="connsiteX900" fmla="*/ 1647223 w 5125300"/>
                <a:gd name="connsiteY900" fmla="*/ 857851 h 1145447"/>
                <a:gd name="connsiteX901" fmla="*/ 1646299 w 5125300"/>
                <a:gd name="connsiteY901" fmla="*/ 872716 h 1145447"/>
                <a:gd name="connsiteX902" fmla="*/ 1633373 w 5125300"/>
                <a:gd name="connsiteY902" fmla="*/ 881136 h 1145447"/>
                <a:gd name="connsiteX903" fmla="*/ 1612489 w 5125300"/>
                <a:gd name="connsiteY903" fmla="*/ 880476 h 1145447"/>
                <a:gd name="connsiteX904" fmla="*/ 1600667 w 5125300"/>
                <a:gd name="connsiteY904" fmla="*/ 871276 h 1145447"/>
                <a:gd name="connsiteX905" fmla="*/ 1601591 w 5125300"/>
                <a:gd name="connsiteY905" fmla="*/ 856409 h 1145447"/>
                <a:gd name="connsiteX906" fmla="*/ 1614516 w 5125300"/>
                <a:gd name="connsiteY906" fmla="*/ 847992 h 1145447"/>
                <a:gd name="connsiteX907" fmla="*/ 1625149 w 5125300"/>
                <a:gd name="connsiteY907" fmla="*/ 845242 h 1145447"/>
                <a:gd name="connsiteX908" fmla="*/ 330692 w 5125300"/>
                <a:gd name="connsiteY908" fmla="*/ 845242 h 1145447"/>
                <a:gd name="connsiteX909" fmla="*/ 340942 w 5125300"/>
                <a:gd name="connsiteY909" fmla="*/ 848650 h 1145447"/>
                <a:gd name="connsiteX910" fmla="*/ 352766 w 5125300"/>
                <a:gd name="connsiteY910" fmla="*/ 857851 h 1145447"/>
                <a:gd name="connsiteX911" fmla="*/ 351840 w 5125300"/>
                <a:gd name="connsiteY911" fmla="*/ 872716 h 1145447"/>
                <a:gd name="connsiteX912" fmla="*/ 338917 w 5125300"/>
                <a:gd name="connsiteY912" fmla="*/ 881136 h 1145447"/>
                <a:gd name="connsiteX913" fmla="*/ 318033 w 5125300"/>
                <a:gd name="connsiteY913" fmla="*/ 880476 h 1145447"/>
                <a:gd name="connsiteX914" fmla="*/ 306207 w 5125300"/>
                <a:gd name="connsiteY914" fmla="*/ 871276 h 1145447"/>
                <a:gd name="connsiteX915" fmla="*/ 307135 w 5125300"/>
                <a:gd name="connsiteY915" fmla="*/ 856409 h 1145447"/>
                <a:gd name="connsiteX916" fmla="*/ 320058 w 5125300"/>
                <a:gd name="connsiteY916" fmla="*/ 847992 h 1145447"/>
                <a:gd name="connsiteX917" fmla="*/ 330692 w 5125300"/>
                <a:gd name="connsiteY917" fmla="*/ 845242 h 1145447"/>
                <a:gd name="connsiteX918" fmla="*/ 4370998 w 5125300"/>
                <a:gd name="connsiteY918" fmla="*/ 845241 h 1145447"/>
                <a:gd name="connsiteX919" fmla="*/ 4381249 w 5125300"/>
                <a:gd name="connsiteY919" fmla="*/ 848649 h 1145447"/>
                <a:gd name="connsiteX920" fmla="*/ 4393075 w 5125300"/>
                <a:gd name="connsiteY920" fmla="*/ 857851 h 1145447"/>
                <a:gd name="connsiteX921" fmla="*/ 4392149 w 5125300"/>
                <a:gd name="connsiteY921" fmla="*/ 872715 h 1145447"/>
                <a:gd name="connsiteX922" fmla="*/ 4379222 w 5125300"/>
                <a:gd name="connsiteY922" fmla="*/ 881134 h 1145447"/>
                <a:gd name="connsiteX923" fmla="*/ 4358342 w 5125300"/>
                <a:gd name="connsiteY923" fmla="*/ 880475 h 1145447"/>
                <a:gd name="connsiteX924" fmla="*/ 4346516 w 5125300"/>
                <a:gd name="connsiteY924" fmla="*/ 871276 h 1145447"/>
                <a:gd name="connsiteX925" fmla="*/ 4347443 w 5125300"/>
                <a:gd name="connsiteY925" fmla="*/ 856409 h 1145447"/>
                <a:gd name="connsiteX926" fmla="*/ 4360367 w 5125300"/>
                <a:gd name="connsiteY926" fmla="*/ 847989 h 1145447"/>
                <a:gd name="connsiteX927" fmla="*/ 4370998 w 5125300"/>
                <a:gd name="connsiteY927" fmla="*/ 845241 h 1145447"/>
                <a:gd name="connsiteX928" fmla="*/ 3076281 w 5125300"/>
                <a:gd name="connsiteY928" fmla="*/ 845241 h 1145447"/>
                <a:gd name="connsiteX929" fmla="*/ 3086531 w 5125300"/>
                <a:gd name="connsiteY929" fmla="*/ 848649 h 1145447"/>
                <a:gd name="connsiteX930" fmla="*/ 3098357 w 5125300"/>
                <a:gd name="connsiteY930" fmla="*/ 857851 h 1145447"/>
                <a:gd name="connsiteX931" fmla="*/ 3097429 w 5125300"/>
                <a:gd name="connsiteY931" fmla="*/ 872715 h 1145447"/>
                <a:gd name="connsiteX932" fmla="*/ 3084506 w 5125300"/>
                <a:gd name="connsiteY932" fmla="*/ 881134 h 1145447"/>
                <a:gd name="connsiteX933" fmla="*/ 3063624 w 5125300"/>
                <a:gd name="connsiteY933" fmla="*/ 880475 h 1145447"/>
                <a:gd name="connsiteX934" fmla="*/ 3051796 w 5125300"/>
                <a:gd name="connsiteY934" fmla="*/ 871276 h 1145447"/>
                <a:gd name="connsiteX935" fmla="*/ 3052724 w 5125300"/>
                <a:gd name="connsiteY935" fmla="*/ 856409 h 1145447"/>
                <a:gd name="connsiteX936" fmla="*/ 3065647 w 5125300"/>
                <a:gd name="connsiteY936" fmla="*/ 847989 h 1145447"/>
                <a:gd name="connsiteX937" fmla="*/ 3076281 w 5125300"/>
                <a:gd name="connsiteY937" fmla="*/ 845241 h 1145447"/>
                <a:gd name="connsiteX938" fmla="*/ 1781823 w 5125300"/>
                <a:gd name="connsiteY938" fmla="*/ 845241 h 1145447"/>
                <a:gd name="connsiteX939" fmla="*/ 1792073 w 5125300"/>
                <a:gd name="connsiteY939" fmla="*/ 848649 h 1145447"/>
                <a:gd name="connsiteX940" fmla="*/ 1803897 w 5125300"/>
                <a:gd name="connsiteY940" fmla="*/ 857851 h 1145447"/>
                <a:gd name="connsiteX941" fmla="*/ 1802972 w 5125300"/>
                <a:gd name="connsiteY941" fmla="*/ 872715 h 1145447"/>
                <a:gd name="connsiteX942" fmla="*/ 1790048 w 5125300"/>
                <a:gd name="connsiteY942" fmla="*/ 881134 h 1145447"/>
                <a:gd name="connsiteX943" fmla="*/ 1769164 w 5125300"/>
                <a:gd name="connsiteY943" fmla="*/ 880475 h 1145447"/>
                <a:gd name="connsiteX944" fmla="*/ 1757338 w 5125300"/>
                <a:gd name="connsiteY944" fmla="*/ 871276 h 1145447"/>
                <a:gd name="connsiteX945" fmla="*/ 1758265 w 5125300"/>
                <a:gd name="connsiteY945" fmla="*/ 856409 h 1145447"/>
                <a:gd name="connsiteX946" fmla="*/ 1771189 w 5125300"/>
                <a:gd name="connsiteY946" fmla="*/ 847989 h 1145447"/>
                <a:gd name="connsiteX947" fmla="*/ 1781823 w 5125300"/>
                <a:gd name="connsiteY947" fmla="*/ 845241 h 1145447"/>
                <a:gd name="connsiteX948" fmla="*/ 489815 w 5125300"/>
                <a:gd name="connsiteY948" fmla="*/ 845241 h 1145447"/>
                <a:gd name="connsiteX949" fmla="*/ 500065 w 5125300"/>
                <a:gd name="connsiteY949" fmla="*/ 848649 h 1145447"/>
                <a:gd name="connsiteX950" fmla="*/ 511892 w 5125300"/>
                <a:gd name="connsiteY950" fmla="*/ 857851 h 1145447"/>
                <a:gd name="connsiteX951" fmla="*/ 510964 w 5125300"/>
                <a:gd name="connsiteY951" fmla="*/ 872715 h 1145447"/>
                <a:gd name="connsiteX952" fmla="*/ 498041 w 5125300"/>
                <a:gd name="connsiteY952" fmla="*/ 881134 h 1145447"/>
                <a:gd name="connsiteX953" fmla="*/ 477159 w 5125300"/>
                <a:gd name="connsiteY953" fmla="*/ 880475 h 1145447"/>
                <a:gd name="connsiteX954" fmla="*/ 465331 w 5125300"/>
                <a:gd name="connsiteY954" fmla="*/ 871276 h 1145447"/>
                <a:gd name="connsiteX955" fmla="*/ 466259 w 5125300"/>
                <a:gd name="connsiteY955" fmla="*/ 856409 h 1145447"/>
                <a:gd name="connsiteX956" fmla="*/ 479182 w 5125300"/>
                <a:gd name="connsiteY956" fmla="*/ 847989 h 1145447"/>
                <a:gd name="connsiteX957" fmla="*/ 489815 w 5125300"/>
                <a:gd name="connsiteY957" fmla="*/ 845241 h 1145447"/>
                <a:gd name="connsiteX958" fmla="*/ 4915428 w 5125300"/>
                <a:gd name="connsiteY958" fmla="*/ 841152 h 1145447"/>
                <a:gd name="connsiteX959" fmla="*/ 4934044 w 5125300"/>
                <a:gd name="connsiteY959" fmla="*/ 846920 h 1145447"/>
                <a:gd name="connsiteX960" fmla="*/ 4978286 w 5125300"/>
                <a:gd name="connsiteY960" fmla="*/ 879548 h 1145447"/>
                <a:gd name="connsiteX961" fmla="*/ 4977622 w 5125300"/>
                <a:gd name="connsiteY961" fmla="*/ 906251 h 1145447"/>
                <a:gd name="connsiteX962" fmla="*/ 4948709 w 5125300"/>
                <a:gd name="connsiteY962" fmla="*/ 926114 h 1145447"/>
                <a:gd name="connsiteX963" fmla="*/ 4911198 w 5125300"/>
                <a:gd name="connsiteY963" fmla="*/ 925642 h 1145447"/>
                <a:gd name="connsiteX964" fmla="*/ 4866959 w 5125300"/>
                <a:gd name="connsiteY964" fmla="*/ 893013 h 1145447"/>
                <a:gd name="connsiteX965" fmla="*/ 4867622 w 5125300"/>
                <a:gd name="connsiteY965" fmla="*/ 866310 h 1145447"/>
                <a:gd name="connsiteX966" fmla="*/ 4896536 w 5125300"/>
                <a:gd name="connsiteY966" fmla="*/ 846447 h 1145447"/>
                <a:gd name="connsiteX967" fmla="*/ 4915428 w 5125300"/>
                <a:gd name="connsiteY967" fmla="*/ 841152 h 1145447"/>
                <a:gd name="connsiteX968" fmla="*/ 3620708 w 5125300"/>
                <a:gd name="connsiteY968" fmla="*/ 841152 h 1145447"/>
                <a:gd name="connsiteX969" fmla="*/ 3639327 w 5125300"/>
                <a:gd name="connsiteY969" fmla="*/ 846920 h 1145447"/>
                <a:gd name="connsiteX970" fmla="*/ 3683566 w 5125300"/>
                <a:gd name="connsiteY970" fmla="*/ 879548 h 1145447"/>
                <a:gd name="connsiteX971" fmla="*/ 3682903 w 5125300"/>
                <a:gd name="connsiteY971" fmla="*/ 906251 h 1145447"/>
                <a:gd name="connsiteX972" fmla="*/ 3653989 w 5125300"/>
                <a:gd name="connsiteY972" fmla="*/ 926114 h 1145447"/>
                <a:gd name="connsiteX973" fmla="*/ 3616478 w 5125300"/>
                <a:gd name="connsiteY973" fmla="*/ 925642 h 1145447"/>
                <a:gd name="connsiteX974" fmla="*/ 3572241 w 5125300"/>
                <a:gd name="connsiteY974" fmla="*/ 893013 h 1145447"/>
                <a:gd name="connsiteX975" fmla="*/ 3572904 w 5125300"/>
                <a:gd name="connsiteY975" fmla="*/ 866310 h 1145447"/>
                <a:gd name="connsiteX976" fmla="*/ 3601816 w 5125300"/>
                <a:gd name="connsiteY976" fmla="*/ 846447 h 1145447"/>
                <a:gd name="connsiteX977" fmla="*/ 3620708 w 5125300"/>
                <a:gd name="connsiteY977" fmla="*/ 841152 h 1145447"/>
                <a:gd name="connsiteX978" fmla="*/ 2326251 w 5125300"/>
                <a:gd name="connsiteY978" fmla="*/ 841152 h 1145447"/>
                <a:gd name="connsiteX979" fmla="*/ 2344869 w 5125300"/>
                <a:gd name="connsiteY979" fmla="*/ 846920 h 1145447"/>
                <a:gd name="connsiteX980" fmla="*/ 2389110 w 5125300"/>
                <a:gd name="connsiteY980" fmla="*/ 879548 h 1145447"/>
                <a:gd name="connsiteX981" fmla="*/ 2388443 w 5125300"/>
                <a:gd name="connsiteY981" fmla="*/ 906251 h 1145447"/>
                <a:gd name="connsiteX982" fmla="*/ 2359531 w 5125300"/>
                <a:gd name="connsiteY982" fmla="*/ 926114 h 1145447"/>
                <a:gd name="connsiteX983" fmla="*/ 2322021 w 5125300"/>
                <a:gd name="connsiteY983" fmla="*/ 925642 h 1145447"/>
                <a:gd name="connsiteX984" fmla="*/ 2277783 w 5125300"/>
                <a:gd name="connsiteY984" fmla="*/ 893013 h 1145447"/>
                <a:gd name="connsiteX985" fmla="*/ 2278447 w 5125300"/>
                <a:gd name="connsiteY985" fmla="*/ 866310 h 1145447"/>
                <a:gd name="connsiteX986" fmla="*/ 2307358 w 5125300"/>
                <a:gd name="connsiteY986" fmla="*/ 846447 h 1145447"/>
                <a:gd name="connsiteX987" fmla="*/ 2326251 w 5125300"/>
                <a:gd name="connsiteY987" fmla="*/ 841152 h 1145447"/>
                <a:gd name="connsiteX988" fmla="*/ 1034243 w 5125300"/>
                <a:gd name="connsiteY988" fmla="*/ 841152 h 1145447"/>
                <a:gd name="connsiteX989" fmla="*/ 1052863 w 5125300"/>
                <a:gd name="connsiteY989" fmla="*/ 846920 h 1145447"/>
                <a:gd name="connsiteX990" fmla="*/ 1097101 w 5125300"/>
                <a:gd name="connsiteY990" fmla="*/ 879548 h 1145447"/>
                <a:gd name="connsiteX991" fmla="*/ 1096438 w 5125300"/>
                <a:gd name="connsiteY991" fmla="*/ 906251 h 1145447"/>
                <a:gd name="connsiteX992" fmla="*/ 1067524 w 5125300"/>
                <a:gd name="connsiteY992" fmla="*/ 926114 h 1145447"/>
                <a:gd name="connsiteX993" fmla="*/ 1030015 w 5125300"/>
                <a:gd name="connsiteY993" fmla="*/ 925642 h 1145447"/>
                <a:gd name="connsiteX994" fmla="*/ 985774 w 5125300"/>
                <a:gd name="connsiteY994" fmla="*/ 893013 h 1145447"/>
                <a:gd name="connsiteX995" fmla="*/ 986439 w 5125300"/>
                <a:gd name="connsiteY995" fmla="*/ 866310 h 1145447"/>
                <a:gd name="connsiteX996" fmla="*/ 1015353 w 5125300"/>
                <a:gd name="connsiteY996" fmla="*/ 846447 h 1145447"/>
                <a:gd name="connsiteX997" fmla="*/ 1034243 w 5125300"/>
                <a:gd name="connsiteY997" fmla="*/ 841152 h 1145447"/>
                <a:gd name="connsiteX998" fmla="*/ 4276869 w 5125300"/>
                <a:gd name="connsiteY998" fmla="*/ 823117 h 1145447"/>
                <a:gd name="connsiteX999" fmla="*/ 4284064 w 5125300"/>
                <a:gd name="connsiteY999" fmla="*/ 823117 h 1145447"/>
                <a:gd name="connsiteX1000" fmla="*/ 4298563 w 5125300"/>
                <a:gd name="connsiteY1000" fmla="*/ 823117 h 1145447"/>
                <a:gd name="connsiteX1001" fmla="*/ 4321074 w 5125300"/>
                <a:gd name="connsiteY1001" fmla="*/ 839141 h 1145447"/>
                <a:gd name="connsiteX1002" fmla="*/ 4321074 w 5125300"/>
                <a:gd name="connsiteY1002" fmla="*/ 859148 h 1145447"/>
                <a:gd name="connsiteX1003" fmla="*/ 4298565 w 5125300"/>
                <a:gd name="connsiteY1003" fmla="*/ 875173 h 1145447"/>
                <a:gd name="connsiteX1004" fmla="*/ 4284064 w 5125300"/>
                <a:gd name="connsiteY1004" fmla="*/ 875173 h 1145447"/>
                <a:gd name="connsiteX1005" fmla="*/ 4276869 w 5125300"/>
                <a:gd name="connsiteY1005" fmla="*/ 875173 h 1145447"/>
                <a:gd name="connsiteX1006" fmla="*/ 4254357 w 5125300"/>
                <a:gd name="connsiteY1006" fmla="*/ 859148 h 1145447"/>
                <a:gd name="connsiteX1007" fmla="*/ 4254357 w 5125300"/>
                <a:gd name="connsiteY1007" fmla="*/ 839141 h 1145447"/>
                <a:gd name="connsiteX1008" fmla="*/ 4276869 w 5125300"/>
                <a:gd name="connsiteY1008" fmla="*/ 823117 h 1145447"/>
                <a:gd name="connsiteX1009" fmla="*/ 2982409 w 5125300"/>
                <a:gd name="connsiteY1009" fmla="*/ 823117 h 1145447"/>
                <a:gd name="connsiteX1010" fmla="*/ 2989347 w 5125300"/>
                <a:gd name="connsiteY1010" fmla="*/ 823117 h 1145447"/>
                <a:gd name="connsiteX1011" fmla="*/ 3003845 w 5125300"/>
                <a:gd name="connsiteY1011" fmla="*/ 823117 h 1145447"/>
                <a:gd name="connsiteX1012" fmla="*/ 3026354 w 5125300"/>
                <a:gd name="connsiteY1012" fmla="*/ 839141 h 1145447"/>
                <a:gd name="connsiteX1013" fmla="*/ 3026356 w 5125300"/>
                <a:gd name="connsiteY1013" fmla="*/ 859148 h 1145447"/>
                <a:gd name="connsiteX1014" fmla="*/ 3003846 w 5125300"/>
                <a:gd name="connsiteY1014" fmla="*/ 875173 h 1145447"/>
                <a:gd name="connsiteX1015" fmla="*/ 2989347 w 5125300"/>
                <a:gd name="connsiteY1015" fmla="*/ 875173 h 1145447"/>
                <a:gd name="connsiteX1016" fmla="*/ 2982411 w 5125300"/>
                <a:gd name="connsiteY1016" fmla="*/ 875173 h 1145447"/>
                <a:gd name="connsiteX1017" fmla="*/ 2959901 w 5125300"/>
                <a:gd name="connsiteY1017" fmla="*/ 859148 h 1145447"/>
                <a:gd name="connsiteX1018" fmla="*/ 2959901 w 5125300"/>
                <a:gd name="connsiteY1018" fmla="*/ 839141 h 1145447"/>
                <a:gd name="connsiteX1019" fmla="*/ 2982409 w 5125300"/>
                <a:gd name="connsiteY1019" fmla="*/ 823117 h 1145447"/>
                <a:gd name="connsiteX1020" fmla="*/ 1690402 w 5125300"/>
                <a:gd name="connsiteY1020" fmla="*/ 823117 h 1145447"/>
                <a:gd name="connsiteX1021" fmla="*/ 1694887 w 5125300"/>
                <a:gd name="connsiteY1021" fmla="*/ 823117 h 1145447"/>
                <a:gd name="connsiteX1022" fmla="*/ 1709388 w 5125300"/>
                <a:gd name="connsiteY1022" fmla="*/ 823117 h 1145447"/>
                <a:gd name="connsiteX1023" fmla="*/ 1731898 w 5125300"/>
                <a:gd name="connsiteY1023" fmla="*/ 839141 h 1145447"/>
                <a:gd name="connsiteX1024" fmla="*/ 1731900 w 5125300"/>
                <a:gd name="connsiteY1024" fmla="*/ 859148 h 1145447"/>
                <a:gd name="connsiteX1025" fmla="*/ 1709388 w 5125300"/>
                <a:gd name="connsiteY1025" fmla="*/ 875173 h 1145447"/>
                <a:gd name="connsiteX1026" fmla="*/ 1694887 w 5125300"/>
                <a:gd name="connsiteY1026" fmla="*/ 875173 h 1145447"/>
                <a:gd name="connsiteX1027" fmla="*/ 1690406 w 5125300"/>
                <a:gd name="connsiteY1027" fmla="*/ 875173 h 1145447"/>
                <a:gd name="connsiteX1028" fmla="*/ 1667893 w 5125300"/>
                <a:gd name="connsiteY1028" fmla="*/ 859148 h 1145447"/>
                <a:gd name="connsiteX1029" fmla="*/ 1667893 w 5125300"/>
                <a:gd name="connsiteY1029" fmla="*/ 839141 h 1145447"/>
                <a:gd name="connsiteX1030" fmla="*/ 1690402 w 5125300"/>
                <a:gd name="connsiteY1030" fmla="*/ 823117 h 1145447"/>
                <a:gd name="connsiteX1031" fmla="*/ 395946 w 5125300"/>
                <a:gd name="connsiteY1031" fmla="*/ 823117 h 1145447"/>
                <a:gd name="connsiteX1032" fmla="*/ 402880 w 5125300"/>
                <a:gd name="connsiteY1032" fmla="*/ 823117 h 1145447"/>
                <a:gd name="connsiteX1033" fmla="*/ 417380 w 5125300"/>
                <a:gd name="connsiteY1033" fmla="*/ 823117 h 1145447"/>
                <a:gd name="connsiteX1034" fmla="*/ 439891 w 5125300"/>
                <a:gd name="connsiteY1034" fmla="*/ 839141 h 1145447"/>
                <a:gd name="connsiteX1035" fmla="*/ 439891 w 5125300"/>
                <a:gd name="connsiteY1035" fmla="*/ 859148 h 1145447"/>
                <a:gd name="connsiteX1036" fmla="*/ 417380 w 5125300"/>
                <a:gd name="connsiteY1036" fmla="*/ 875173 h 1145447"/>
                <a:gd name="connsiteX1037" fmla="*/ 402880 w 5125300"/>
                <a:gd name="connsiteY1037" fmla="*/ 875173 h 1145447"/>
                <a:gd name="connsiteX1038" fmla="*/ 395946 w 5125300"/>
                <a:gd name="connsiteY1038" fmla="*/ 875173 h 1145447"/>
                <a:gd name="connsiteX1039" fmla="*/ 373434 w 5125300"/>
                <a:gd name="connsiteY1039" fmla="*/ 859148 h 1145447"/>
                <a:gd name="connsiteX1040" fmla="*/ 373434 w 5125300"/>
                <a:gd name="connsiteY1040" fmla="*/ 839141 h 1145447"/>
                <a:gd name="connsiteX1041" fmla="*/ 395946 w 5125300"/>
                <a:gd name="connsiteY1041" fmla="*/ 823117 h 1145447"/>
                <a:gd name="connsiteX1042" fmla="*/ 4964415 w 5125300"/>
                <a:gd name="connsiteY1042" fmla="*/ 803347 h 1145447"/>
                <a:gd name="connsiteX1043" fmla="*/ 4974665 w 5125300"/>
                <a:gd name="connsiteY1043" fmla="*/ 806755 h 1145447"/>
                <a:gd name="connsiteX1044" fmla="*/ 4986491 w 5125300"/>
                <a:gd name="connsiteY1044" fmla="*/ 815957 h 1145447"/>
                <a:gd name="connsiteX1045" fmla="*/ 4985564 w 5125300"/>
                <a:gd name="connsiteY1045" fmla="*/ 830821 h 1145447"/>
                <a:gd name="connsiteX1046" fmla="*/ 4972639 w 5125300"/>
                <a:gd name="connsiteY1046" fmla="*/ 839241 h 1145447"/>
                <a:gd name="connsiteX1047" fmla="*/ 4951756 w 5125300"/>
                <a:gd name="connsiteY1047" fmla="*/ 838583 h 1145447"/>
                <a:gd name="connsiteX1048" fmla="*/ 4939931 w 5125300"/>
                <a:gd name="connsiteY1048" fmla="*/ 829382 h 1145447"/>
                <a:gd name="connsiteX1049" fmla="*/ 4940856 w 5125300"/>
                <a:gd name="connsiteY1049" fmla="*/ 814517 h 1145447"/>
                <a:gd name="connsiteX1050" fmla="*/ 4953781 w 5125300"/>
                <a:gd name="connsiteY1050" fmla="*/ 806097 h 1145447"/>
                <a:gd name="connsiteX1051" fmla="*/ 4964415 w 5125300"/>
                <a:gd name="connsiteY1051" fmla="*/ 803347 h 1145447"/>
                <a:gd name="connsiteX1052" fmla="*/ 3669695 w 5125300"/>
                <a:gd name="connsiteY1052" fmla="*/ 803347 h 1145447"/>
                <a:gd name="connsiteX1053" fmla="*/ 3679945 w 5125300"/>
                <a:gd name="connsiteY1053" fmla="*/ 806755 h 1145447"/>
                <a:gd name="connsiteX1054" fmla="*/ 3691772 w 5125300"/>
                <a:gd name="connsiteY1054" fmla="*/ 815957 h 1145447"/>
                <a:gd name="connsiteX1055" fmla="*/ 3690844 w 5125300"/>
                <a:gd name="connsiteY1055" fmla="*/ 830821 h 1145447"/>
                <a:gd name="connsiteX1056" fmla="*/ 3677921 w 5125300"/>
                <a:gd name="connsiteY1056" fmla="*/ 839241 h 1145447"/>
                <a:gd name="connsiteX1057" fmla="*/ 3657039 w 5125300"/>
                <a:gd name="connsiteY1057" fmla="*/ 838583 h 1145447"/>
                <a:gd name="connsiteX1058" fmla="*/ 3645213 w 5125300"/>
                <a:gd name="connsiteY1058" fmla="*/ 829382 h 1145447"/>
                <a:gd name="connsiteX1059" fmla="*/ 3646139 w 5125300"/>
                <a:gd name="connsiteY1059" fmla="*/ 814517 h 1145447"/>
                <a:gd name="connsiteX1060" fmla="*/ 3659063 w 5125300"/>
                <a:gd name="connsiteY1060" fmla="*/ 806097 h 1145447"/>
                <a:gd name="connsiteX1061" fmla="*/ 3669695 w 5125300"/>
                <a:gd name="connsiteY1061" fmla="*/ 803347 h 1145447"/>
                <a:gd name="connsiteX1062" fmla="*/ 2375239 w 5125300"/>
                <a:gd name="connsiteY1062" fmla="*/ 803347 h 1145447"/>
                <a:gd name="connsiteX1063" fmla="*/ 2385487 w 5125300"/>
                <a:gd name="connsiteY1063" fmla="*/ 806755 h 1145447"/>
                <a:gd name="connsiteX1064" fmla="*/ 2397312 w 5125300"/>
                <a:gd name="connsiteY1064" fmla="*/ 815957 h 1145447"/>
                <a:gd name="connsiteX1065" fmla="*/ 2396388 w 5125300"/>
                <a:gd name="connsiteY1065" fmla="*/ 830821 h 1145447"/>
                <a:gd name="connsiteX1066" fmla="*/ 2383463 w 5125300"/>
                <a:gd name="connsiteY1066" fmla="*/ 839241 h 1145447"/>
                <a:gd name="connsiteX1067" fmla="*/ 2362581 w 5125300"/>
                <a:gd name="connsiteY1067" fmla="*/ 838583 h 1145447"/>
                <a:gd name="connsiteX1068" fmla="*/ 2350753 w 5125300"/>
                <a:gd name="connsiteY1068" fmla="*/ 829382 h 1145447"/>
                <a:gd name="connsiteX1069" fmla="*/ 2351681 w 5125300"/>
                <a:gd name="connsiteY1069" fmla="*/ 814517 h 1145447"/>
                <a:gd name="connsiteX1070" fmla="*/ 2364606 w 5125300"/>
                <a:gd name="connsiteY1070" fmla="*/ 806097 h 1145447"/>
                <a:gd name="connsiteX1071" fmla="*/ 2375239 w 5125300"/>
                <a:gd name="connsiteY1071" fmla="*/ 803347 h 1145447"/>
                <a:gd name="connsiteX1072" fmla="*/ 1083230 w 5125300"/>
                <a:gd name="connsiteY1072" fmla="*/ 803347 h 1145447"/>
                <a:gd name="connsiteX1073" fmla="*/ 1093480 w 5125300"/>
                <a:gd name="connsiteY1073" fmla="*/ 806755 h 1145447"/>
                <a:gd name="connsiteX1074" fmla="*/ 1105307 w 5125300"/>
                <a:gd name="connsiteY1074" fmla="*/ 815957 h 1145447"/>
                <a:gd name="connsiteX1075" fmla="*/ 1104379 w 5125300"/>
                <a:gd name="connsiteY1075" fmla="*/ 830821 h 1145447"/>
                <a:gd name="connsiteX1076" fmla="*/ 1091454 w 5125300"/>
                <a:gd name="connsiteY1076" fmla="*/ 839241 h 1145447"/>
                <a:gd name="connsiteX1077" fmla="*/ 1070574 w 5125300"/>
                <a:gd name="connsiteY1077" fmla="*/ 838583 h 1145447"/>
                <a:gd name="connsiteX1078" fmla="*/ 1058748 w 5125300"/>
                <a:gd name="connsiteY1078" fmla="*/ 829382 h 1145447"/>
                <a:gd name="connsiteX1079" fmla="*/ 1059673 w 5125300"/>
                <a:gd name="connsiteY1079" fmla="*/ 814517 h 1145447"/>
                <a:gd name="connsiteX1080" fmla="*/ 1072598 w 5125300"/>
                <a:gd name="connsiteY1080" fmla="*/ 806097 h 1145447"/>
                <a:gd name="connsiteX1081" fmla="*/ 1083230 w 5125300"/>
                <a:gd name="connsiteY1081" fmla="*/ 803347 h 1145447"/>
                <a:gd name="connsiteX1082" fmla="*/ 4613039 w 5125300"/>
                <a:gd name="connsiteY1082" fmla="*/ 753569 h 1145447"/>
                <a:gd name="connsiteX1083" fmla="*/ 4642635 w 5125300"/>
                <a:gd name="connsiteY1083" fmla="*/ 762294 h 1145447"/>
                <a:gd name="connsiteX1084" fmla="*/ 4772850 w 5125300"/>
                <a:gd name="connsiteY1084" fmla="*/ 854992 h 1145447"/>
                <a:gd name="connsiteX1085" fmla="*/ 4772850 w 5125300"/>
                <a:gd name="connsiteY1085" fmla="*/ 897127 h 1145447"/>
                <a:gd name="connsiteX1086" fmla="*/ 4654261 w 5125300"/>
                <a:gd name="connsiteY1086" fmla="*/ 981547 h 1145447"/>
                <a:gd name="connsiteX1087" fmla="*/ 4595071 w 5125300"/>
                <a:gd name="connsiteY1087" fmla="*/ 981545 h 1145447"/>
                <a:gd name="connsiteX1088" fmla="*/ 4464856 w 5125300"/>
                <a:gd name="connsiteY1088" fmla="*/ 888850 h 1145447"/>
                <a:gd name="connsiteX1089" fmla="*/ 4464854 w 5125300"/>
                <a:gd name="connsiteY1089" fmla="*/ 846714 h 1145447"/>
                <a:gd name="connsiteX1090" fmla="*/ 4583442 w 5125300"/>
                <a:gd name="connsiteY1090" fmla="*/ 762294 h 1145447"/>
                <a:gd name="connsiteX1091" fmla="*/ 4613039 w 5125300"/>
                <a:gd name="connsiteY1091" fmla="*/ 753569 h 1145447"/>
                <a:gd name="connsiteX1092" fmla="*/ 3318321 w 5125300"/>
                <a:gd name="connsiteY1092" fmla="*/ 753569 h 1145447"/>
                <a:gd name="connsiteX1093" fmla="*/ 3347914 w 5125300"/>
                <a:gd name="connsiteY1093" fmla="*/ 762294 h 1145447"/>
                <a:gd name="connsiteX1094" fmla="*/ 3478131 w 5125300"/>
                <a:gd name="connsiteY1094" fmla="*/ 854992 h 1145447"/>
                <a:gd name="connsiteX1095" fmla="*/ 3478131 w 5125300"/>
                <a:gd name="connsiteY1095" fmla="*/ 897127 h 1145447"/>
                <a:gd name="connsiteX1096" fmla="*/ 3359541 w 5125300"/>
                <a:gd name="connsiteY1096" fmla="*/ 981547 h 1145447"/>
                <a:gd name="connsiteX1097" fmla="*/ 3300351 w 5125300"/>
                <a:gd name="connsiteY1097" fmla="*/ 981545 h 1145447"/>
                <a:gd name="connsiteX1098" fmla="*/ 3170136 w 5125300"/>
                <a:gd name="connsiteY1098" fmla="*/ 888850 h 1145447"/>
                <a:gd name="connsiteX1099" fmla="*/ 3170136 w 5125300"/>
                <a:gd name="connsiteY1099" fmla="*/ 846714 h 1145447"/>
                <a:gd name="connsiteX1100" fmla="*/ 3288724 w 5125300"/>
                <a:gd name="connsiteY1100" fmla="*/ 762294 h 1145447"/>
                <a:gd name="connsiteX1101" fmla="*/ 3318321 w 5125300"/>
                <a:gd name="connsiteY1101" fmla="*/ 753569 h 1145447"/>
                <a:gd name="connsiteX1102" fmla="*/ 2023863 w 5125300"/>
                <a:gd name="connsiteY1102" fmla="*/ 753569 h 1145447"/>
                <a:gd name="connsiteX1103" fmla="*/ 2053456 w 5125300"/>
                <a:gd name="connsiteY1103" fmla="*/ 762294 h 1145447"/>
                <a:gd name="connsiteX1104" fmla="*/ 2183672 w 5125300"/>
                <a:gd name="connsiteY1104" fmla="*/ 854992 h 1145447"/>
                <a:gd name="connsiteX1105" fmla="*/ 2183672 w 5125300"/>
                <a:gd name="connsiteY1105" fmla="*/ 897127 h 1145447"/>
                <a:gd name="connsiteX1106" fmla="*/ 2065083 w 5125300"/>
                <a:gd name="connsiteY1106" fmla="*/ 981547 h 1145447"/>
                <a:gd name="connsiteX1107" fmla="*/ 2005895 w 5125300"/>
                <a:gd name="connsiteY1107" fmla="*/ 981545 h 1145447"/>
                <a:gd name="connsiteX1108" fmla="*/ 1875679 w 5125300"/>
                <a:gd name="connsiteY1108" fmla="*/ 888850 h 1145447"/>
                <a:gd name="connsiteX1109" fmla="*/ 1875678 w 5125300"/>
                <a:gd name="connsiteY1109" fmla="*/ 846714 h 1145447"/>
                <a:gd name="connsiteX1110" fmla="*/ 1994266 w 5125300"/>
                <a:gd name="connsiteY1110" fmla="*/ 762294 h 1145447"/>
                <a:gd name="connsiteX1111" fmla="*/ 2023863 w 5125300"/>
                <a:gd name="connsiteY1111" fmla="*/ 753569 h 1145447"/>
                <a:gd name="connsiteX1112" fmla="*/ 731854 w 5125300"/>
                <a:gd name="connsiteY1112" fmla="*/ 753569 h 1145447"/>
                <a:gd name="connsiteX1113" fmla="*/ 761450 w 5125300"/>
                <a:gd name="connsiteY1113" fmla="*/ 762294 h 1145447"/>
                <a:gd name="connsiteX1114" fmla="*/ 891665 w 5125300"/>
                <a:gd name="connsiteY1114" fmla="*/ 854992 h 1145447"/>
                <a:gd name="connsiteX1115" fmla="*/ 891665 w 5125300"/>
                <a:gd name="connsiteY1115" fmla="*/ 897127 h 1145447"/>
                <a:gd name="connsiteX1116" fmla="*/ 773078 w 5125300"/>
                <a:gd name="connsiteY1116" fmla="*/ 981547 h 1145447"/>
                <a:gd name="connsiteX1117" fmla="*/ 713886 w 5125300"/>
                <a:gd name="connsiteY1117" fmla="*/ 981545 h 1145447"/>
                <a:gd name="connsiteX1118" fmla="*/ 583671 w 5125300"/>
                <a:gd name="connsiteY1118" fmla="*/ 888850 h 1145447"/>
                <a:gd name="connsiteX1119" fmla="*/ 583671 w 5125300"/>
                <a:gd name="connsiteY1119" fmla="*/ 846714 h 1145447"/>
                <a:gd name="connsiteX1120" fmla="*/ 702257 w 5125300"/>
                <a:gd name="connsiteY1120" fmla="*/ 762294 h 1145447"/>
                <a:gd name="connsiteX1121" fmla="*/ 731854 w 5125300"/>
                <a:gd name="connsiteY1121" fmla="*/ 753569 h 1145447"/>
                <a:gd name="connsiteX1122" fmla="*/ 5108490 w 5125300"/>
                <a:gd name="connsiteY1122" fmla="*/ 732981 h 1145447"/>
                <a:gd name="connsiteX1123" fmla="*/ 5120511 w 5125300"/>
                <a:gd name="connsiteY1123" fmla="*/ 733017 h 1145447"/>
                <a:gd name="connsiteX1124" fmla="*/ 5120511 w 5125300"/>
                <a:gd name="connsiteY1124" fmla="*/ 895342 h 1145447"/>
                <a:gd name="connsiteX1125" fmla="*/ 5041267 w 5125300"/>
                <a:gd name="connsiteY1125" fmla="*/ 860803 h 1145447"/>
                <a:gd name="connsiteX1126" fmla="*/ 5022328 w 5125300"/>
                <a:gd name="connsiteY1126" fmla="*/ 804738 h 1145447"/>
                <a:gd name="connsiteX1127" fmla="*/ 5067634 w 5125300"/>
                <a:gd name="connsiteY1127" fmla="*/ 752066 h 1145447"/>
                <a:gd name="connsiteX1128" fmla="*/ 5108490 w 5125300"/>
                <a:gd name="connsiteY1128" fmla="*/ 732981 h 1145447"/>
                <a:gd name="connsiteX1129" fmla="*/ 3813768 w 5125300"/>
                <a:gd name="connsiteY1129" fmla="*/ 732981 h 1145447"/>
                <a:gd name="connsiteX1130" fmla="*/ 3830306 w 5125300"/>
                <a:gd name="connsiteY1130" fmla="*/ 733030 h 1145447"/>
                <a:gd name="connsiteX1131" fmla="*/ 3851670 w 5125300"/>
                <a:gd name="connsiteY1131" fmla="*/ 738585 h 1145447"/>
                <a:gd name="connsiteX1132" fmla="*/ 3981788 w 5125300"/>
                <a:gd name="connsiteY1132" fmla="*/ 795297 h 1145447"/>
                <a:gd name="connsiteX1133" fmla="*/ 4000727 w 5125300"/>
                <a:gd name="connsiteY1133" fmla="*/ 851362 h 1145447"/>
                <a:gd name="connsiteX1134" fmla="*/ 3955423 w 5125300"/>
                <a:gd name="connsiteY1134" fmla="*/ 904034 h 1145447"/>
                <a:gd name="connsiteX1135" fmla="*/ 3876666 w 5125300"/>
                <a:gd name="connsiteY1135" fmla="*/ 917517 h 1145447"/>
                <a:gd name="connsiteX1136" fmla="*/ 3746551 w 5125300"/>
                <a:gd name="connsiteY1136" fmla="*/ 860803 h 1145447"/>
                <a:gd name="connsiteX1137" fmla="*/ 3727611 w 5125300"/>
                <a:gd name="connsiteY1137" fmla="*/ 804738 h 1145447"/>
                <a:gd name="connsiteX1138" fmla="*/ 3772915 w 5125300"/>
                <a:gd name="connsiteY1138" fmla="*/ 752066 h 1145447"/>
                <a:gd name="connsiteX1139" fmla="*/ 3813768 w 5125300"/>
                <a:gd name="connsiteY1139" fmla="*/ 732981 h 1145447"/>
                <a:gd name="connsiteX1140" fmla="*/ 2519312 w 5125300"/>
                <a:gd name="connsiteY1140" fmla="*/ 732981 h 1145447"/>
                <a:gd name="connsiteX1141" fmla="*/ 2535850 w 5125300"/>
                <a:gd name="connsiteY1141" fmla="*/ 733030 h 1145447"/>
                <a:gd name="connsiteX1142" fmla="*/ 2557212 w 5125300"/>
                <a:gd name="connsiteY1142" fmla="*/ 738585 h 1145447"/>
                <a:gd name="connsiteX1143" fmla="*/ 2687331 w 5125300"/>
                <a:gd name="connsiteY1143" fmla="*/ 795297 h 1145447"/>
                <a:gd name="connsiteX1144" fmla="*/ 2706271 w 5125300"/>
                <a:gd name="connsiteY1144" fmla="*/ 851362 h 1145447"/>
                <a:gd name="connsiteX1145" fmla="*/ 2660967 w 5125300"/>
                <a:gd name="connsiteY1145" fmla="*/ 904034 h 1145447"/>
                <a:gd name="connsiteX1146" fmla="*/ 2582207 w 5125300"/>
                <a:gd name="connsiteY1146" fmla="*/ 917517 h 1145447"/>
                <a:gd name="connsiteX1147" fmla="*/ 2452092 w 5125300"/>
                <a:gd name="connsiteY1147" fmla="*/ 860803 h 1145447"/>
                <a:gd name="connsiteX1148" fmla="*/ 2433153 w 5125300"/>
                <a:gd name="connsiteY1148" fmla="*/ 804738 h 1145447"/>
                <a:gd name="connsiteX1149" fmla="*/ 2478456 w 5125300"/>
                <a:gd name="connsiteY1149" fmla="*/ 752066 h 1145447"/>
                <a:gd name="connsiteX1150" fmla="*/ 2519312 w 5125300"/>
                <a:gd name="connsiteY1150" fmla="*/ 732981 h 1145447"/>
                <a:gd name="connsiteX1151" fmla="*/ 1227305 w 5125300"/>
                <a:gd name="connsiteY1151" fmla="*/ 732981 h 1145447"/>
                <a:gd name="connsiteX1152" fmla="*/ 1243843 w 5125300"/>
                <a:gd name="connsiteY1152" fmla="*/ 733030 h 1145447"/>
                <a:gd name="connsiteX1153" fmla="*/ 1265206 w 5125300"/>
                <a:gd name="connsiteY1153" fmla="*/ 738585 h 1145447"/>
                <a:gd name="connsiteX1154" fmla="*/ 1395323 w 5125300"/>
                <a:gd name="connsiteY1154" fmla="*/ 795297 h 1145447"/>
                <a:gd name="connsiteX1155" fmla="*/ 1414263 w 5125300"/>
                <a:gd name="connsiteY1155" fmla="*/ 851362 h 1145447"/>
                <a:gd name="connsiteX1156" fmla="*/ 1368960 w 5125300"/>
                <a:gd name="connsiteY1156" fmla="*/ 904034 h 1145447"/>
                <a:gd name="connsiteX1157" fmla="*/ 1290202 w 5125300"/>
                <a:gd name="connsiteY1157" fmla="*/ 917517 h 1145447"/>
                <a:gd name="connsiteX1158" fmla="*/ 1160084 w 5125300"/>
                <a:gd name="connsiteY1158" fmla="*/ 860803 h 1145447"/>
                <a:gd name="connsiteX1159" fmla="*/ 1141145 w 5125300"/>
                <a:gd name="connsiteY1159" fmla="*/ 804738 h 1145447"/>
                <a:gd name="connsiteX1160" fmla="*/ 1186447 w 5125300"/>
                <a:gd name="connsiteY1160" fmla="*/ 752066 h 1145447"/>
                <a:gd name="connsiteX1161" fmla="*/ 1227305 w 5125300"/>
                <a:gd name="connsiteY1161" fmla="*/ 732981 h 1145447"/>
                <a:gd name="connsiteX1162" fmla="*/ 5004369 w 5125300"/>
                <a:gd name="connsiteY1162" fmla="*/ 720910 h 1145447"/>
                <a:gd name="connsiteX1163" fmla="*/ 5019373 w 5125300"/>
                <a:gd name="connsiteY1163" fmla="*/ 726943 h 1145447"/>
                <a:gd name="connsiteX1164" fmla="*/ 5035808 w 5125300"/>
                <a:gd name="connsiteY1164" fmla="*/ 741903 h 1145447"/>
                <a:gd name="connsiteX1165" fmla="*/ 5031946 w 5125300"/>
                <a:gd name="connsiteY1165" fmla="*/ 764396 h 1145447"/>
                <a:gd name="connsiteX1166" fmla="*/ 5009811 w 5125300"/>
                <a:gd name="connsiteY1166" fmla="*/ 776724 h 1145447"/>
                <a:gd name="connsiteX1167" fmla="*/ 4978210 w 5125300"/>
                <a:gd name="connsiteY1167" fmla="*/ 773974 h 1145447"/>
                <a:gd name="connsiteX1168" fmla="*/ 4961771 w 5125300"/>
                <a:gd name="connsiteY1168" fmla="*/ 759016 h 1145447"/>
                <a:gd name="connsiteX1169" fmla="*/ 4965633 w 5125300"/>
                <a:gd name="connsiteY1169" fmla="*/ 736521 h 1145447"/>
                <a:gd name="connsiteX1170" fmla="*/ 4987772 w 5125300"/>
                <a:gd name="connsiteY1170" fmla="*/ 724195 h 1145447"/>
                <a:gd name="connsiteX1171" fmla="*/ 5004369 w 5125300"/>
                <a:gd name="connsiteY1171" fmla="*/ 720910 h 1145447"/>
                <a:gd name="connsiteX1172" fmla="*/ 3709651 w 5125300"/>
                <a:gd name="connsiteY1172" fmla="*/ 720910 h 1145447"/>
                <a:gd name="connsiteX1173" fmla="*/ 3724652 w 5125300"/>
                <a:gd name="connsiteY1173" fmla="*/ 726943 h 1145447"/>
                <a:gd name="connsiteX1174" fmla="*/ 3741089 w 5125300"/>
                <a:gd name="connsiteY1174" fmla="*/ 741903 h 1145447"/>
                <a:gd name="connsiteX1175" fmla="*/ 3737229 w 5125300"/>
                <a:gd name="connsiteY1175" fmla="*/ 764396 h 1145447"/>
                <a:gd name="connsiteX1176" fmla="*/ 3715091 w 5125300"/>
                <a:gd name="connsiteY1176" fmla="*/ 776724 h 1145447"/>
                <a:gd name="connsiteX1177" fmla="*/ 3683492 w 5125300"/>
                <a:gd name="connsiteY1177" fmla="*/ 773974 h 1145447"/>
                <a:gd name="connsiteX1178" fmla="*/ 3667053 w 5125300"/>
                <a:gd name="connsiteY1178" fmla="*/ 759016 h 1145447"/>
                <a:gd name="connsiteX1179" fmla="*/ 3670915 w 5125300"/>
                <a:gd name="connsiteY1179" fmla="*/ 736521 h 1145447"/>
                <a:gd name="connsiteX1180" fmla="*/ 3693052 w 5125300"/>
                <a:gd name="connsiteY1180" fmla="*/ 724195 h 1145447"/>
                <a:gd name="connsiteX1181" fmla="*/ 3709651 w 5125300"/>
                <a:gd name="connsiteY1181" fmla="*/ 720910 h 1145447"/>
                <a:gd name="connsiteX1182" fmla="*/ 2415193 w 5125300"/>
                <a:gd name="connsiteY1182" fmla="*/ 720910 h 1145447"/>
                <a:gd name="connsiteX1183" fmla="*/ 2430193 w 5125300"/>
                <a:gd name="connsiteY1183" fmla="*/ 726943 h 1145447"/>
                <a:gd name="connsiteX1184" fmla="*/ 2446631 w 5125300"/>
                <a:gd name="connsiteY1184" fmla="*/ 741903 h 1145447"/>
                <a:gd name="connsiteX1185" fmla="*/ 2442769 w 5125300"/>
                <a:gd name="connsiteY1185" fmla="*/ 764396 h 1145447"/>
                <a:gd name="connsiteX1186" fmla="*/ 2420631 w 5125300"/>
                <a:gd name="connsiteY1186" fmla="*/ 776724 h 1145447"/>
                <a:gd name="connsiteX1187" fmla="*/ 2389033 w 5125300"/>
                <a:gd name="connsiteY1187" fmla="*/ 773974 h 1145447"/>
                <a:gd name="connsiteX1188" fmla="*/ 2372597 w 5125300"/>
                <a:gd name="connsiteY1188" fmla="*/ 759016 h 1145447"/>
                <a:gd name="connsiteX1189" fmla="*/ 2376458 w 5125300"/>
                <a:gd name="connsiteY1189" fmla="*/ 736521 h 1145447"/>
                <a:gd name="connsiteX1190" fmla="*/ 2398594 w 5125300"/>
                <a:gd name="connsiteY1190" fmla="*/ 724195 h 1145447"/>
                <a:gd name="connsiteX1191" fmla="*/ 2415193 w 5125300"/>
                <a:gd name="connsiteY1191" fmla="*/ 720910 h 1145447"/>
                <a:gd name="connsiteX1192" fmla="*/ 1123188 w 5125300"/>
                <a:gd name="connsiteY1192" fmla="*/ 720910 h 1145447"/>
                <a:gd name="connsiteX1193" fmla="*/ 1138186 w 5125300"/>
                <a:gd name="connsiteY1193" fmla="*/ 726943 h 1145447"/>
                <a:gd name="connsiteX1194" fmla="*/ 1154623 w 5125300"/>
                <a:gd name="connsiteY1194" fmla="*/ 741903 h 1145447"/>
                <a:gd name="connsiteX1195" fmla="*/ 1150764 w 5125300"/>
                <a:gd name="connsiteY1195" fmla="*/ 764396 h 1145447"/>
                <a:gd name="connsiteX1196" fmla="*/ 1128626 w 5125300"/>
                <a:gd name="connsiteY1196" fmla="*/ 776724 h 1145447"/>
                <a:gd name="connsiteX1197" fmla="*/ 1097027 w 5125300"/>
                <a:gd name="connsiteY1197" fmla="*/ 773974 h 1145447"/>
                <a:gd name="connsiteX1198" fmla="*/ 1080588 w 5125300"/>
                <a:gd name="connsiteY1198" fmla="*/ 759016 h 1145447"/>
                <a:gd name="connsiteX1199" fmla="*/ 1084450 w 5125300"/>
                <a:gd name="connsiteY1199" fmla="*/ 736521 h 1145447"/>
                <a:gd name="connsiteX1200" fmla="*/ 1106587 w 5125300"/>
                <a:gd name="connsiteY1200" fmla="*/ 724195 h 1145447"/>
                <a:gd name="connsiteX1201" fmla="*/ 1123188 w 5125300"/>
                <a:gd name="connsiteY1201" fmla="*/ 720910 h 1145447"/>
                <a:gd name="connsiteX1202" fmla="*/ 4865118 w 5125300"/>
                <a:gd name="connsiteY1202" fmla="*/ 720843 h 1145447"/>
                <a:gd name="connsiteX1203" fmla="*/ 4894861 w 5125300"/>
                <a:gd name="connsiteY1203" fmla="*/ 732805 h 1145447"/>
                <a:gd name="connsiteX1204" fmla="*/ 4927453 w 5125300"/>
                <a:gd name="connsiteY1204" fmla="*/ 762465 h 1145447"/>
                <a:gd name="connsiteX1205" fmla="*/ 4919798 w 5125300"/>
                <a:gd name="connsiteY1205" fmla="*/ 807067 h 1145447"/>
                <a:gd name="connsiteX1206" fmla="*/ 4849859 w 5125300"/>
                <a:gd name="connsiteY1206" fmla="*/ 846012 h 1145447"/>
                <a:gd name="connsiteX1207" fmla="*/ 4787205 w 5125300"/>
                <a:gd name="connsiteY1207" fmla="*/ 840562 h 1145447"/>
                <a:gd name="connsiteX1208" fmla="*/ 4754610 w 5125300"/>
                <a:gd name="connsiteY1208" fmla="*/ 810904 h 1145447"/>
                <a:gd name="connsiteX1209" fmla="*/ 4762265 w 5125300"/>
                <a:gd name="connsiteY1209" fmla="*/ 766300 h 1145447"/>
                <a:gd name="connsiteX1210" fmla="*/ 4832204 w 5125300"/>
                <a:gd name="connsiteY1210" fmla="*/ 727354 h 1145447"/>
                <a:gd name="connsiteX1211" fmla="*/ 4865118 w 5125300"/>
                <a:gd name="connsiteY1211" fmla="*/ 720843 h 1145447"/>
                <a:gd name="connsiteX1212" fmla="*/ 3570398 w 5125300"/>
                <a:gd name="connsiteY1212" fmla="*/ 720843 h 1145447"/>
                <a:gd name="connsiteX1213" fmla="*/ 3600142 w 5125300"/>
                <a:gd name="connsiteY1213" fmla="*/ 732805 h 1145447"/>
                <a:gd name="connsiteX1214" fmla="*/ 3632734 w 5125300"/>
                <a:gd name="connsiteY1214" fmla="*/ 762465 h 1145447"/>
                <a:gd name="connsiteX1215" fmla="*/ 3625078 w 5125300"/>
                <a:gd name="connsiteY1215" fmla="*/ 807067 h 1145447"/>
                <a:gd name="connsiteX1216" fmla="*/ 3555141 w 5125300"/>
                <a:gd name="connsiteY1216" fmla="*/ 846012 h 1145447"/>
                <a:gd name="connsiteX1217" fmla="*/ 3492486 w 5125300"/>
                <a:gd name="connsiteY1217" fmla="*/ 840562 h 1145447"/>
                <a:gd name="connsiteX1218" fmla="*/ 3459891 w 5125300"/>
                <a:gd name="connsiteY1218" fmla="*/ 810904 h 1145447"/>
                <a:gd name="connsiteX1219" fmla="*/ 3467549 w 5125300"/>
                <a:gd name="connsiteY1219" fmla="*/ 766300 h 1145447"/>
                <a:gd name="connsiteX1220" fmla="*/ 3537488 w 5125300"/>
                <a:gd name="connsiteY1220" fmla="*/ 727354 h 1145447"/>
                <a:gd name="connsiteX1221" fmla="*/ 3570398 w 5125300"/>
                <a:gd name="connsiteY1221" fmla="*/ 720843 h 1145447"/>
                <a:gd name="connsiteX1222" fmla="*/ 2275940 w 5125300"/>
                <a:gd name="connsiteY1222" fmla="*/ 720843 h 1145447"/>
                <a:gd name="connsiteX1223" fmla="*/ 2305682 w 5125300"/>
                <a:gd name="connsiteY1223" fmla="*/ 732805 h 1145447"/>
                <a:gd name="connsiteX1224" fmla="*/ 2338276 w 5125300"/>
                <a:gd name="connsiteY1224" fmla="*/ 762465 h 1145447"/>
                <a:gd name="connsiteX1225" fmla="*/ 2330622 w 5125300"/>
                <a:gd name="connsiteY1225" fmla="*/ 807067 h 1145447"/>
                <a:gd name="connsiteX1226" fmla="*/ 2260683 w 5125300"/>
                <a:gd name="connsiteY1226" fmla="*/ 846012 h 1145447"/>
                <a:gd name="connsiteX1227" fmla="*/ 2198027 w 5125300"/>
                <a:gd name="connsiteY1227" fmla="*/ 840562 h 1145447"/>
                <a:gd name="connsiteX1228" fmla="*/ 2165435 w 5125300"/>
                <a:gd name="connsiteY1228" fmla="*/ 810904 h 1145447"/>
                <a:gd name="connsiteX1229" fmla="*/ 2173089 w 5125300"/>
                <a:gd name="connsiteY1229" fmla="*/ 766300 h 1145447"/>
                <a:gd name="connsiteX1230" fmla="*/ 2243028 w 5125300"/>
                <a:gd name="connsiteY1230" fmla="*/ 727354 h 1145447"/>
                <a:gd name="connsiteX1231" fmla="*/ 2275940 w 5125300"/>
                <a:gd name="connsiteY1231" fmla="*/ 720843 h 1145447"/>
                <a:gd name="connsiteX1232" fmla="*/ 983935 w 5125300"/>
                <a:gd name="connsiteY1232" fmla="*/ 720843 h 1145447"/>
                <a:gd name="connsiteX1233" fmla="*/ 1013676 w 5125300"/>
                <a:gd name="connsiteY1233" fmla="*/ 732805 h 1145447"/>
                <a:gd name="connsiteX1234" fmla="*/ 1046268 w 5125300"/>
                <a:gd name="connsiteY1234" fmla="*/ 762465 h 1145447"/>
                <a:gd name="connsiteX1235" fmla="*/ 1038615 w 5125300"/>
                <a:gd name="connsiteY1235" fmla="*/ 807067 h 1145447"/>
                <a:gd name="connsiteX1236" fmla="*/ 968676 w 5125300"/>
                <a:gd name="connsiteY1236" fmla="*/ 846012 h 1145447"/>
                <a:gd name="connsiteX1237" fmla="*/ 906022 w 5125300"/>
                <a:gd name="connsiteY1237" fmla="*/ 840562 h 1145447"/>
                <a:gd name="connsiteX1238" fmla="*/ 873426 w 5125300"/>
                <a:gd name="connsiteY1238" fmla="*/ 810904 h 1145447"/>
                <a:gd name="connsiteX1239" fmla="*/ 881082 w 5125300"/>
                <a:gd name="connsiteY1239" fmla="*/ 766300 h 1145447"/>
                <a:gd name="connsiteX1240" fmla="*/ 951023 w 5125300"/>
                <a:gd name="connsiteY1240" fmla="*/ 727354 h 1145447"/>
                <a:gd name="connsiteX1241" fmla="*/ 983935 w 5125300"/>
                <a:gd name="connsiteY1241" fmla="*/ 720843 h 1145447"/>
                <a:gd name="connsiteX1242" fmla="*/ 4442921 w 5125300"/>
                <a:gd name="connsiteY1242" fmla="*/ 704867 h 1145447"/>
                <a:gd name="connsiteX1243" fmla="*/ 4458796 w 5125300"/>
                <a:gd name="connsiteY1243" fmla="*/ 709548 h 1145447"/>
                <a:gd name="connsiteX1244" fmla="*/ 4522404 w 5125300"/>
                <a:gd name="connsiteY1244" fmla="*/ 754827 h 1145447"/>
                <a:gd name="connsiteX1245" fmla="*/ 4522404 w 5125300"/>
                <a:gd name="connsiteY1245" fmla="*/ 777428 h 1145447"/>
                <a:gd name="connsiteX1246" fmla="*/ 4433694 w 5125300"/>
                <a:gd name="connsiteY1246" fmla="*/ 840575 h 1145447"/>
                <a:gd name="connsiteX1247" fmla="*/ 4401946 w 5125300"/>
                <a:gd name="connsiteY1247" fmla="*/ 840575 h 1145447"/>
                <a:gd name="connsiteX1248" fmla="*/ 4338338 w 5125300"/>
                <a:gd name="connsiteY1248" fmla="*/ 795296 h 1145447"/>
                <a:gd name="connsiteX1249" fmla="*/ 4338338 w 5125300"/>
                <a:gd name="connsiteY1249" fmla="*/ 772696 h 1145447"/>
                <a:gd name="connsiteX1250" fmla="*/ 4427046 w 5125300"/>
                <a:gd name="connsiteY1250" fmla="*/ 709548 h 1145447"/>
                <a:gd name="connsiteX1251" fmla="*/ 4442921 w 5125300"/>
                <a:gd name="connsiteY1251" fmla="*/ 704867 h 1145447"/>
                <a:gd name="connsiteX1252" fmla="*/ 3148201 w 5125300"/>
                <a:gd name="connsiteY1252" fmla="*/ 704867 h 1145447"/>
                <a:gd name="connsiteX1253" fmla="*/ 3164076 w 5125300"/>
                <a:gd name="connsiteY1253" fmla="*/ 709548 h 1145447"/>
                <a:gd name="connsiteX1254" fmla="*/ 3227685 w 5125300"/>
                <a:gd name="connsiteY1254" fmla="*/ 754827 h 1145447"/>
                <a:gd name="connsiteX1255" fmla="*/ 3227685 w 5125300"/>
                <a:gd name="connsiteY1255" fmla="*/ 777428 h 1145447"/>
                <a:gd name="connsiteX1256" fmla="*/ 3138977 w 5125300"/>
                <a:gd name="connsiteY1256" fmla="*/ 840575 h 1145447"/>
                <a:gd name="connsiteX1257" fmla="*/ 3107229 w 5125300"/>
                <a:gd name="connsiteY1257" fmla="*/ 840575 h 1145447"/>
                <a:gd name="connsiteX1258" fmla="*/ 3043618 w 5125300"/>
                <a:gd name="connsiteY1258" fmla="*/ 795296 h 1145447"/>
                <a:gd name="connsiteX1259" fmla="*/ 3043618 w 5125300"/>
                <a:gd name="connsiteY1259" fmla="*/ 772696 h 1145447"/>
                <a:gd name="connsiteX1260" fmla="*/ 3132328 w 5125300"/>
                <a:gd name="connsiteY1260" fmla="*/ 709548 h 1145447"/>
                <a:gd name="connsiteX1261" fmla="*/ 3148201 w 5125300"/>
                <a:gd name="connsiteY1261" fmla="*/ 704867 h 1145447"/>
                <a:gd name="connsiteX1262" fmla="*/ 1853741 w 5125300"/>
                <a:gd name="connsiteY1262" fmla="*/ 704867 h 1145447"/>
                <a:gd name="connsiteX1263" fmla="*/ 1869618 w 5125300"/>
                <a:gd name="connsiteY1263" fmla="*/ 709548 h 1145447"/>
                <a:gd name="connsiteX1264" fmla="*/ 1933226 w 5125300"/>
                <a:gd name="connsiteY1264" fmla="*/ 754827 h 1145447"/>
                <a:gd name="connsiteX1265" fmla="*/ 1933226 w 5125300"/>
                <a:gd name="connsiteY1265" fmla="*/ 777428 h 1145447"/>
                <a:gd name="connsiteX1266" fmla="*/ 1844518 w 5125300"/>
                <a:gd name="connsiteY1266" fmla="*/ 840575 h 1145447"/>
                <a:gd name="connsiteX1267" fmla="*/ 1812769 w 5125300"/>
                <a:gd name="connsiteY1267" fmla="*/ 840575 h 1145447"/>
                <a:gd name="connsiteX1268" fmla="*/ 1749162 w 5125300"/>
                <a:gd name="connsiteY1268" fmla="*/ 795296 h 1145447"/>
                <a:gd name="connsiteX1269" fmla="*/ 1749162 w 5125300"/>
                <a:gd name="connsiteY1269" fmla="*/ 772696 h 1145447"/>
                <a:gd name="connsiteX1270" fmla="*/ 1837868 w 5125300"/>
                <a:gd name="connsiteY1270" fmla="*/ 709548 h 1145447"/>
                <a:gd name="connsiteX1271" fmla="*/ 1853741 w 5125300"/>
                <a:gd name="connsiteY1271" fmla="*/ 704867 h 1145447"/>
                <a:gd name="connsiteX1272" fmla="*/ 561736 w 5125300"/>
                <a:gd name="connsiteY1272" fmla="*/ 704867 h 1145447"/>
                <a:gd name="connsiteX1273" fmla="*/ 577610 w 5125300"/>
                <a:gd name="connsiteY1273" fmla="*/ 709548 h 1145447"/>
                <a:gd name="connsiteX1274" fmla="*/ 641221 w 5125300"/>
                <a:gd name="connsiteY1274" fmla="*/ 754827 h 1145447"/>
                <a:gd name="connsiteX1275" fmla="*/ 641221 w 5125300"/>
                <a:gd name="connsiteY1275" fmla="*/ 777428 h 1145447"/>
                <a:gd name="connsiteX1276" fmla="*/ 552511 w 5125300"/>
                <a:gd name="connsiteY1276" fmla="*/ 840575 h 1145447"/>
                <a:gd name="connsiteX1277" fmla="*/ 520763 w 5125300"/>
                <a:gd name="connsiteY1277" fmla="*/ 840575 h 1145447"/>
                <a:gd name="connsiteX1278" fmla="*/ 457155 w 5125300"/>
                <a:gd name="connsiteY1278" fmla="*/ 795296 h 1145447"/>
                <a:gd name="connsiteX1279" fmla="*/ 457155 w 5125300"/>
                <a:gd name="connsiteY1279" fmla="*/ 772696 h 1145447"/>
                <a:gd name="connsiteX1280" fmla="*/ 545861 w 5125300"/>
                <a:gd name="connsiteY1280" fmla="*/ 709548 h 1145447"/>
                <a:gd name="connsiteX1281" fmla="*/ 561736 w 5125300"/>
                <a:gd name="connsiteY1281" fmla="*/ 704867 h 1145447"/>
                <a:gd name="connsiteX1282" fmla="*/ 3950278 w 5125300"/>
                <a:gd name="connsiteY1282" fmla="*/ 704758 h 1145447"/>
                <a:gd name="connsiteX1283" fmla="*/ 3960029 w 5125300"/>
                <a:gd name="connsiteY1283" fmla="*/ 710158 h 1145447"/>
                <a:gd name="connsiteX1284" fmla="*/ 3972360 w 5125300"/>
                <a:gd name="connsiteY1284" fmla="*/ 725605 h 1145447"/>
                <a:gd name="connsiteX1285" fmla="*/ 3966309 w 5125300"/>
                <a:gd name="connsiteY1285" fmla="*/ 741268 h 1145447"/>
                <a:gd name="connsiteX1286" fmla="*/ 3945057 w 5125300"/>
                <a:gd name="connsiteY1286" fmla="*/ 749868 h 1145447"/>
                <a:gd name="connsiteX1287" fmla="*/ 3923051 w 5125300"/>
                <a:gd name="connsiteY1287" fmla="*/ 745559 h 1145447"/>
                <a:gd name="connsiteX1288" fmla="*/ 3910718 w 5125300"/>
                <a:gd name="connsiteY1288" fmla="*/ 730113 h 1145447"/>
                <a:gd name="connsiteX1289" fmla="*/ 3916770 w 5125300"/>
                <a:gd name="connsiteY1289" fmla="*/ 714449 h 1145447"/>
                <a:gd name="connsiteX1290" fmla="*/ 3938023 w 5125300"/>
                <a:gd name="connsiteY1290" fmla="*/ 705850 h 1145447"/>
                <a:gd name="connsiteX1291" fmla="*/ 3950278 w 5125300"/>
                <a:gd name="connsiteY1291" fmla="*/ 704758 h 1145447"/>
                <a:gd name="connsiteX1292" fmla="*/ 2655822 w 5125300"/>
                <a:gd name="connsiteY1292" fmla="*/ 704758 h 1145447"/>
                <a:gd name="connsiteX1293" fmla="*/ 2665571 w 5125300"/>
                <a:gd name="connsiteY1293" fmla="*/ 710158 h 1145447"/>
                <a:gd name="connsiteX1294" fmla="*/ 2677904 w 5125300"/>
                <a:gd name="connsiteY1294" fmla="*/ 725605 h 1145447"/>
                <a:gd name="connsiteX1295" fmla="*/ 2671851 w 5125300"/>
                <a:gd name="connsiteY1295" fmla="*/ 741268 h 1145447"/>
                <a:gd name="connsiteX1296" fmla="*/ 2650601 w 5125300"/>
                <a:gd name="connsiteY1296" fmla="*/ 749868 h 1145447"/>
                <a:gd name="connsiteX1297" fmla="*/ 2628593 w 5125300"/>
                <a:gd name="connsiteY1297" fmla="*/ 745559 h 1145447"/>
                <a:gd name="connsiteX1298" fmla="*/ 2616260 w 5125300"/>
                <a:gd name="connsiteY1298" fmla="*/ 730113 h 1145447"/>
                <a:gd name="connsiteX1299" fmla="*/ 2622313 w 5125300"/>
                <a:gd name="connsiteY1299" fmla="*/ 714449 h 1145447"/>
                <a:gd name="connsiteX1300" fmla="*/ 2643565 w 5125300"/>
                <a:gd name="connsiteY1300" fmla="*/ 705850 h 1145447"/>
                <a:gd name="connsiteX1301" fmla="*/ 2655822 w 5125300"/>
                <a:gd name="connsiteY1301" fmla="*/ 704758 h 1145447"/>
                <a:gd name="connsiteX1302" fmla="*/ 1363813 w 5125300"/>
                <a:gd name="connsiteY1302" fmla="*/ 704758 h 1145447"/>
                <a:gd name="connsiteX1303" fmla="*/ 1373563 w 5125300"/>
                <a:gd name="connsiteY1303" fmla="*/ 710158 h 1145447"/>
                <a:gd name="connsiteX1304" fmla="*/ 1385895 w 5125300"/>
                <a:gd name="connsiteY1304" fmla="*/ 725605 h 1145447"/>
                <a:gd name="connsiteX1305" fmla="*/ 1379844 w 5125300"/>
                <a:gd name="connsiteY1305" fmla="*/ 741268 h 1145447"/>
                <a:gd name="connsiteX1306" fmla="*/ 1358593 w 5125300"/>
                <a:gd name="connsiteY1306" fmla="*/ 749868 h 1145447"/>
                <a:gd name="connsiteX1307" fmla="*/ 1336588 w 5125300"/>
                <a:gd name="connsiteY1307" fmla="*/ 745559 h 1145447"/>
                <a:gd name="connsiteX1308" fmla="*/ 1324254 w 5125300"/>
                <a:gd name="connsiteY1308" fmla="*/ 730113 h 1145447"/>
                <a:gd name="connsiteX1309" fmla="*/ 1330305 w 5125300"/>
                <a:gd name="connsiteY1309" fmla="*/ 714449 h 1145447"/>
                <a:gd name="connsiteX1310" fmla="*/ 1351557 w 5125300"/>
                <a:gd name="connsiteY1310" fmla="*/ 705850 h 1145447"/>
                <a:gd name="connsiteX1311" fmla="*/ 1363813 w 5125300"/>
                <a:gd name="connsiteY1311" fmla="*/ 704758 h 1145447"/>
                <a:gd name="connsiteX1312" fmla="*/ 4551427 w 5125300"/>
                <a:gd name="connsiteY1312" fmla="*/ 697435 h 1145447"/>
                <a:gd name="connsiteX1313" fmla="*/ 4578107 w 5125300"/>
                <a:gd name="connsiteY1313" fmla="*/ 697435 h 1145447"/>
                <a:gd name="connsiteX1314" fmla="*/ 4600617 w 5125300"/>
                <a:gd name="connsiteY1314" fmla="*/ 713459 h 1145447"/>
                <a:gd name="connsiteX1315" fmla="*/ 4600617 w 5125300"/>
                <a:gd name="connsiteY1315" fmla="*/ 733466 h 1145447"/>
                <a:gd name="connsiteX1316" fmla="*/ 4578107 w 5125300"/>
                <a:gd name="connsiteY1316" fmla="*/ 749492 h 1145447"/>
                <a:gd name="connsiteX1317" fmla="*/ 4551427 w 5125300"/>
                <a:gd name="connsiteY1317" fmla="*/ 749492 h 1145447"/>
                <a:gd name="connsiteX1318" fmla="*/ 4528916 w 5125300"/>
                <a:gd name="connsiteY1318" fmla="*/ 733466 h 1145447"/>
                <a:gd name="connsiteX1319" fmla="*/ 4528916 w 5125300"/>
                <a:gd name="connsiteY1319" fmla="*/ 713459 h 1145447"/>
                <a:gd name="connsiteX1320" fmla="*/ 4551427 w 5125300"/>
                <a:gd name="connsiteY1320" fmla="*/ 697435 h 1145447"/>
                <a:gd name="connsiteX1321" fmla="*/ 3256707 w 5125300"/>
                <a:gd name="connsiteY1321" fmla="*/ 697435 h 1145447"/>
                <a:gd name="connsiteX1322" fmla="*/ 3283387 w 5125300"/>
                <a:gd name="connsiteY1322" fmla="*/ 697435 h 1145447"/>
                <a:gd name="connsiteX1323" fmla="*/ 3305898 w 5125300"/>
                <a:gd name="connsiteY1323" fmla="*/ 713459 h 1145447"/>
                <a:gd name="connsiteX1324" fmla="*/ 3305897 w 5125300"/>
                <a:gd name="connsiteY1324" fmla="*/ 733466 h 1145447"/>
                <a:gd name="connsiteX1325" fmla="*/ 3283387 w 5125300"/>
                <a:gd name="connsiteY1325" fmla="*/ 749492 h 1145447"/>
                <a:gd name="connsiteX1326" fmla="*/ 3256709 w 5125300"/>
                <a:gd name="connsiteY1326" fmla="*/ 749492 h 1145447"/>
                <a:gd name="connsiteX1327" fmla="*/ 3234197 w 5125300"/>
                <a:gd name="connsiteY1327" fmla="*/ 733466 h 1145447"/>
                <a:gd name="connsiteX1328" fmla="*/ 3234197 w 5125300"/>
                <a:gd name="connsiteY1328" fmla="*/ 713459 h 1145447"/>
                <a:gd name="connsiteX1329" fmla="*/ 3256707 w 5125300"/>
                <a:gd name="connsiteY1329" fmla="*/ 697435 h 1145447"/>
                <a:gd name="connsiteX1330" fmla="*/ 1962251 w 5125300"/>
                <a:gd name="connsiteY1330" fmla="*/ 697435 h 1145447"/>
                <a:gd name="connsiteX1331" fmla="*/ 1988927 w 5125300"/>
                <a:gd name="connsiteY1331" fmla="*/ 697435 h 1145447"/>
                <a:gd name="connsiteX1332" fmla="*/ 2011442 w 5125300"/>
                <a:gd name="connsiteY1332" fmla="*/ 713459 h 1145447"/>
                <a:gd name="connsiteX1333" fmla="*/ 2011439 w 5125300"/>
                <a:gd name="connsiteY1333" fmla="*/ 733466 h 1145447"/>
                <a:gd name="connsiteX1334" fmla="*/ 1988927 w 5125300"/>
                <a:gd name="connsiteY1334" fmla="*/ 749492 h 1145447"/>
                <a:gd name="connsiteX1335" fmla="*/ 1962252 w 5125300"/>
                <a:gd name="connsiteY1335" fmla="*/ 749492 h 1145447"/>
                <a:gd name="connsiteX1336" fmla="*/ 1939741 w 5125300"/>
                <a:gd name="connsiteY1336" fmla="*/ 733466 h 1145447"/>
                <a:gd name="connsiteX1337" fmla="*/ 1939741 w 5125300"/>
                <a:gd name="connsiteY1337" fmla="*/ 713459 h 1145447"/>
                <a:gd name="connsiteX1338" fmla="*/ 1962251 w 5125300"/>
                <a:gd name="connsiteY1338" fmla="*/ 697435 h 1145447"/>
                <a:gd name="connsiteX1339" fmla="*/ 670242 w 5125300"/>
                <a:gd name="connsiteY1339" fmla="*/ 697435 h 1145447"/>
                <a:gd name="connsiteX1340" fmla="*/ 696922 w 5125300"/>
                <a:gd name="connsiteY1340" fmla="*/ 697435 h 1145447"/>
                <a:gd name="connsiteX1341" fmla="*/ 719433 w 5125300"/>
                <a:gd name="connsiteY1341" fmla="*/ 713459 h 1145447"/>
                <a:gd name="connsiteX1342" fmla="*/ 719433 w 5125300"/>
                <a:gd name="connsiteY1342" fmla="*/ 733466 h 1145447"/>
                <a:gd name="connsiteX1343" fmla="*/ 696922 w 5125300"/>
                <a:gd name="connsiteY1343" fmla="*/ 749492 h 1145447"/>
                <a:gd name="connsiteX1344" fmla="*/ 670244 w 5125300"/>
                <a:gd name="connsiteY1344" fmla="*/ 749492 h 1145447"/>
                <a:gd name="connsiteX1345" fmla="*/ 647733 w 5125300"/>
                <a:gd name="connsiteY1345" fmla="*/ 733466 h 1145447"/>
                <a:gd name="connsiteX1346" fmla="*/ 647733 w 5125300"/>
                <a:gd name="connsiteY1346" fmla="*/ 713459 h 1145447"/>
                <a:gd name="connsiteX1347" fmla="*/ 670242 w 5125300"/>
                <a:gd name="connsiteY1347" fmla="*/ 697435 h 1145447"/>
                <a:gd name="connsiteX1348" fmla="*/ 211867 w 5125300"/>
                <a:gd name="connsiteY1348" fmla="*/ 682797 h 1145447"/>
                <a:gd name="connsiteX1349" fmla="*/ 242797 w 5125300"/>
                <a:gd name="connsiteY1349" fmla="*/ 690940 h 1145447"/>
                <a:gd name="connsiteX1350" fmla="*/ 345003 w 5125300"/>
                <a:gd name="connsiteY1350" fmla="*/ 758300 h 1145447"/>
                <a:gd name="connsiteX1351" fmla="*/ 347716 w 5125300"/>
                <a:gd name="connsiteY1351" fmla="*/ 808413 h 1145447"/>
                <a:gd name="connsiteX1352" fmla="*/ 296455 w 5125300"/>
                <a:gd name="connsiteY1352" fmla="*/ 847825 h 1145447"/>
                <a:gd name="connsiteX1353" fmla="*/ 226060 w 5125300"/>
                <a:gd name="connsiteY1353" fmla="*/ 849756 h 1145447"/>
                <a:gd name="connsiteX1354" fmla="*/ 155592 w 5125300"/>
                <a:gd name="connsiteY1354" fmla="*/ 803315 h 1145447"/>
                <a:gd name="connsiteX1355" fmla="*/ 4087959 w 5125300"/>
                <a:gd name="connsiteY1355" fmla="*/ 681525 h 1145447"/>
                <a:gd name="connsiteX1356" fmla="*/ 4123716 w 5125300"/>
                <a:gd name="connsiteY1356" fmla="*/ 690940 h 1145447"/>
                <a:gd name="connsiteX1357" fmla="*/ 4225926 w 5125300"/>
                <a:gd name="connsiteY1357" fmla="*/ 758300 h 1145447"/>
                <a:gd name="connsiteX1358" fmla="*/ 4228637 w 5125300"/>
                <a:gd name="connsiteY1358" fmla="*/ 808413 h 1145447"/>
                <a:gd name="connsiteX1359" fmla="*/ 4177378 w 5125300"/>
                <a:gd name="connsiteY1359" fmla="*/ 847825 h 1145447"/>
                <a:gd name="connsiteX1360" fmla="*/ 4106981 w 5125300"/>
                <a:gd name="connsiteY1360" fmla="*/ 849756 h 1145447"/>
                <a:gd name="connsiteX1361" fmla="*/ 4004773 w 5125300"/>
                <a:gd name="connsiteY1361" fmla="*/ 782394 h 1145447"/>
                <a:gd name="connsiteX1362" fmla="*/ 4002060 w 5125300"/>
                <a:gd name="connsiteY1362" fmla="*/ 732283 h 1145447"/>
                <a:gd name="connsiteX1363" fmla="*/ 4053321 w 5125300"/>
                <a:gd name="connsiteY1363" fmla="*/ 692869 h 1145447"/>
                <a:gd name="connsiteX1364" fmla="*/ 4087959 w 5125300"/>
                <a:gd name="connsiteY1364" fmla="*/ 681525 h 1145447"/>
                <a:gd name="connsiteX1365" fmla="*/ 2793499 w 5125300"/>
                <a:gd name="connsiteY1365" fmla="*/ 681525 h 1145447"/>
                <a:gd name="connsiteX1366" fmla="*/ 2829260 w 5125300"/>
                <a:gd name="connsiteY1366" fmla="*/ 690940 h 1145447"/>
                <a:gd name="connsiteX1367" fmla="*/ 2931469 w 5125300"/>
                <a:gd name="connsiteY1367" fmla="*/ 758300 h 1145447"/>
                <a:gd name="connsiteX1368" fmla="*/ 2934181 w 5125300"/>
                <a:gd name="connsiteY1368" fmla="*/ 808413 h 1145447"/>
                <a:gd name="connsiteX1369" fmla="*/ 2882919 w 5125300"/>
                <a:gd name="connsiteY1369" fmla="*/ 847825 h 1145447"/>
                <a:gd name="connsiteX1370" fmla="*/ 2812523 w 5125300"/>
                <a:gd name="connsiteY1370" fmla="*/ 849756 h 1145447"/>
                <a:gd name="connsiteX1371" fmla="*/ 2710313 w 5125300"/>
                <a:gd name="connsiteY1371" fmla="*/ 782394 h 1145447"/>
                <a:gd name="connsiteX1372" fmla="*/ 2707604 w 5125300"/>
                <a:gd name="connsiteY1372" fmla="*/ 732283 h 1145447"/>
                <a:gd name="connsiteX1373" fmla="*/ 2758862 w 5125300"/>
                <a:gd name="connsiteY1373" fmla="*/ 692869 h 1145447"/>
                <a:gd name="connsiteX1374" fmla="*/ 2793499 w 5125300"/>
                <a:gd name="connsiteY1374" fmla="*/ 681525 h 1145447"/>
                <a:gd name="connsiteX1375" fmla="*/ 1501490 w 5125300"/>
                <a:gd name="connsiteY1375" fmla="*/ 681525 h 1145447"/>
                <a:gd name="connsiteX1376" fmla="*/ 1537253 w 5125300"/>
                <a:gd name="connsiteY1376" fmla="*/ 690940 h 1145447"/>
                <a:gd name="connsiteX1377" fmla="*/ 1639461 w 5125300"/>
                <a:gd name="connsiteY1377" fmla="*/ 758300 h 1145447"/>
                <a:gd name="connsiteX1378" fmla="*/ 1642172 w 5125300"/>
                <a:gd name="connsiteY1378" fmla="*/ 808413 h 1145447"/>
                <a:gd name="connsiteX1379" fmla="*/ 1590913 w 5125300"/>
                <a:gd name="connsiteY1379" fmla="*/ 847825 h 1145447"/>
                <a:gd name="connsiteX1380" fmla="*/ 1520516 w 5125300"/>
                <a:gd name="connsiteY1380" fmla="*/ 849756 h 1145447"/>
                <a:gd name="connsiteX1381" fmla="*/ 1418307 w 5125300"/>
                <a:gd name="connsiteY1381" fmla="*/ 782394 h 1145447"/>
                <a:gd name="connsiteX1382" fmla="*/ 1415595 w 5125300"/>
                <a:gd name="connsiteY1382" fmla="*/ 732283 h 1145447"/>
                <a:gd name="connsiteX1383" fmla="*/ 1466857 w 5125300"/>
                <a:gd name="connsiteY1383" fmla="*/ 692869 h 1145447"/>
                <a:gd name="connsiteX1384" fmla="*/ 1501490 w 5125300"/>
                <a:gd name="connsiteY1384" fmla="*/ 681525 h 1145447"/>
                <a:gd name="connsiteX1385" fmla="*/ 4883492 w 5125300"/>
                <a:gd name="connsiteY1385" fmla="*/ 672431 h 1145447"/>
                <a:gd name="connsiteX1386" fmla="*/ 4893743 w 5125300"/>
                <a:gd name="connsiteY1386" fmla="*/ 675839 h 1145447"/>
                <a:gd name="connsiteX1387" fmla="*/ 4905569 w 5125300"/>
                <a:gd name="connsiteY1387" fmla="*/ 685041 h 1145447"/>
                <a:gd name="connsiteX1388" fmla="*/ 4904643 w 5125300"/>
                <a:gd name="connsiteY1388" fmla="*/ 699905 h 1145447"/>
                <a:gd name="connsiteX1389" fmla="*/ 4891720 w 5125300"/>
                <a:gd name="connsiteY1389" fmla="*/ 708325 h 1145447"/>
                <a:gd name="connsiteX1390" fmla="*/ 4870838 w 5125300"/>
                <a:gd name="connsiteY1390" fmla="*/ 707665 h 1145447"/>
                <a:gd name="connsiteX1391" fmla="*/ 4859010 w 5125300"/>
                <a:gd name="connsiteY1391" fmla="*/ 698463 h 1145447"/>
                <a:gd name="connsiteX1392" fmla="*/ 4859937 w 5125300"/>
                <a:gd name="connsiteY1392" fmla="*/ 683599 h 1145447"/>
                <a:gd name="connsiteX1393" fmla="*/ 4872860 w 5125300"/>
                <a:gd name="connsiteY1393" fmla="*/ 675179 h 1145447"/>
                <a:gd name="connsiteX1394" fmla="*/ 4883492 w 5125300"/>
                <a:gd name="connsiteY1394" fmla="*/ 672431 h 1145447"/>
                <a:gd name="connsiteX1395" fmla="*/ 3588774 w 5125300"/>
                <a:gd name="connsiteY1395" fmla="*/ 672431 h 1145447"/>
                <a:gd name="connsiteX1396" fmla="*/ 3599023 w 5125300"/>
                <a:gd name="connsiteY1396" fmla="*/ 675839 h 1145447"/>
                <a:gd name="connsiteX1397" fmla="*/ 3610851 w 5125300"/>
                <a:gd name="connsiteY1397" fmla="*/ 685041 h 1145447"/>
                <a:gd name="connsiteX1398" fmla="*/ 3609923 w 5125300"/>
                <a:gd name="connsiteY1398" fmla="*/ 699905 h 1145447"/>
                <a:gd name="connsiteX1399" fmla="*/ 3597000 w 5125300"/>
                <a:gd name="connsiteY1399" fmla="*/ 708325 h 1145447"/>
                <a:gd name="connsiteX1400" fmla="*/ 3576118 w 5125300"/>
                <a:gd name="connsiteY1400" fmla="*/ 707665 h 1145447"/>
                <a:gd name="connsiteX1401" fmla="*/ 3564292 w 5125300"/>
                <a:gd name="connsiteY1401" fmla="*/ 698463 h 1145447"/>
                <a:gd name="connsiteX1402" fmla="*/ 3565218 w 5125300"/>
                <a:gd name="connsiteY1402" fmla="*/ 683599 h 1145447"/>
                <a:gd name="connsiteX1403" fmla="*/ 3578141 w 5125300"/>
                <a:gd name="connsiteY1403" fmla="*/ 675179 h 1145447"/>
                <a:gd name="connsiteX1404" fmla="*/ 3588774 w 5125300"/>
                <a:gd name="connsiteY1404" fmla="*/ 672431 h 1145447"/>
                <a:gd name="connsiteX1405" fmla="*/ 2294317 w 5125300"/>
                <a:gd name="connsiteY1405" fmla="*/ 672431 h 1145447"/>
                <a:gd name="connsiteX1406" fmla="*/ 2304567 w 5125300"/>
                <a:gd name="connsiteY1406" fmla="*/ 675839 h 1145447"/>
                <a:gd name="connsiteX1407" fmla="*/ 2316391 w 5125300"/>
                <a:gd name="connsiteY1407" fmla="*/ 685041 h 1145447"/>
                <a:gd name="connsiteX1408" fmla="*/ 2315466 w 5125300"/>
                <a:gd name="connsiteY1408" fmla="*/ 699905 h 1145447"/>
                <a:gd name="connsiteX1409" fmla="*/ 2302542 w 5125300"/>
                <a:gd name="connsiteY1409" fmla="*/ 708325 h 1145447"/>
                <a:gd name="connsiteX1410" fmla="*/ 2281659 w 5125300"/>
                <a:gd name="connsiteY1410" fmla="*/ 707665 h 1145447"/>
                <a:gd name="connsiteX1411" fmla="*/ 2269832 w 5125300"/>
                <a:gd name="connsiteY1411" fmla="*/ 698463 h 1145447"/>
                <a:gd name="connsiteX1412" fmla="*/ 2270760 w 5125300"/>
                <a:gd name="connsiteY1412" fmla="*/ 683599 h 1145447"/>
                <a:gd name="connsiteX1413" fmla="*/ 2283685 w 5125300"/>
                <a:gd name="connsiteY1413" fmla="*/ 675179 h 1145447"/>
                <a:gd name="connsiteX1414" fmla="*/ 2294317 w 5125300"/>
                <a:gd name="connsiteY1414" fmla="*/ 672431 h 1145447"/>
                <a:gd name="connsiteX1415" fmla="*/ 1002309 w 5125300"/>
                <a:gd name="connsiteY1415" fmla="*/ 672431 h 1145447"/>
                <a:gd name="connsiteX1416" fmla="*/ 1012560 w 5125300"/>
                <a:gd name="connsiteY1416" fmla="*/ 675839 h 1145447"/>
                <a:gd name="connsiteX1417" fmla="*/ 1024386 w 5125300"/>
                <a:gd name="connsiteY1417" fmla="*/ 685041 h 1145447"/>
                <a:gd name="connsiteX1418" fmla="*/ 1023460 w 5125300"/>
                <a:gd name="connsiteY1418" fmla="*/ 699905 h 1145447"/>
                <a:gd name="connsiteX1419" fmla="*/ 1010533 w 5125300"/>
                <a:gd name="connsiteY1419" fmla="*/ 708325 h 1145447"/>
                <a:gd name="connsiteX1420" fmla="*/ 989654 w 5125300"/>
                <a:gd name="connsiteY1420" fmla="*/ 707665 h 1145447"/>
                <a:gd name="connsiteX1421" fmla="*/ 977827 w 5125300"/>
                <a:gd name="connsiteY1421" fmla="*/ 698463 h 1145447"/>
                <a:gd name="connsiteX1422" fmla="*/ 978753 w 5125300"/>
                <a:gd name="connsiteY1422" fmla="*/ 683599 h 1145447"/>
                <a:gd name="connsiteX1423" fmla="*/ 991677 w 5125300"/>
                <a:gd name="connsiteY1423" fmla="*/ 675179 h 1145447"/>
                <a:gd name="connsiteX1424" fmla="*/ 1002309 w 5125300"/>
                <a:gd name="connsiteY1424" fmla="*/ 672431 h 1145447"/>
                <a:gd name="connsiteX1425" fmla="*/ 4500963 w 5125300"/>
                <a:gd name="connsiteY1425" fmla="*/ 665448 h 1145447"/>
                <a:gd name="connsiteX1426" fmla="*/ 4511211 w 5125300"/>
                <a:gd name="connsiteY1426" fmla="*/ 668858 h 1145447"/>
                <a:gd name="connsiteX1427" fmla="*/ 4523039 w 5125300"/>
                <a:gd name="connsiteY1427" fmla="*/ 678058 h 1145447"/>
                <a:gd name="connsiteX1428" fmla="*/ 4522114 w 5125300"/>
                <a:gd name="connsiteY1428" fmla="*/ 692922 h 1145447"/>
                <a:gd name="connsiteX1429" fmla="*/ 4509187 w 5125300"/>
                <a:gd name="connsiteY1429" fmla="*/ 701342 h 1145447"/>
                <a:gd name="connsiteX1430" fmla="*/ 4488305 w 5125300"/>
                <a:gd name="connsiteY1430" fmla="*/ 700682 h 1145447"/>
                <a:gd name="connsiteX1431" fmla="*/ 4476478 w 5125300"/>
                <a:gd name="connsiteY1431" fmla="*/ 691482 h 1145447"/>
                <a:gd name="connsiteX1432" fmla="*/ 4477404 w 5125300"/>
                <a:gd name="connsiteY1432" fmla="*/ 676616 h 1145447"/>
                <a:gd name="connsiteX1433" fmla="*/ 4490331 w 5125300"/>
                <a:gd name="connsiteY1433" fmla="*/ 668198 h 1145447"/>
                <a:gd name="connsiteX1434" fmla="*/ 4500963 w 5125300"/>
                <a:gd name="connsiteY1434" fmla="*/ 665448 h 1145447"/>
                <a:gd name="connsiteX1435" fmla="*/ 3206243 w 5125300"/>
                <a:gd name="connsiteY1435" fmla="*/ 665448 h 1145447"/>
                <a:gd name="connsiteX1436" fmla="*/ 3216493 w 5125300"/>
                <a:gd name="connsiteY1436" fmla="*/ 668858 h 1145447"/>
                <a:gd name="connsiteX1437" fmla="*/ 3228320 w 5125300"/>
                <a:gd name="connsiteY1437" fmla="*/ 678058 h 1145447"/>
                <a:gd name="connsiteX1438" fmla="*/ 3227394 w 5125300"/>
                <a:gd name="connsiteY1438" fmla="*/ 692922 h 1145447"/>
                <a:gd name="connsiteX1439" fmla="*/ 3214467 w 5125300"/>
                <a:gd name="connsiteY1439" fmla="*/ 701342 h 1145447"/>
                <a:gd name="connsiteX1440" fmla="*/ 3193587 w 5125300"/>
                <a:gd name="connsiteY1440" fmla="*/ 700682 h 1145447"/>
                <a:gd name="connsiteX1441" fmla="*/ 3181758 w 5125300"/>
                <a:gd name="connsiteY1441" fmla="*/ 691482 h 1145447"/>
                <a:gd name="connsiteX1442" fmla="*/ 3182684 w 5125300"/>
                <a:gd name="connsiteY1442" fmla="*/ 676616 h 1145447"/>
                <a:gd name="connsiteX1443" fmla="*/ 3195611 w 5125300"/>
                <a:gd name="connsiteY1443" fmla="*/ 668198 h 1145447"/>
                <a:gd name="connsiteX1444" fmla="*/ 3206243 w 5125300"/>
                <a:gd name="connsiteY1444" fmla="*/ 665448 h 1145447"/>
                <a:gd name="connsiteX1445" fmla="*/ 1911787 w 5125300"/>
                <a:gd name="connsiteY1445" fmla="*/ 665448 h 1145447"/>
                <a:gd name="connsiteX1446" fmla="*/ 1922035 w 5125300"/>
                <a:gd name="connsiteY1446" fmla="*/ 668858 h 1145447"/>
                <a:gd name="connsiteX1447" fmla="*/ 1933860 w 5125300"/>
                <a:gd name="connsiteY1447" fmla="*/ 678058 h 1145447"/>
                <a:gd name="connsiteX1448" fmla="*/ 1932937 w 5125300"/>
                <a:gd name="connsiteY1448" fmla="*/ 692922 h 1145447"/>
                <a:gd name="connsiteX1449" fmla="*/ 1920011 w 5125300"/>
                <a:gd name="connsiteY1449" fmla="*/ 701342 h 1145447"/>
                <a:gd name="connsiteX1450" fmla="*/ 1899129 w 5125300"/>
                <a:gd name="connsiteY1450" fmla="*/ 700682 h 1145447"/>
                <a:gd name="connsiteX1451" fmla="*/ 1887301 w 5125300"/>
                <a:gd name="connsiteY1451" fmla="*/ 691482 h 1145447"/>
                <a:gd name="connsiteX1452" fmla="*/ 1888228 w 5125300"/>
                <a:gd name="connsiteY1452" fmla="*/ 676616 h 1145447"/>
                <a:gd name="connsiteX1453" fmla="*/ 1901153 w 5125300"/>
                <a:gd name="connsiteY1453" fmla="*/ 668198 h 1145447"/>
                <a:gd name="connsiteX1454" fmla="*/ 1911787 w 5125300"/>
                <a:gd name="connsiteY1454" fmla="*/ 665448 h 1145447"/>
                <a:gd name="connsiteX1455" fmla="*/ 619780 w 5125300"/>
                <a:gd name="connsiteY1455" fmla="*/ 665448 h 1145447"/>
                <a:gd name="connsiteX1456" fmla="*/ 630026 w 5125300"/>
                <a:gd name="connsiteY1456" fmla="*/ 668858 h 1145447"/>
                <a:gd name="connsiteX1457" fmla="*/ 641855 w 5125300"/>
                <a:gd name="connsiteY1457" fmla="*/ 678058 h 1145447"/>
                <a:gd name="connsiteX1458" fmla="*/ 640929 w 5125300"/>
                <a:gd name="connsiteY1458" fmla="*/ 692922 h 1145447"/>
                <a:gd name="connsiteX1459" fmla="*/ 628002 w 5125300"/>
                <a:gd name="connsiteY1459" fmla="*/ 701342 h 1145447"/>
                <a:gd name="connsiteX1460" fmla="*/ 607120 w 5125300"/>
                <a:gd name="connsiteY1460" fmla="*/ 700682 h 1145447"/>
                <a:gd name="connsiteX1461" fmla="*/ 595293 w 5125300"/>
                <a:gd name="connsiteY1461" fmla="*/ 691482 h 1145447"/>
                <a:gd name="connsiteX1462" fmla="*/ 596219 w 5125300"/>
                <a:gd name="connsiteY1462" fmla="*/ 676616 h 1145447"/>
                <a:gd name="connsiteX1463" fmla="*/ 609146 w 5125300"/>
                <a:gd name="connsiteY1463" fmla="*/ 668198 h 1145447"/>
                <a:gd name="connsiteX1464" fmla="*/ 619780 w 5125300"/>
                <a:gd name="connsiteY1464" fmla="*/ 665448 h 1145447"/>
                <a:gd name="connsiteX1465" fmla="*/ 3876272 w 5125300"/>
                <a:gd name="connsiteY1465" fmla="*/ 648683 h 1145447"/>
                <a:gd name="connsiteX1466" fmla="*/ 3891318 w 5125300"/>
                <a:gd name="connsiteY1466" fmla="*/ 653975 h 1145447"/>
                <a:gd name="connsiteX1467" fmla="*/ 3913196 w 5125300"/>
                <a:gd name="connsiteY1467" fmla="*/ 671770 h 1145447"/>
                <a:gd name="connsiteX1468" fmla="*/ 3911139 w 5125300"/>
                <a:gd name="connsiteY1468" fmla="*/ 693799 h 1145447"/>
                <a:gd name="connsiteX1469" fmla="*/ 3879641 w 5125300"/>
                <a:gd name="connsiteY1469" fmla="*/ 713425 h 1145447"/>
                <a:gd name="connsiteX1470" fmla="*/ 3848695 w 5125300"/>
                <a:gd name="connsiteY1470" fmla="*/ 711959 h 1145447"/>
                <a:gd name="connsiteX1471" fmla="*/ 3826819 w 5125300"/>
                <a:gd name="connsiteY1471" fmla="*/ 694167 h 1145447"/>
                <a:gd name="connsiteX1472" fmla="*/ 3828876 w 5125300"/>
                <a:gd name="connsiteY1472" fmla="*/ 672139 h 1145447"/>
                <a:gd name="connsiteX1473" fmla="*/ 3860370 w 5125300"/>
                <a:gd name="connsiteY1473" fmla="*/ 652512 h 1145447"/>
                <a:gd name="connsiteX1474" fmla="*/ 3876272 w 5125300"/>
                <a:gd name="connsiteY1474" fmla="*/ 648683 h 1145447"/>
                <a:gd name="connsiteX1475" fmla="*/ 2581812 w 5125300"/>
                <a:gd name="connsiteY1475" fmla="*/ 648683 h 1145447"/>
                <a:gd name="connsiteX1476" fmla="*/ 2596860 w 5125300"/>
                <a:gd name="connsiteY1476" fmla="*/ 653975 h 1145447"/>
                <a:gd name="connsiteX1477" fmla="*/ 2618738 w 5125300"/>
                <a:gd name="connsiteY1477" fmla="*/ 671770 h 1145447"/>
                <a:gd name="connsiteX1478" fmla="*/ 2616681 w 5125300"/>
                <a:gd name="connsiteY1478" fmla="*/ 693799 h 1145447"/>
                <a:gd name="connsiteX1479" fmla="*/ 2585183 w 5125300"/>
                <a:gd name="connsiteY1479" fmla="*/ 713425 h 1145447"/>
                <a:gd name="connsiteX1480" fmla="*/ 2554236 w 5125300"/>
                <a:gd name="connsiteY1480" fmla="*/ 711959 h 1145447"/>
                <a:gd name="connsiteX1481" fmla="*/ 2532359 w 5125300"/>
                <a:gd name="connsiteY1481" fmla="*/ 694167 h 1145447"/>
                <a:gd name="connsiteX1482" fmla="*/ 2534416 w 5125300"/>
                <a:gd name="connsiteY1482" fmla="*/ 672139 h 1145447"/>
                <a:gd name="connsiteX1483" fmla="*/ 2565914 w 5125300"/>
                <a:gd name="connsiteY1483" fmla="*/ 652512 h 1145447"/>
                <a:gd name="connsiteX1484" fmla="*/ 2581812 w 5125300"/>
                <a:gd name="connsiteY1484" fmla="*/ 648683 h 1145447"/>
                <a:gd name="connsiteX1485" fmla="*/ 1289805 w 5125300"/>
                <a:gd name="connsiteY1485" fmla="*/ 648683 h 1145447"/>
                <a:gd name="connsiteX1486" fmla="*/ 1304853 w 5125300"/>
                <a:gd name="connsiteY1486" fmla="*/ 653975 h 1145447"/>
                <a:gd name="connsiteX1487" fmla="*/ 1326732 w 5125300"/>
                <a:gd name="connsiteY1487" fmla="*/ 671770 h 1145447"/>
                <a:gd name="connsiteX1488" fmla="*/ 1324675 w 5125300"/>
                <a:gd name="connsiteY1488" fmla="*/ 693799 h 1145447"/>
                <a:gd name="connsiteX1489" fmla="*/ 1293178 w 5125300"/>
                <a:gd name="connsiteY1489" fmla="*/ 713425 h 1145447"/>
                <a:gd name="connsiteX1490" fmla="*/ 1262230 w 5125300"/>
                <a:gd name="connsiteY1490" fmla="*/ 711959 h 1145447"/>
                <a:gd name="connsiteX1491" fmla="*/ 1240352 w 5125300"/>
                <a:gd name="connsiteY1491" fmla="*/ 694167 h 1145447"/>
                <a:gd name="connsiteX1492" fmla="*/ 1242411 w 5125300"/>
                <a:gd name="connsiteY1492" fmla="*/ 672139 h 1145447"/>
                <a:gd name="connsiteX1493" fmla="*/ 1273905 w 5125300"/>
                <a:gd name="connsiteY1493" fmla="*/ 652512 h 1145447"/>
                <a:gd name="connsiteX1494" fmla="*/ 1289805 w 5125300"/>
                <a:gd name="connsiteY1494" fmla="*/ 648683 h 1145447"/>
                <a:gd name="connsiteX1495" fmla="*/ 4543198 w 5125300"/>
                <a:gd name="connsiteY1495" fmla="*/ 607315 h 1145447"/>
                <a:gd name="connsiteX1496" fmla="*/ 4559434 w 5125300"/>
                <a:gd name="connsiteY1496" fmla="*/ 612104 h 1145447"/>
                <a:gd name="connsiteX1497" fmla="*/ 4602964 w 5125300"/>
                <a:gd name="connsiteY1497" fmla="*/ 643091 h 1145447"/>
                <a:gd name="connsiteX1498" fmla="*/ 4602964 w 5125300"/>
                <a:gd name="connsiteY1498" fmla="*/ 666204 h 1145447"/>
                <a:gd name="connsiteX1499" fmla="*/ 4583724 w 5125300"/>
                <a:gd name="connsiteY1499" fmla="*/ 679900 h 1145447"/>
                <a:gd name="connsiteX1500" fmla="*/ 4551255 w 5125300"/>
                <a:gd name="connsiteY1500" fmla="*/ 679900 h 1145447"/>
                <a:gd name="connsiteX1501" fmla="*/ 4507725 w 5125300"/>
                <a:gd name="connsiteY1501" fmla="*/ 648914 h 1145447"/>
                <a:gd name="connsiteX1502" fmla="*/ 4507725 w 5125300"/>
                <a:gd name="connsiteY1502" fmla="*/ 625799 h 1145447"/>
                <a:gd name="connsiteX1503" fmla="*/ 4526965 w 5125300"/>
                <a:gd name="connsiteY1503" fmla="*/ 612104 h 1145447"/>
                <a:gd name="connsiteX1504" fmla="*/ 4543198 w 5125300"/>
                <a:gd name="connsiteY1504" fmla="*/ 607315 h 1145447"/>
                <a:gd name="connsiteX1505" fmla="*/ 3248481 w 5125300"/>
                <a:gd name="connsiteY1505" fmla="*/ 607315 h 1145447"/>
                <a:gd name="connsiteX1506" fmla="*/ 3264716 w 5125300"/>
                <a:gd name="connsiteY1506" fmla="*/ 612104 h 1145447"/>
                <a:gd name="connsiteX1507" fmla="*/ 3308245 w 5125300"/>
                <a:gd name="connsiteY1507" fmla="*/ 643091 h 1145447"/>
                <a:gd name="connsiteX1508" fmla="*/ 3308245 w 5125300"/>
                <a:gd name="connsiteY1508" fmla="*/ 666204 h 1145447"/>
                <a:gd name="connsiteX1509" fmla="*/ 3289004 w 5125300"/>
                <a:gd name="connsiteY1509" fmla="*/ 679900 h 1145447"/>
                <a:gd name="connsiteX1510" fmla="*/ 3256536 w 5125300"/>
                <a:gd name="connsiteY1510" fmla="*/ 679900 h 1145447"/>
                <a:gd name="connsiteX1511" fmla="*/ 3213005 w 5125300"/>
                <a:gd name="connsiteY1511" fmla="*/ 648914 h 1145447"/>
                <a:gd name="connsiteX1512" fmla="*/ 3213005 w 5125300"/>
                <a:gd name="connsiteY1512" fmla="*/ 625799 h 1145447"/>
                <a:gd name="connsiteX1513" fmla="*/ 3232247 w 5125300"/>
                <a:gd name="connsiteY1513" fmla="*/ 612104 h 1145447"/>
                <a:gd name="connsiteX1514" fmla="*/ 3248481 w 5125300"/>
                <a:gd name="connsiteY1514" fmla="*/ 607315 h 1145447"/>
                <a:gd name="connsiteX1515" fmla="*/ 1954023 w 5125300"/>
                <a:gd name="connsiteY1515" fmla="*/ 607315 h 1145447"/>
                <a:gd name="connsiteX1516" fmla="*/ 1970258 w 5125300"/>
                <a:gd name="connsiteY1516" fmla="*/ 612104 h 1145447"/>
                <a:gd name="connsiteX1517" fmla="*/ 2013787 w 5125300"/>
                <a:gd name="connsiteY1517" fmla="*/ 643091 h 1145447"/>
                <a:gd name="connsiteX1518" fmla="*/ 2013787 w 5125300"/>
                <a:gd name="connsiteY1518" fmla="*/ 666204 h 1145447"/>
                <a:gd name="connsiteX1519" fmla="*/ 1994549 w 5125300"/>
                <a:gd name="connsiteY1519" fmla="*/ 679900 h 1145447"/>
                <a:gd name="connsiteX1520" fmla="*/ 1962080 w 5125300"/>
                <a:gd name="connsiteY1520" fmla="*/ 679900 h 1145447"/>
                <a:gd name="connsiteX1521" fmla="*/ 1918549 w 5125300"/>
                <a:gd name="connsiteY1521" fmla="*/ 648914 h 1145447"/>
                <a:gd name="connsiteX1522" fmla="*/ 1918549 w 5125300"/>
                <a:gd name="connsiteY1522" fmla="*/ 625799 h 1145447"/>
                <a:gd name="connsiteX1523" fmla="*/ 1937790 w 5125300"/>
                <a:gd name="connsiteY1523" fmla="*/ 612104 h 1145447"/>
                <a:gd name="connsiteX1524" fmla="*/ 1954023 w 5125300"/>
                <a:gd name="connsiteY1524" fmla="*/ 607315 h 1145447"/>
                <a:gd name="connsiteX1525" fmla="*/ 662015 w 5125300"/>
                <a:gd name="connsiteY1525" fmla="*/ 607315 h 1145447"/>
                <a:gd name="connsiteX1526" fmla="*/ 678251 w 5125300"/>
                <a:gd name="connsiteY1526" fmla="*/ 612104 h 1145447"/>
                <a:gd name="connsiteX1527" fmla="*/ 721780 w 5125300"/>
                <a:gd name="connsiteY1527" fmla="*/ 643091 h 1145447"/>
                <a:gd name="connsiteX1528" fmla="*/ 721780 w 5125300"/>
                <a:gd name="connsiteY1528" fmla="*/ 666204 h 1145447"/>
                <a:gd name="connsiteX1529" fmla="*/ 702541 w 5125300"/>
                <a:gd name="connsiteY1529" fmla="*/ 679900 h 1145447"/>
                <a:gd name="connsiteX1530" fmla="*/ 670072 w 5125300"/>
                <a:gd name="connsiteY1530" fmla="*/ 679900 h 1145447"/>
                <a:gd name="connsiteX1531" fmla="*/ 626542 w 5125300"/>
                <a:gd name="connsiteY1531" fmla="*/ 648914 h 1145447"/>
                <a:gd name="connsiteX1532" fmla="*/ 626542 w 5125300"/>
                <a:gd name="connsiteY1532" fmla="*/ 625799 h 1145447"/>
                <a:gd name="connsiteX1533" fmla="*/ 645782 w 5125300"/>
                <a:gd name="connsiteY1533" fmla="*/ 612104 h 1145447"/>
                <a:gd name="connsiteX1534" fmla="*/ 662015 w 5125300"/>
                <a:gd name="connsiteY1534" fmla="*/ 607315 h 1145447"/>
                <a:gd name="connsiteX1535" fmla="*/ 4744895 w 5125300"/>
                <a:gd name="connsiteY1535" fmla="*/ 590065 h 1145447"/>
                <a:gd name="connsiteX1536" fmla="*/ 4764274 w 5125300"/>
                <a:gd name="connsiteY1536" fmla="*/ 595779 h 1145447"/>
                <a:gd name="connsiteX1537" fmla="*/ 4841920 w 5125300"/>
                <a:gd name="connsiteY1537" fmla="*/ 651052 h 1145447"/>
                <a:gd name="connsiteX1538" fmla="*/ 4841920 w 5125300"/>
                <a:gd name="connsiteY1538" fmla="*/ 678642 h 1145447"/>
                <a:gd name="connsiteX1539" fmla="*/ 4728642 w 5125300"/>
                <a:gd name="connsiteY1539" fmla="*/ 759281 h 1145447"/>
                <a:gd name="connsiteX1540" fmla="*/ 4689887 w 5125300"/>
                <a:gd name="connsiteY1540" fmla="*/ 759279 h 1145447"/>
                <a:gd name="connsiteX1541" fmla="*/ 4612240 w 5125300"/>
                <a:gd name="connsiteY1541" fmla="*/ 704007 h 1145447"/>
                <a:gd name="connsiteX1542" fmla="*/ 4612239 w 5125300"/>
                <a:gd name="connsiteY1542" fmla="*/ 676417 h 1145447"/>
                <a:gd name="connsiteX1543" fmla="*/ 4725518 w 5125300"/>
                <a:gd name="connsiteY1543" fmla="*/ 595779 h 1145447"/>
                <a:gd name="connsiteX1544" fmla="*/ 4744895 w 5125300"/>
                <a:gd name="connsiteY1544" fmla="*/ 590065 h 1145447"/>
                <a:gd name="connsiteX1545" fmla="*/ 3450177 w 5125300"/>
                <a:gd name="connsiteY1545" fmla="*/ 590065 h 1145447"/>
                <a:gd name="connsiteX1546" fmla="*/ 3469554 w 5125300"/>
                <a:gd name="connsiteY1546" fmla="*/ 595779 h 1145447"/>
                <a:gd name="connsiteX1547" fmla="*/ 3547202 w 5125300"/>
                <a:gd name="connsiteY1547" fmla="*/ 651052 h 1145447"/>
                <a:gd name="connsiteX1548" fmla="*/ 3547202 w 5125300"/>
                <a:gd name="connsiteY1548" fmla="*/ 678642 h 1145447"/>
                <a:gd name="connsiteX1549" fmla="*/ 3433922 w 5125300"/>
                <a:gd name="connsiteY1549" fmla="*/ 759281 h 1145447"/>
                <a:gd name="connsiteX1550" fmla="*/ 3395170 w 5125300"/>
                <a:gd name="connsiteY1550" fmla="*/ 759279 h 1145447"/>
                <a:gd name="connsiteX1551" fmla="*/ 3317524 w 5125300"/>
                <a:gd name="connsiteY1551" fmla="*/ 704007 h 1145447"/>
                <a:gd name="connsiteX1552" fmla="*/ 3317520 w 5125300"/>
                <a:gd name="connsiteY1552" fmla="*/ 676417 h 1145447"/>
                <a:gd name="connsiteX1553" fmla="*/ 3430800 w 5125300"/>
                <a:gd name="connsiteY1553" fmla="*/ 595779 h 1145447"/>
                <a:gd name="connsiteX1554" fmla="*/ 3450177 w 5125300"/>
                <a:gd name="connsiteY1554" fmla="*/ 590065 h 1145447"/>
                <a:gd name="connsiteX1555" fmla="*/ 2155717 w 5125300"/>
                <a:gd name="connsiteY1555" fmla="*/ 590065 h 1145447"/>
                <a:gd name="connsiteX1556" fmla="*/ 2175096 w 5125300"/>
                <a:gd name="connsiteY1556" fmla="*/ 595779 h 1145447"/>
                <a:gd name="connsiteX1557" fmla="*/ 2252744 w 5125300"/>
                <a:gd name="connsiteY1557" fmla="*/ 651052 h 1145447"/>
                <a:gd name="connsiteX1558" fmla="*/ 2252744 w 5125300"/>
                <a:gd name="connsiteY1558" fmla="*/ 678642 h 1145447"/>
                <a:gd name="connsiteX1559" fmla="*/ 2139466 w 5125300"/>
                <a:gd name="connsiteY1559" fmla="*/ 759281 h 1145447"/>
                <a:gd name="connsiteX1560" fmla="*/ 2100710 w 5125300"/>
                <a:gd name="connsiteY1560" fmla="*/ 759279 h 1145447"/>
                <a:gd name="connsiteX1561" fmla="*/ 2023064 w 5125300"/>
                <a:gd name="connsiteY1561" fmla="*/ 704007 h 1145447"/>
                <a:gd name="connsiteX1562" fmla="*/ 2023062 w 5125300"/>
                <a:gd name="connsiteY1562" fmla="*/ 676417 h 1145447"/>
                <a:gd name="connsiteX1563" fmla="*/ 2136342 w 5125300"/>
                <a:gd name="connsiteY1563" fmla="*/ 595779 h 1145447"/>
                <a:gd name="connsiteX1564" fmla="*/ 2155717 w 5125300"/>
                <a:gd name="connsiteY1564" fmla="*/ 590065 h 1145447"/>
                <a:gd name="connsiteX1565" fmla="*/ 863712 w 5125300"/>
                <a:gd name="connsiteY1565" fmla="*/ 590065 h 1145447"/>
                <a:gd name="connsiteX1566" fmla="*/ 883089 w 5125300"/>
                <a:gd name="connsiteY1566" fmla="*/ 595779 h 1145447"/>
                <a:gd name="connsiteX1567" fmla="*/ 960737 w 5125300"/>
                <a:gd name="connsiteY1567" fmla="*/ 651052 h 1145447"/>
                <a:gd name="connsiteX1568" fmla="*/ 960737 w 5125300"/>
                <a:gd name="connsiteY1568" fmla="*/ 678642 h 1145447"/>
                <a:gd name="connsiteX1569" fmla="*/ 847458 w 5125300"/>
                <a:gd name="connsiteY1569" fmla="*/ 759281 h 1145447"/>
                <a:gd name="connsiteX1570" fmla="*/ 808702 w 5125300"/>
                <a:gd name="connsiteY1570" fmla="*/ 759279 h 1145447"/>
                <a:gd name="connsiteX1571" fmla="*/ 731056 w 5125300"/>
                <a:gd name="connsiteY1571" fmla="*/ 704007 h 1145447"/>
                <a:gd name="connsiteX1572" fmla="*/ 731056 w 5125300"/>
                <a:gd name="connsiteY1572" fmla="*/ 676417 h 1145447"/>
                <a:gd name="connsiteX1573" fmla="*/ 844333 w 5125300"/>
                <a:gd name="connsiteY1573" fmla="*/ 595779 h 1145447"/>
                <a:gd name="connsiteX1574" fmla="*/ 863712 w 5125300"/>
                <a:gd name="connsiteY1574" fmla="*/ 590065 h 1145447"/>
                <a:gd name="connsiteX1575" fmla="*/ 3876713 w 5125300"/>
                <a:gd name="connsiteY1575" fmla="*/ 589551 h 1145447"/>
                <a:gd name="connsiteX1576" fmla="*/ 3886463 w 5125300"/>
                <a:gd name="connsiteY1576" fmla="*/ 594951 h 1145447"/>
                <a:gd name="connsiteX1577" fmla="*/ 3898798 w 5125300"/>
                <a:gd name="connsiteY1577" fmla="*/ 610396 h 1145447"/>
                <a:gd name="connsiteX1578" fmla="*/ 3892743 w 5125300"/>
                <a:gd name="connsiteY1578" fmla="*/ 626061 h 1145447"/>
                <a:gd name="connsiteX1579" fmla="*/ 3871495 w 5125300"/>
                <a:gd name="connsiteY1579" fmla="*/ 634661 h 1145447"/>
                <a:gd name="connsiteX1580" fmla="*/ 3849488 w 5125300"/>
                <a:gd name="connsiteY1580" fmla="*/ 630352 h 1145447"/>
                <a:gd name="connsiteX1581" fmla="*/ 3837153 w 5125300"/>
                <a:gd name="connsiteY1581" fmla="*/ 614905 h 1145447"/>
                <a:gd name="connsiteX1582" fmla="*/ 3843208 w 5125300"/>
                <a:gd name="connsiteY1582" fmla="*/ 599242 h 1145447"/>
                <a:gd name="connsiteX1583" fmla="*/ 3864456 w 5125300"/>
                <a:gd name="connsiteY1583" fmla="*/ 590641 h 1145447"/>
                <a:gd name="connsiteX1584" fmla="*/ 3876713 w 5125300"/>
                <a:gd name="connsiteY1584" fmla="*/ 589551 h 1145447"/>
                <a:gd name="connsiteX1585" fmla="*/ 2582256 w 5125300"/>
                <a:gd name="connsiteY1585" fmla="*/ 589551 h 1145447"/>
                <a:gd name="connsiteX1586" fmla="*/ 2592007 w 5125300"/>
                <a:gd name="connsiteY1586" fmla="*/ 594951 h 1145447"/>
                <a:gd name="connsiteX1587" fmla="*/ 2604342 w 5125300"/>
                <a:gd name="connsiteY1587" fmla="*/ 610396 h 1145447"/>
                <a:gd name="connsiteX1588" fmla="*/ 2598287 w 5125300"/>
                <a:gd name="connsiteY1588" fmla="*/ 626061 h 1145447"/>
                <a:gd name="connsiteX1589" fmla="*/ 2577037 w 5125300"/>
                <a:gd name="connsiteY1589" fmla="*/ 634661 h 1145447"/>
                <a:gd name="connsiteX1590" fmla="*/ 2555031 w 5125300"/>
                <a:gd name="connsiteY1590" fmla="*/ 630352 h 1145447"/>
                <a:gd name="connsiteX1591" fmla="*/ 2542696 w 5125300"/>
                <a:gd name="connsiteY1591" fmla="*/ 614905 h 1145447"/>
                <a:gd name="connsiteX1592" fmla="*/ 2548751 w 5125300"/>
                <a:gd name="connsiteY1592" fmla="*/ 599242 h 1145447"/>
                <a:gd name="connsiteX1593" fmla="*/ 2570000 w 5125300"/>
                <a:gd name="connsiteY1593" fmla="*/ 590641 h 1145447"/>
                <a:gd name="connsiteX1594" fmla="*/ 2582256 w 5125300"/>
                <a:gd name="connsiteY1594" fmla="*/ 589551 h 1145447"/>
                <a:gd name="connsiteX1595" fmla="*/ 1290250 w 5125300"/>
                <a:gd name="connsiteY1595" fmla="*/ 589551 h 1145447"/>
                <a:gd name="connsiteX1596" fmla="*/ 1299999 w 5125300"/>
                <a:gd name="connsiteY1596" fmla="*/ 594951 h 1145447"/>
                <a:gd name="connsiteX1597" fmla="*/ 1312335 w 5125300"/>
                <a:gd name="connsiteY1597" fmla="*/ 610396 h 1145447"/>
                <a:gd name="connsiteX1598" fmla="*/ 1306279 w 5125300"/>
                <a:gd name="connsiteY1598" fmla="*/ 626061 h 1145447"/>
                <a:gd name="connsiteX1599" fmla="*/ 1285029 w 5125300"/>
                <a:gd name="connsiteY1599" fmla="*/ 634661 h 1145447"/>
                <a:gd name="connsiteX1600" fmla="*/ 1263024 w 5125300"/>
                <a:gd name="connsiteY1600" fmla="*/ 630352 h 1145447"/>
                <a:gd name="connsiteX1601" fmla="*/ 1250688 w 5125300"/>
                <a:gd name="connsiteY1601" fmla="*/ 614905 h 1145447"/>
                <a:gd name="connsiteX1602" fmla="*/ 1256743 w 5125300"/>
                <a:gd name="connsiteY1602" fmla="*/ 599242 h 1145447"/>
                <a:gd name="connsiteX1603" fmla="*/ 1277991 w 5125300"/>
                <a:gd name="connsiteY1603" fmla="*/ 590641 h 1145447"/>
                <a:gd name="connsiteX1604" fmla="*/ 1290250 w 5125300"/>
                <a:gd name="connsiteY1604" fmla="*/ 589551 h 1145447"/>
                <a:gd name="connsiteX1605" fmla="*/ 3991883 w 5125300"/>
                <a:gd name="connsiteY1605" fmla="*/ 578762 h 1145447"/>
                <a:gd name="connsiteX1606" fmla="*/ 4006273 w 5125300"/>
                <a:gd name="connsiteY1606" fmla="*/ 579545 h 1145447"/>
                <a:gd name="connsiteX1607" fmla="*/ 4029015 w 5125300"/>
                <a:gd name="connsiteY1607" fmla="*/ 592140 h 1145447"/>
                <a:gd name="connsiteX1608" fmla="*/ 4057786 w 5125300"/>
                <a:gd name="connsiteY1608" fmla="*/ 628167 h 1145447"/>
                <a:gd name="connsiteX1609" fmla="*/ 4043663 w 5125300"/>
                <a:gd name="connsiteY1609" fmla="*/ 664709 h 1145447"/>
                <a:gd name="connsiteX1610" fmla="*/ 3994094 w 5125300"/>
                <a:gd name="connsiteY1610" fmla="*/ 684769 h 1145447"/>
                <a:gd name="connsiteX1611" fmla="*/ 3942762 w 5125300"/>
                <a:gd name="connsiteY1611" fmla="*/ 674718 h 1145447"/>
                <a:gd name="connsiteX1612" fmla="*/ 3913989 w 5125300"/>
                <a:gd name="connsiteY1612" fmla="*/ 638689 h 1145447"/>
                <a:gd name="connsiteX1613" fmla="*/ 3928112 w 5125300"/>
                <a:gd name="connsiteY1613" fmla="*/ 602146 h 1145447"/>
                <a:gd name="connsiteX1614" fmla="*/ 3977682 w 5125300"/>
                <a:gd name="connsiteY1614" fmla="*/ 582086 h 1145447"/>
                <a:gd name="connsiteX1615" fmla="*/ 3991883 w 5125300"/>
                <a:gd name="connsiteY1615" fmla="*/ 578762 h 1145447"/>
                <a:gd name="connsiteX1616" fmla="*/ 2697425 w 5125300"/>
                <a:gd name="connsiteY1616" fmla="*/ 578762 h 1145447"/>
                <a:gd name="connsiteX1617" fmla="*/ 2711813 w 5125300"/>
                <a:gd name="connsiteY1617" fmla="*/ 579545 h 1145447"/>
                <a:gd name="connsiteX1618" fmla="*/ 2734555 w 5125300"/>
                <a:gd name="connsiteY1618" fmla="*/ 592140 h 1145447"/>
                <a:gd name="connsiteX1619" fmla="*/ 2763330 w 5125300"/>
                <a:gd name="connsiteY1619" fmla="*/ 628167 h 1145447"/>
                <a:gd name="connsiteX1620" fmla="*/ 2749207 w 5125300"/>
                <a:gd name="connsiteY1620" fmla="*/ 664709 h 1145447"/>
                <a:gd name="connsiteX1621" fmla="*/ 2699638 w 5125300"/>
                <a:gd name="connsiteY1621" fmla="*/ 684769 h 1145447"/>
                <a:gd name="connsiteX1622" fmla="*/ 2648305 w 5125300"/>
                <a:gd name="connsiteY1622" fmla="*/ 674718 h 1145447"/>
                <a:gd name="connsiteX1623" fmla="*/ 2619532 w 5125300"/>
                <a:gd name="connsiteY1623" fmla="*/ 638689 h 1145447"/>
                <a:gd name="connsiteX1624" fmla="*/ 2633652 w 5125300"/>
                <a:gd name="connsiteY1624" fmla="*/ 602146 h 1145447"/>
                <a:gd name="connsiteX1625" fmla="*/ 2683226 w 5125300"/>
                <a:gd name="connsiteY1625" fmla="*/ 582086 h 1145447"/>
                <a:gd name="connsiteX1626" fmla="*/ 2697425 w 5125300"/>
                <a:gd name="connsiteY1626" fmla="*/ 578762 h 1145447"/>
                <a:gd name="connsiteX1627" fmla="*/ 1405419 w 5125300"/>
                <a:gd name="connsiteY1627" fmla="*/ 578762 h 1145447"/>
                <a:gd name="connsiteX1628" fmla="*/ 1419808 w 5125300"/>
                <a:gd name="connsiteY1628" fmla="*/ 579545 h 1145447"/>
                <a:gd name="connsiteX1629" fmla="*/ 1442550 w 5125300"/>
                <a:gd name="connsiteY1629" fmla="*/ 592140 h 1145447"/>
                <a:gd name="connsiteX1630" fmla="*/ 1471322 w 5125300"/>
                <a:gd name="connsiteY1630" fmla="*/ 628167 h 1145447"/>
                <a:gd name="connsiteX1631" fmla="*/ 1457199 w 5125300"/>
                <a:gd name="connsiteY1631" fmla="*/ 664709 h 1145447"/>
                <a:gd name="connsiteX1632" fmla="*/ 1407630 w 5125300"/>
                <a:gd name="connsiteY1632" fmla="*/ 684769 h 1145447"/>
                <a:gd name="connsiteX1633" fmla="*/ 1356297 w 5125300"/>
                <a:gd name="connsiteY1633" fmla="*/ 674718 h 1145447"/>
                <a:gd name="connsiteX1634" fmla="*/ 1327524 w 5125300"/>
                <a:gd name="connsiteY1634" fmla="*/ 638689 h 1145447"/>
                <a:gd name="connsiteX1635" fmla="*/ 1341647 w 5125300"/>
                <a:gd name="connsiteY1635" fmla="*/ 602146 h 1145447"/>
                <a:gd name="connsiteX1636" fmla="*/ 1391218 w 5125300"/>
                <a:gd name="connsiteY1636" fmla="*/ 582086 h 1145447"/>
                <a:gd name="connsiteX1637" fmla="*/ 1405419 w 5125300"/>
                <a:gd name="connsiteY1637" fmla="*/ 578762 h 1145447"/>
                <a:gd name="connsiteX1638" fmla="*/ 4012991 w 5125300"/>
                <a:gd name="connsiteY1638" fmla="*/ 525804 h 1145447"/>
                <a:gd name="connsiteX1639" fmla="*/ 4023242 w 5125300"/>
                <a:gd name="connsiteY1639" fmla="*/ 529212 h 1145447"/>
                <a:gd name="connsiteX1640" fmla="*/ 4035068 w 5125300"/>
                <a:gd name="connsiteY1640" fmla="*/ 538414 h 1145447"/>
                <a:gd name="connsiteX1641" fmla="*/ 4034141 w 5125300"/>
                <a:gd name="connsiteY1641" fmla="*/ 553278 h 1145447"/>
                <a:gd name="connsiteX1642" fmla="*/ 4021215 w 5125300"/>
                <a:gd name="connsiteY1642" fmla="*/ 561697 h 1145447"/>
                <a:gd name="connsiteX1643" fmla="*/ 4000335 w 5125300"/>
                <a:gd name="connsiteY1643" fmla="*/ 561036 h 1145447"/>
                <a:gd name="connsiteX1644" fmla="*/ 3988509 w 5125300"/>
                <a:gd name="connsiteY1644" fmla="*/ 551836 h 1145447"/>
                <a:gd name="connsiteX1645" fmla="*/ 3989434 w 5125300"/>
                <a:gd name="connsiteY1645" fmla="*/ 536970 h 1145447"/>
                <a:gd name="connsiteX1646" fmla="*/ 4002360 w 5125300"/>
                <a:gd name="connsiteY1646" fmla="*/ 528552 h 1145447"/>
                <a:gd name="connsiteX1647" fmla="*/ 4012991 w 5125300"/>
                <a:gd name="connsiteY1647" fmla="*/ 525804 h 1145447"/>
                <a:gd name="connsiteX1648" fmla="*/ 2718535 w 5125300"/>
                <a:gd name="connsiteY1648" fmla="*/ 525804 h 1145447"/>
                <a:gd name="connsiteX1649" fmla="*/ 2728784 w 5125300"/>
                <a:gd name="connsiteY1649" fmla="*/ 529212 h 1145447"/>
                <a:gd name="connsiteX1650" fmla="*/ 2740610 w 5125300"/>
                <a:gd name="connsiteY1650" fmla="*/ 538414 h 1145447"/>
                <a:gd name="connsiteX1651" fmla="*/ 2739685 w 5125300"/>
                <a:gd name="connsiteY1651" fmla="*/ 553278 h 1145447"/>
                <a:gd name="connsiteX1652" fmla="*/ 2726759 w 5125300"/>
                <a:gd name="connsiteY1652" fmla="*/ 561697 h 1145447"/>
                <a:gd name="connsiteX1653" fmla="*/ 2705877 w 5125300"/>
                <a:gd name="connsiteY1653" fmla="*/ 561036 h 1145447"/>
                <a:gd name="connsiteX1654" fmla="*/ 2694049 w 5125300"/>
                <a:gd name="connsiteY1654" fmla="*/ 551836 h 1145447"/>
                <a:gd name="connsiteX1655" fmla="*/ 2694977 w 5125300"/>
                <a:gd name="connsiteY1655" fmla="*/ 536970 h 1145447"/>
                <a:gd name="connsiteX1656" fmla="*/ 2707902 w 5125300"/>
                <a:gd name="connsiteY1656" fmla="*/ 528552 h 1145447"/>
                <a:gd name="connsiteX1657" fmla="*/ 2718535 w 5125300"/>
                <a:gd name="connsiteY1657" fmla="*/ 525804 h 1145447"/>
                <a:gd name="connsiteX1658" fmla="*/ 1426528 w 5125300"/>
                <a:gd name="connsiteY1658" fmla="*/ 525804 h 1145447"/>
                <a:gd name="connsiteX1659" fmla="*/ 1436777 w 5125300"/>
                <a:gd name="connsiteY1659" fmla="*/ 529212 h 1145447"/>
                <a:gd name="connsiteX1660" fmla="*/ 1448603 w 5125300"/>
                <a:gd name="connsiteY1660" fmla="*/ 538414 h 1145447"/>
                <a:gd name="connsiteX1661" fmla="*/ 1447677 w 5125300"/>
                <a:gd name="connsiteY1661" fmla="*/ 553278 h 1145447"/>
                <a:gd name="connsiteX1662" fmla="*/ 1434752 w 5125300"/>
                <a:gd name="connsiteY1662" fmla="*/ 561697 h 1145447"/>
                <a:gd name="connsiteX1663" fmla="*/ 1413868 w 5125300"/>
                <a:gd name="connsiteY1663" fmla="*/ 561036 h 1145447"/>
                <a:gd name="connsiteX1664" fmla="*/ 1402044 w 5125300"/>
                <a:gd name="connsiteY1664" fmla="*/ 551836 h 1145447"/>
                <a:gd name="connsiteX1665" fmla="*/ 1402969 w 5125300"/>
                <a:gd name="connsiteY1665" fmla="*/ 536970 h 1145447"/>
                <a:gd name="connsiteX1666" fmla="*/ 1415895 w 5125300"/>
                <a:gd name="connsiteY1666" fmla="*/ 528552 h 1145447"/>
                <a:gd name="connsiteX1667" fmla="*/ 1426528 w 5125300"/>
                <a:gd name="connsiteY1667" fmla="*/ 525804 h 1145447"/>
                <a:gd name="connsiteX1668" fmla="*/ 3927767 w 5125300"/>
                <a:gd name="connsiteY1668" fmla="*/ 524746 h 1145447"/>
                <a:gd name="connsiteX1669" fmla="*/ 3942811 w 5125300"/>
                <a:gd name="connsiteY1669" fmla="*/ 530040 h 1145447"/>
                <a:gd name="connsiteX1670" fmla="*/ 3964691 w 5125300"/>
                <a:gd name="connsiteY1670" fmla="*/ 547835 h 1145447"/>
                <a:gd name="connsiteX1671" fmla="*/ 3962634 w 5125300"/>
                <a:gd name="connsiteY1671" fmla="*/ 569862 h 1145447"/>
                <a:gd name="connsiteX1672" fmla="*/ 3931138 w 5125300"/>
                <a:gd name="connsiteY1672" fmla="*/ 589489 h 1145447"/>
                <a:gd name="connsiteX1673" fmla="*/ 3900192 w 5125300"/>
                <a:gd name="connsiteY1673" fmla="*/ 588026 h 1145447"/>
                <a:gd name="connsiteX1674" fmla="*/ 3878312 w 5125300"/>
                <a:gd name="connsiteY1674" fmla="*/ 570232 h 1145447"/>
                <a:gd name="connsiteX1675" fmla="*/ 3880371 w 5125300"/>
                <a:gd name="connsiteY1675" fmla="*/ 548203 h 1145447"/>
                <a:gd name="connsiteX1676" fmla="*/ 3911869 w 5125300"/>
                <a:gd name="connsiteY1676" fmla="*/ 528577 h 1145447"/>
                <a:gd name="connsiteX1677" fmla="*/ 3927767 w 5125300"/>
                <a:gd name="connsiteY1677" fmla="*/ 524746 h 1145447"/>
                <a:gd name="connsiteX1678" fmla="*/ 2633309 w 5125300"/>
                <a:gd name="connsiteY1678" fmla="*/ 524746 h 1145447"/>
                <a:gd name="connsiteX1679" fmla="*/ 2648355 w 5125300"/>
                <a:gd name="connsiteY1679" fmla="*/ 530040 h 1145447"/>
                <a:gd name="connsiteX1680" fmla="*/ 2670233 w 5125300"/>
                <a:gd name="connsiteY1680" fmla="*/ 547835 h 1145447"/>
                <a:gd name="connsiteX1681" fmla="*/ 2668176 w 5125300"/>
                <a:gd name="connsiteY1681" fmla="*/ 569862 h 1145447"/>
                <a:gd name="connsiteX1682" fmla="*/ 2636678 w 5125300"/>
                <a:gd name="connsiteY1682" fmla="*/ 589489 h 1145447"/>
                <a:gd name="connsiteX1683" fmla="*/ 2605736 w 5125300"/>
                <a:gd name="connsiteY1683" fmla="*/ 588026 h 1145447"/>
                <a:gd name="connsiteX1684" fmla="*/ 2583854 w 5125300"/>
                <a:gd name="connsiteY1684" fmla="*/ 570232 h 1145447"/>
                <a:gd name="connsiteX1685" fmla="*/ 2585913 w 5125300"/>
                <a:gd name="connsiteY1685" fmla="*/ 548203 h 1145447"/>
                <a:gd name="connsiteX1686" fmla="*/ 2617411 w 5125300"/>
                <a:gd name="connsiteY1686" fmla="*/ 528577 h 1145447"/>
                <a:gd name="connsiteX1687" fmla="*/ 2633309 w 5125300"/>
                <a:gd name="connsiteY1687" fmla="*/ 524746 h 1145447"/>
                <a:gd name="connsiteX1688" fmla="*/ 1341304 w 5125300"/>
                <a:gd name="connsiteY1688" fmla="*/ 524746 h 1145447"/>
                <a:gd name="connsiteX1689" fmla="*/ 1356348 w 5125300"/>
                <a:gd name="connsiteY1689" fmla="*/ 530040 h 1145447"/>
                <a:gd name="connsiteX1690" fmla="*/ 1378228 w 5125300"/>
                <a:gd name="connsiteY1690" fmla="*/ 547835 h 1145447"/>
                <a:gd name="connsiteX1691" fmla="*/ 1376168 w 5125300"/>
                <a:gd name="connsiteY1691" fmla="*/ 569862 h 1145447"/>
                <a:gd name="connsiteX1692" fmla="*/ 1344670 w 5125300"/>
                <a:gd name="connsiteY1692" fmla="*/ 589489 h 1145447"/>
                <a:gd name="connsiteX1693" fmla="*/ 1313727 w 5125300"/>
                <a:gd name="connsiteY1693" fmla="*/ 588026 h 1145447"/>
                <a:gd name="connsiteX1694" fmla="*/ 1291847 w 5125300"/>
                <a:gd name="connsiteY1694" fmla="*/ 570232 h 1145447"/>
                <a:gd name="connsiteX1695" fmla="*/ 1293904 w 5125300"/>
                <a:gd name="connsiteY1695" fmla="*/ 548203 h 1145447"/>
                <a:gd name="connsiteX1696" fmla="*/ 1325402 w 5125300"/>
                <a:gd name="connsiteY1696" fmla="*/ 528577 h 1145447"/>
                <a:gd name="connsiteX1697" fmla="*/ 1341304 w 5125300"/>
                <a:gd name="connsiteY1697" fmla="*/ 524746 h 1145447"/>
                <a:gd name="connsiteX1698" fmla="*/ 4917553 w 5125300"/>
                <a:gd name="connsiteY1698" fmla="*/ 485089 h 1145447"/>
                <a:gd name="connsiteX1699" fmla="*/ 4959002 w 5125300"/>
                <a:gd name="connsiteY1699" fmla="*/ 497311 h 1145447"/>
                <a:gd name="connsiteX1700" fmla="*/ 5100398 w 5125300"/>
                <a:gd name="connsiteY1700" fmla="*/ 597964 h 1145447"/>
                <a:gd name="connsiteX1701" fmla="*/ 5100398 w 5125300"/>
                <a:gd name="connsiteY1701" fmla="*/ 656979 h 1145447"/>
                <a:gd name="connsiteX1702" fmla="*/ 5037613 w 5125300"/>
                <a:gd name="connsiteY1702" fmla="*/ 701670 h 1145447"/>
                <a:gd name="connsiteX1703" fmla="*/ 4954711 w 5125300"/>
                <a:gd name="connsiteY1703" fmla="*/ 701670 h 1145447"/>
                <a:gd name="connsiteX1704" fmla="*/ 4813316 w 5125300"/>
                <a:gd name="connsiteY1704" fmla="*/ 601019 h 1145447"/>
                <a:gd name="connsiteX1705" fmla="*/ 4813316 w 5125300"/>
                <a:gd name="connsiteY1705" fmla="*/ 542004 h 1145447"/>
                <a:gd name="connsiteX1706" fmla="*/ 4876100 w 5125300"/>
                <a:gd name="connsiteY1706" fmla="*/ 497311 h 1145447"/>
                <a:gd name="connsiteX1707" fmla="*/ 4917553 w 5125300"/>
                <a:gd name="connsiteY1707" fmla="*/ 485089 h 1145447"/>
                <a:gd name="connsiteX1708" fmla="*/ 3622833 w 5125300"/>
                <a:gd name="connsiteY1708" fmla="*/ 485089 h 1145447"/>
                <a:gd name="connsiteX1709" fmla="*/ 3664283 w 5125300"/>
                <a:gd name="connsiteY1709" fmla="*/ 497311 h 1145447"/>
                <a:gd name="connsiteX1710" fmla="*/ 3805678 w 5125300"/>
                <a:gd name="connsiteY1710" fmla="*/ 597964 h 1145447"/>
                <a:gd name="connsiteX1711" fmla="*/ 3805678 w 5125300"/>
                <a:gd name="connsiteY1711" fmla="*/ 656979 h 1145447"/>
                <a:gd name="connsiteX1712" fmla="*/ 3742893 w 5125300"/>
                <a:gd name="connsiteY1712" fmla="*/ 701670 h 1145447"/>
                <a:gd name="connsiteX1713" fmla="*/ 3659992 w 5125300"/>
                <a:gd name="connsiteY1713" fmla="*/ 701670 h 1145447"/>
                <a:gd name="connsiteX1714" fmla="*/ 3518599 w 5125300"/>
                <a:gd name="connsiteY1714" fmla="*/ 601019 h 1145447"/>
                <a:gd name="connsiteX1715" fmla="*/ 3518599 w 5125300"/>
                <a:gd name="connsiteY1715" fmla="*/ 542004 h 1145447"/>
                <a:gd name="connsiteX1716" fmla="*/ 3581382 w 5125300"/>
                <a:gd name="connsiteY1716" fmla="*/ 497311 h 1145447"/>
                <a:gd name="connsiteX1717" fmla="*/ 3622833 w 5125300"/>
                <a:gd name="connsiteY1717" fmla="*/ 485089 h 1145447"/>
                <a:gd name="connsiteX1718" fmla="*/ 2328376 w 5125300"/>
                <a:gd name="connsiteY1718" fmla="*/ 485089 h 1145447"/>
                <a:gd name="connsiteX1719" fmla="*/ 2369825 w 5125300"/>
                <a:gd name="connsiteY1719" fmla="*/ 497311 h 1145447"/>
                <a:gd name="connsiteX1720" fmla="*/ 2511218 w 5125300"/>
                <a:gd name="connsiteY1720" fmla="*/ 597964 h 1145447"/>
                <a:gd name="connsiteX1721" fmla="*/ 2511218 w 5125300"/>
                <a:gd name="connsiteY1721" fmla="*/ 656979 h 1145447"/>
                <a:gd name="connsiteX1722" fmla="*/ 2448436 w 5125300"/>
                <a:gd name="connsiteY1722" fmla="*/ 701670 h 1145447"/>
                <a:gd name="connsiteX1723" fmla="*/ 2365536 w 5125300"/>
                <a:gd name="connsiteY1723" fmla="*/ 701670 h 1145447"/>
                <a:gd name="connsiteX1724" fmla="*/ 2224141 w 5125300"/>
                <a:gd name="connsiteY1724" fmla="*/ 601019 h 1145447"/>
                <a:gd name="connsiteX1725" fmla="*/ 2224141 w 5125300"/>
                <a:gd name="connsiteY1725" fmla="*/ 542004 h 1145447"/>
                <a:gd name="connsiteX1726" fmla="*/ 2286922 w 5125300"/>
                <a:gd name="connsiteY1726" fmla="*/ 497311 h 1145447"/>
                <a:gd name="connsiteX1727" fmla="*/ 2328376 w 5125300"/>
                <a:gd name="connsiteY1727" fmla="*/ 485089 h 1145447"/>
                <a:gd name="connsiteX1728" fmla="*/ 1036368 w 5125300"/>
                <a:gd name="connsiteY1728" fmla="*/ 485089 h 1145447"/>
                <a:gd name="connsiteX1729" fmla="*/ 1077817 w 5125300"/>
                <a:gd name="connsiteY1729" fmla="*/ 497311 h 1145447"/>
                <a:gd name="connsiteX1730" fmla="*/ 1219213 w 5125300"/>
                <a:gd name="connsiteY1730" fmla="*/ 597964 h 1145447"/>
                <a:gd name="connsiteX1731" fmla="*/ 1219213 w 5125300"/>
                <a:gd name="connsiteY1731" fmla="*/ 656979 h 1145447"/>
                <a:gd name="connsiteX1732" fmla="*/ 1156428 w 5125300"/>
                <a:gd name="connsiteY1732" fmla="*/ 701670 h 1145447"/>
                <a:gd name="connsiteX1733" fmla="*/ 1073528 w 5125300"/>
                <a:gd name="connsiteY1733" fmla="*/ 701670 h 1145447"/>
                <a:gd name="connsiteX1734" fmla="*/ 932135 w 5125300"/>
                <a:gd name="connsiteY1734" fmla="*/ 601019 h 1145447"/>
                <a:gd name="connsiteX1735" fmla="*/ 932135 w 5125300"/>
                <a:gd name="connsiteY1735" fmla="*/ 542004 h 1145447"/>
                <a:gd name="connsiteX1736" fmla="*/ 994917 w 5125300"/>
                <a:gd name="connsiteY1736" fmla="*/ 497311 h 1145447"/>
                <a:gd name="connsiteX1737" fmla="*/ 1036368 w 5125300"/>
                <a:gd name="connsiteY1737" fmla="*/ 485089 h 1145447"/>
                <a:gd name="connsiteX1738" fmla="*/ 4283608 w 5125300"/>
                <a:gd name="connsiteY1738" fmla="*/ 470316 h 1145447"/>
                <a:gd name="connsiteX1739" fmla="*/ 4284064 w 5125300"/>
                <a:gd name="connsiteY1739" fmla="*/ 470381 h 1145447"/>
                <a:gd name="connsiteX1740" fmla="*/ 4284064 w 5125300"/>
                <a:gd name="connsiteY1740" fmla="*/ 470316 h 1145447"/>
                <a:gd name="connsiteX1741" fmla="*/ 4284069 w 5125300"/>
                <a:gd name="connsiteY1741" fmla="*/ 470316 h 1145447"/>
                <a:gd name="connsiteX1742" fmla="*/ 4352587 w 5125300"/>
                <a:gd name="connsiteY1742" fmla="*/ 490520 h 1145447"/>
                <a:gd name="connsiteX1743" fmla="*/ 4456373 w 5125300"/>
                <a:gd name="connsiteY1743" fmla="*/ 564402 h 1145447"/>
                <a:gd name="connsiteX1744" fmla="*/ 4456373 w 5125300"/>
                <a:gd name="connsiteY1744" fmla="*/ 661956 h 1145447"/>
                <a:gd name="connsiteX1745" fmla="*/ 4352587 w 5125300"/>
                <a:gd name="connsiteY1745" fmla="*/ 735836 h 1145447"/>
                <a:gd name="connsiteX1746" fmla="*/ 4284069 w 5125300"/>
                <a:gd name="connsiteY1746" fmla="*/ 756041 h 1145447"/>
                <a:gd name="connsiteX1747" fmla="*/ 4284064 w 5125300"/>
                <a:gd name="connsiteY1747" fmla="*/ 756041 h 1145447"/>
                <a:gd name="connsiteX1748" fmla="*/ 4284064 w 5125300"/>
                <a:gd name="connsiteY1748" fmla="*/ 755979 h 1145447"/>
                <a:gd name="connsiteX1749" fmla="*/ 4283608 w 5125300"/>
                <a:gd name="connsiteY1749" fmla="*/ 756044 h 1145447"/>
                <a:gd name="connsiteX1750" fmla="*/ 4215088 w 5125300"/>
                <a:gd name="connsiteY1750" fmla="*/ 735836 h 1145447"/>
                <a:gd name="connsiteX1751" fmla="*/ 4111300 w 5125300"/>
                <a:gd name="connsiteY1751" fmla="*/ 661956 h 1145447"/>
                <a:gd name="connsiteX1752" fmla="*/ 4111300 w 5125300"/>
                <a:gd name="connsiteY1752" fmla="*/ 564402 h 1145447"/>
                <a:gd name="connsiteX1753" fmla="*/ 4215088 w 5125300"/>
                <a:gd name="connsiteY1753" fmla="*/ 490522 h 1145447"/>
                <a:gd name="connsiteX1754" fmla="*/ 4283608 w 5125300"/>
                <a:gd name="connsiteY1754" fmla="*/ 470316 h 1145447"/>
                <a:gd name="connsiteX1755" fmla="*/ 2989150 w 5125300"/>
                <a:gd name="connsiteY1755" fmla="*/ 470316 h 1145447"/>
                <a:gd name="connsiteX1756" fmla="*/ 2989347 w 5125300"/>
                <a:gd name="connsiteY1756" fmla="*/ 470344 h 1145447"/>
                <a:gd name="connsiteX1757" fmla="*/ 2989347 w 5125300"/>
                <a:gd name="connsiteY1757" fmla="*/ 470316 h 1145447"/>
                <a:gd name="connsiteX1758" fmla="*/ 2989349 w 5125300"/>
                <a:gd name="connsiteY1758" fmla="*/ 470316 h 1145447"/>
                <a:gd name="connsiteX1759" fmla="*/ 3057869 w 5125300"/>
                <a:gd name="connsiteY1759" fmla="*/ 490520 h 1145447"/>
                <a:gd name="connsiteX1760" fmla="*/ 3161655 w 5125300"/>
                <a:gd name="connsiteY1760" fmla="*/ 564402 h 1145447"/>
                <a:gd name="connsiteX1761" fmla="*/ 3161655 w 5125300"/>
                <a:gd name="connsiteY1761" fmla="*/ 661956 h 1145447"/>
                <a:gd name="connsiteX1762" fmla="*/ 3057867 w 5125300"/>
                <a:gd name="connsiteY1762" fmla="*/ 735836 h 1145447"/>
                <a:gd name="connsiteX1763" fmla="*/ 2989349 w 5125300"/>
                <a:gd name="connsiteY1763" fmla="*/ 756041 h 1145447"/>
                <a:gd name="connsiteX1764" fmla="*/ 2989347 w 5125300"/>
                <a:gd name="connsiteY1764" fmla="*/ 756041 h 1145447"/>
                <a:gd name="connsiteX1765" fmla="*/ 2989347 w 5125300"/>
                <a:gd name="connsiteY1765" fmla="*/ 756014 h 1145447"/>
                <a:gd name="connsiteX1766" fmla="*/ 2989150 w 5125300"/>
                <a:gd name="connsiteY1766" fmla="*/ 756044 h 1145447"/>
                <a:gd name="connsiteX1767" fmla="*/ 2920628 w 5125300"/>
                <a:gd name="connsiteY1767" fmla="*/ 735836 h 1145447"/>
                <a:gd name="connsiteX1768" fmla="*/ 2816842 w 5125300"/>
                <a:gd name="connsiteY1768" fmla="*/ 661956 h 1145447"/>
                <a:gd name="connsiteX1769" fmla="*/ 2816842 w 5125300"/>
                <a:gd name="connsiteY1769" fmla="*/ 564402 h 1145447"/>
                <a:gd name="connsiteX1770" fmla="*/ 2920628 w 5125300"/>
                <a:gd name="connsiteY1770" fmla="*/ 490522 h 1145447"/>
                <a:gd name="connsiteX1771" fmla="*/ 2989150 w 5125300"/>
                <a:gd name="connsiteY1771" fmla="*/ 470316 h 1145447"/>
                <a:gd name="connsiteX1772" fmla="*/ 1694887 w 5125300"/>
                <a:gd name="connsiteY1772" fmla="*/ 470316 h 1145447"/>
                <a:gd name="connsiteX1773" fmla="*/ 1694889 w 5125300"/>
                <a:gd name="connsiteY1773" fmla="*/ 470316 h 1145447"/>
                <a:gd name="connsiteX1774" fmla="*/ 1696016 w 5125300"/>
                <a:gd name="connsiteY1774" fmla="*/ 470474 h 1145447"/>
                <a:gd name="connsiteX1775" fmla="*/ 1697141 w 5125300"/>
                <a:gd name="connsiteY1775" fmla="*/ 470316 h 1145447"/>
                <a:gd name="connsiteX1776" fmla="*/ 1697599 w 5125300"/>
                <a:gd name="connsiteY1776" fmla="*/ 470381 h 1145447"/>
                <a:gd name="connsiteX1777" fmla="*/ 1697599 w 5125300"/>
                <a:gd name="connsiteY1777" fmla="*/ 470691 h 1145447"/>
                <a:gd name="connsiteX1778" fmla="*/ 1731356 w 5125300"/>
                <a:gd name="connsiteY1778" fmla="*/ 475368 h 1145447"/>
                <a:gd name="connsiteX1779" fmla="*/ 1763409 w 5125300"/>
                <a:gd name="connsiteY1779" fmla="*/ 490520 h 1145447"/>
                <a:gd name="connsiteX1780" fmla="*/ 1867198 w 5125300"/>
                <a:gd name="connsiteY1780" fmla="*/ 564402 h 1145447"/>
                <a:gd name="connsiteX1781" fmla="*/ 1867198 w 5125300"/>
                <a:gd name="connsiteY1781" fmla="*/ 661956 h 1145447"/>
                <a:gd name="connsiteX1782" fmla="*/ 1763409 w 5125300"/>
                <a:gd name="connsiteY1782" fmla="*/ 735836 h 1145447"/>
                <a:gd name="connsiteX1783" fmla="*/ 1731353 w 5125300"/>
                <a:gd name="connsiteY1783" fmla="*/ 750990 h 1145447"/>
                <a:gd name="connsiteX1784" fmla="*/ 1697599 w 5125300"/>
                <a:gd name="connsiteY1784" fmla="*/ 755666 h 1145447"/>
                <a:gd name="connsiteX1785" fmla="*/ 1697599 w 5125300"/>
                <a:gd name="connsiteY1785" fmla="*/ 755979 h 1145447"/>
                <a:gd name="connsiteX1786" fmla="*/ 1697141 w 5125300"/>
                <a:gd name="connsiteY1786" fmla="*/ 756044 h 1145447"/>
                <a:gd name="connsiteX1787" fmla="*/ 1696014 w 5125300"/>
                <a:gd name="connsiteY1787" fmla="*/ 755885 h 1145447"/>
                <a:gd name="connsiteX1788" fmla="*/ 1694889 w 5125300"/>
                <a:gd name="connsiteY1788" fmla="*/ 756041 h 1145447"/>
                <a:gd name="connsiteX1789" fmla="*/ 1694887 w 5125300"/>
                <a:gd name="connsiteY1789" fmla="*/ 756041 h 1145447"/>
                <a:gd name="connsiteX1790" fmla="*/ 1694887 w 5125300"/>
                <a:gd name="connsiteY1790" fmla="*/ 755729 h 1145447"/>
                <a:gd name="connsiteX1791" fmla="*/ 1660679 w 5125300"/>
                <a:gd name="connsiteY1791" fmla="*/ 750990 h 1145447"/>
                <a:gd name="connsiteX1792" fmla="*/ 1628623 w 5125300"/>
                <a:gd name="connsiteY1792" fmla="*/ 735836 h 1145447"/>
                <a:gd name="connsiteX1793" fmla="*/ 1524834 w 5125300"/>
                <a:gd name="connsiteY1793" fmla="*/ 661956 h 1145447"/>
                <a:gd name="connsiteX1794" fmla="*/ 1524834 w 5125300"/>
                <a:gd name="connsiteY1794" fmla="*/ 564402 h 1145447"/>
                <a:gd name="connsiteX1795" fmla="*/ 1628623 w 5125300"/>
                <a:gd name="connsiteY1795" fmla="*/ 490522 h 1145447"/>
                <a:gd name="connsiteX1796" fmla="*/ 1660679 w 5125300"/>
                <a:gd name="connsiteY1796" fmla="*/ 475368 h 1145447"/>
                <a:gd name="connsiteX1797" fmla="*/ 1694887 w 5125300"/>
                <a:gd name="connsiteY1797" fmla="*/ 470629 h 1145447"/>
                <a:gd name="connsiteX1798" fmla="*/ 402683 w 5125300"/>
                <a:gd name="connsiteY1798" fmla="*/ 470316 h 1145447"/>
                <a:gd name="connsiteX1799" fmla="*/ 402880 w 5125300"/>
                <a:gd name="connsiteY1799" fmla="*/ 470344 h 1145447"/>
                <a:gd name="connsiteX1800" fmla="*/ 402880 w 5125300"/>
                <a:gd name="connsiteY1800" fmla="*/ 470316 h 1145447"/>
                <a:gd name="connsiteX1801" fmla="*/ 402884 w 5125300"/>
                <a:gd name="connsiteY1801" fmla="*/ 470316 h 1145447"/>
                <a:gd name="connsiteX1802" fmla="*/ 471402 w 5125300"/>
                <a:gd name="connsiteY1802" fmla="*/ 490520 h 1145447"/>
                <a:gd name="connsiteX1803" fmla="*/ 575190 w 5125300"/>
                <a:gd name="connsiteY1803" fmla="*/ 564402 h 1145447"/>
                <a:gd name="connsiteX1804" fmla="*/ 575190 w 5125300"/>
                <a:gd name="connsiteY1804" fmla="*/ 661956 h 1145447"/>
                <a:gd name="connsiteX1805" fmla="*/ 471402 w 5125300"/>
                <a:gd name="connsiteY1805" fmla="*/ 735836 h 1145447"/>
                <a:gd name="connsiteX1806" fmla="*/ 402884 w 5125300"/>
                <a:gd name="connsiteY1806" fmla="*/ 756041 h 1145447"/>
                <a:gd name="connsiteX1807" fmla="*/ 402880 w 5125300"/>
                <a:gd name="connsiteY1807" fmla="*/ 756041 h 1145447"/>
                <a:gd name="connsiteX1808" fmla="*/ 402880 w 5125300"/>
                <a:gd name="connsiteY1808" fmla="*/ 756014 h 1145447"/>
                <a:gd name="connsiteX1809" fmla="*/ 402683 w 5125300"/>
                <a:gd name="connsiteY1809" fmla="*/ 756044 h 1145447"/>
                <a:gd name="connsiteX1810" fmla="*/ 334165 w 5125300"/>
                <a:gd name="connsiteY1810" fmla="*/ 735836 h 1145447"/>
                <a:gd name="connsiteX1811" fmla="*/ 230377 w 5125300"/>
                <a:gd name="connsiteY1811" fmla="*/ 661956 h 1145447"/>
                <a:gd name="connsiteX1812" fmla="*/ 225507 w 5125300"/>
                <a:gd name="connsiteY1812" fmla="*/ 653586 h 1145447"/>
                <a:gd name="connsiteX1813" fmla="*/ 285459 w 5125300"/>
                <a:gd name="connsiteY1813" fmla="*/ 525193 h 1145447"/>
                <a:gd name="connsiteX1814" fmla="*/ 334165 w 5125300"/>
                <a:gd name="connsiteY1814" fmla="*/ 490522 h 1145447"/>
                <a:gd name="connsiteX1815" fmla="*/ 402683 w 5125300"/>
                <a:gd name="connsiteY1815" fmla="*/ 470316 h 1145447"/>
                <a:gd name="connsiteX1816" fmla="*/ 4616084 w 5125300"/>
                <a:gd name="connsiteY1816" fmla="*/ 446162 h 1145447"/>
                <a:gd name="connsiteX1817" fmla="*/ 4652584 w 5125300"/>
                <a:gd name="connsiteY1817" fmla="*/ 456924 h 1145447"/>
                <a:gd name="connsiteX1818" fmla="*/ 4731130 w 5125300"/>
                <a:gd name="connsiteY1818" fmla="*/ 512838 h 1145447"/>
                <a:gd name="connsiteX1819" fmla="*/ 4731130 w 5125300"/>
                <a:gd name="connsiteY1819" fmla="*/ 564803 h 1145447"/>
                <a:gd name="connsiteX1820" fmla="*/ 4659376 w 5125300"/>
                <a:gd name="connsiteY1820" fmla="*/ 615879 h 1145447"/>
                <a:gd name="connsiteX1821" fmla="*/ 4586381 w 5125300"/>
                <a:gd name="connsiteY1821" fmla="*/ 615879 h 1145447"/>
                <a:gd name="connsiteX1822" fmla="*/ 4507833 w 5125300"/>
                <a:gd name="connsiteY1822" fmla="*/ 559964 h 1145447"/>
                <a:gd name="connsiteX1823" fmla="*/ 4507833 w 5125300"/>
                <a:gd name="connsiteY1823" fmla="*/ 508001 h 1145447"/>
                <a:gd name="connsiteX1824" fmla="*/ 4579587 w 5125300"/>
                <a:gd name="connsiteY1824" fmla="*/ 456924 h 1145447"/>
                <a:gd name="connsiteX1825" fmla="*/ 4616084 w 5125300"/>
                <a:gd name="connsiteY1825" fmla="*/ 446162 h 1145447"/>
                <a:gd name="connsiteX1826" fmla="*/ 3321364 w 5125300"/>
                <a:gd name="connsiteY1826" fmla="*/ 446162 h 1145447"/>
                <a:gd name="connsiteX1827" fmla="*/ 3357866 w 5125300"/>
                <a:gd name="connsiteY1827" fmla="*/ 456924 h 1145447"/>
                <a:gd name="connsiteX1828" fmla="*/ 3436412 w 5125300"/>
                <a:gd name="connsiteY1828" fmla="*/ 512838 h 1145447"/>
                <a:gd name="connsiteX1829" fmla="*/ 3436412 w 5125300"/>
                <a:gd name="connsiteY1829" fmla="*/ 564803 h 1145447"/>
                <a:gd name="connsiteX1830" fmla="*/ 3364660 w 5125300"/>
                <a:gd name="connsiteY1830" fmla="*/ 615879 h 1145447"/>
                <a:gd name="connsiteX1831" fmla="*/ 3291663 w 5125300"/>
                <a:gd name="connsiteY1831" fmla="*/ 615879 h 1145447"/>
                <a:gd name="connsiteX1832" fmla="*/ 3213115 w 5125300"/>
                <a:gd name="connsiteY1832" fmla="*/ 559964 h 1145447"/>
                <a:gd name="connsiteX1833" fmla="*/ 3213115 w 5125300"/>
                <a:gd name="connsiteY1833" fmla="*/ 508001 h 1145447"/>
                <a:gd name="connsiteX1834" fmla="*/ 3284867 w 5125300"/>
                <a:gd name="connsiteY1834" fmla="*/ 456924 h 1145447"/>
                <a:gd name="connsiteX1835" fmla="*/ 3321364 w 5125300"/>
                <a:gd name="connsiteY1835" fmla="*/ 446162 h 1145447"/>
                <a:gd name="connsiteX1836" fmla="*/ 2026908 w 5125300"/>
                <a:gd name="connsiteY1836" fmla="*/ 446162 h 1145447"/>
                <a:gd name="connsiteX1837" fmla="*/ 2063406 w 5125300"/>
                <a:gd name="connsiteY1837" fmla="*/ 456924 h 1145447"/>
                <a:gd name="connsiteX1838" fmla="*/ 2141954 w 5125300"/>
                <a:gd name="connsiteY1838" fmla="*/ 512838 h 1145447"/>
                <a:gd name="connsiteX1839" fmla="*/ 2141954 w 5125300"/>
                <a:gd name="connsiteY1839" fmla="*/ 564803 h 1145447"/>
                <a:gd name="connsiteX1840" fmla="*/ 2070200 w 5125300"/>
                <a:gd name="connsiteY1840" fmla="*/ 615879 h 1145447"/>
                <a:gd name="connsiteX1841" fmla="*/ 1997203 w 5125300"/>
                <a:gd name="connsiteY1841" fmla="*/ 615879 h 1145447"/>
                <a:gd name="connsiteX1842" fmla="*/ 1918655 w 5125300"/>
                <a:gd name="connsiteY1842" fmla="*/ 559964 h 1145447"/>
                <a:gd name="connsiteX1843" fmla="*/ 1918655 w 5125300"/>
                <a:gd name="connsiteY1843" fmla="*/ 508001 h 1145447"/>
                <a:gd name="connsiteX1844" fmla="*/ 1990407 w 5125300"/>
                <a:gd name="connsiteY1844" fmla="*/ 456924 h 1145447"/>
                <a:gd name="connsiteX1845" fmla="*/ 2026908 w 5125300"/>
                <a:gd name="connsiteY1845" fmla="*/ 446162 h 1145447"/>
                <a:gd name="connsiteX1846" fmla="*/ 734899 w 5125300"/>
                <a:gd name="connsiteY1846" fmla="*/ 446162 h 1145447"/>
                <a:gd name="connsiteX1847" fmla="*/ 771398 w 5125300"/>
                <a:gd name="connsiteY1847" fmla="*/ 456924 h 1145447"/>
                <a:gd name="connsiteX1848" fmla="*/ 849945 w 5125300"/>
                <a:gd name="connsiteY1848" fmla="*/ 512838 h 1145447"/>
                <a:gd name="connsiteX1849" fmla="*/ 849945 w 5125300"/>
                <a:gd name="connsiteY1849" fmla="*/ 564803 h 1145447"/>
                <a:gd name="connsiteX1850" fmla="*/ 778193 w 5125300"/>
                <a:gd name="connsiteY1850" fmla="*/ 615879 h 1145447"/>
                <a:gd name="connsiteX1851" fmla="*/ 705198 w 5125300"/>
                <a:gd name="connsiteY1851" fmla="*/ 615879 h 1145447"/>
                <a:gd name="connsiteX1852" fmla="*/ 626650 w 5125300"/>
                <a:gd name="connsiteY1852" fmla="*/ 559964 h 1145447"/>
                <a:gd name="connsiteX1853" fmla="*/ 626650 w 5125300"/>
                <a:gd name="connsiteY1853" fmla="*/ 508001 h 1145447"/>
                <a:gd name="connsiteX1854" fmla="*/ 698402 w 5125300"/>
                <a:gd name="connsiteY1854" fmla="*/ 456924 h 1145447"/>
                <a:gd name="connsiteX1855" fmla="*/ 734899 w 5125300"/>
                <a:gd name="connsiteY1855" fmla="*/ 446162 h 1145447"/>
                <a:gd name="connsiteX1856" fmla="*/ 4428503 w 5125300"/>
                <a:gd name="connsiteY1856" fmla="*/ 445113 h 1145447"/>
                <a:gd name="connsiteX1857" fmla="*/ 4447119 w 5125300"/>
                <a:gd name="connsiteY1857" fmla="*/ 450002 h 1145447"/>
                <a:gd name="connsiteX1858" fmla="*/ 4481934 w 5125300"/>
                <a:gd name="connsiteY1858" fmla="*/ 472908 h 1145447"/>
                <a:gd name="connsiteX1859" fmla="*/ 4483373 w 5125300"/>
                <a:gd name="connsiteY1859" fmla="*/ 498988 h 1145447"/>
                <a:gd name="connsiteX1860" fmla="*/ 4462514 w 5125300"/>
                <a:gd name="connsiteY1860" fmla="*/ 515052 h 1145447"/>
                <a:gd name="connsiteX1861" fmla="*/ 4425879 w 5125300"/>
                <a:gd name="connsiteY1861" fmla="*/ 516076 h 1145447"/>
                <a:gd name="connsiteX1862" fmla="*/ 4391065 w 5125300"/>
                <a:gd name="connsiteY1862" fmla="*/ 493171 h 1145447"/>
                <a:gd name="connsiteX1863" fmla="*/ 4389626 w 5125300"/>
                <a:gd name="connsiteY1863" fmla="*/ 467091 h 1145447"/>
                <a:gd name="connsiteX1864" fmla="*/ 4410483 w 5125300"/>
                <a:gd name="connsiteY1864" fmla="*/ 451027 h 1145447"/>
                <a:gd name="connsiteX1865" fmla="*/ 4428503 w 5125300"/>
                <a:gd name="connsiteY1865" fmla="*/ 445113 h 1145447"/>
                <a:gd name="connsiteX1866" fmla="*/ 3133785 w 5125300"/>
                <a:gd name="connsiteY1866" fmla="*/ 445113 h 1145447"/>
                <a:gd name="connsiteX1867" fmla="*/ 3152399 w 5125300"/>
                <a:gd name="connsiteY1867" fmla="*/ 450002 h 1145447"/>
                <a:gd name="connsiteX1868" fmla="*/ 3187214 w 5125300"/>
                <a:gd name="connsiteY1868" fmla="*/ 472908 h 1145447"/>
                <a:gd name="connsiteX1869" fmla="*/ 3188653 w 5125300"/>
                <a:gd name="connsiteY1869" fmla="*/ 498988 h 1145447"/>
                <a:gd name="connsiteX1870" fmla="*/ 3167795 w 5125300"/>
                <a:gd name="connsiteY1870" fmla="*/ 515052 h 1145447"/>
                <a:gd name="connsiteX1871" fmla="*/ 3131159 w 5125300"/>
                <a:gd name="connsiteY1871" fmla="*/ 516076 h 1145447"/>
                <a:gd name="connsiteX1872" fmla="*/ 3096348 w 5125300"/>
                <a:gd name="connsiteY1872" fmla="*/ 493171 h 1145447"/>
                <a:gd name="connsiteX1873" fmla="*/ 3094906 w 5125300"/>
                <a:gd name="connsiteY1873" fmla="*/ 467091 h 1145447"/>
                <a:gd name="connsiteX1874" fmla="*/ 3115765 w 5125300"/>
                <a:gd name="connsiteY1874" fmla="*/ 451027 h 1145447"/>
                <a:gd name="connsiteX1875" fmla="*/ 3133785 w 5125300"/>
                <a:gd name="connsiteY1875" fmla="*/ 445113 h 1145447"/>
                <a:gd name="connsiteX1876" fmla="*/ 1839325 w 5125300"/>
                <a:gd name="connsiteY1876" fmla="*/ 445113 h 1145447"/>
                <a:gd name="connsiteX1877" fmla="*/ 1857943 w 5125300"/>
                <a:gd name="connsiteY1877" fmla="*/ 450002 h 1145447"/>
                <a:gd name="connsiteX1878" fmla="*/ 1892756 w 5125300"/>
                <a:gd name="connsiteY1878" fmla="*/ 472908 h 1145447"/>
                <a:gd name="connsiteX1879" fmla="*/ 1894196 w 5125300"/>
                <a:gd name="connsiteY1879" fmla="*/ 498988 h 1145447"/>
                <a:gd name="connsiteX1880" fmla="*/ 1873336 w 5125300"/>
                <a:gd name="connsiteY1880" fmla="*/ 515052 h 1145447"/>
                <a:gd name="connsiteX1881" fmla="*/ 1836701 w 5125300"/>
                <a:gd name="connsiteY1881" fmla="*/ 516076 h 1145447"/>
                <a:gd name="connsiteX1882" fmla="*/ 1801888 w 5125300"/>
                <a:gd name="connsiteY1882" fmla="*/ 493171 h 1145447"/>
                <a:gd name="connsiteX1883" fmla="*/ 1800448 w 5125300"/>
                <a:gd name="connsiteY1883" fmla="*/ 467091 h 1145447"/>
                <a:gd name="connsiteX1884" fmla="*/ 1821305 w 5125300"/>
                <a:gd name="connsiteY1884" fmla="*/ 451027 h 1145447"/>
                <a:gd name="connsiteX1885" fmla="*/ 1839325 w 5125300"/>
                <a:gd name="connsiteY1885" fmla="*/ 445113 h 1145447"/>
                <a:gd name="connsiteX1886" fmla="*/ 547320 w 5125300"/>
                <a:gd name="connsiteY1886" fmla="*/ 445113 h 1145447"/>
                <a:gd name="connsiteX1887" fmla="*/ 565935 w 5125300"/>
                <a:gd name="connsiteY1887" fmla="*/ 450002 h 1145447"/>
                <a:gd name="connsiteX1888" fmla="*/ 600747 w 5125300"/>
                <a:gd name="connsiteY1888" fmla="*/ 472908 h 1145447"/>
                <a:gd name="connsiteX1889" fmla="*/ 602188 w 5125300"/>
                <a:gd name="connsiteY1889" fmla="*/ 498988 h 1145447"/>
                <a:gd name="connsiteX1890" fmla="*/ 581331 w 5125300"/>
                <a:gd name="connsiteY1890" fmla="*/ 515052 h 1145447"/>
                <a:gd name="connsiteX1891" fmla="*/ 544694 w 5125300"/>
                <a:gd name="connsiteY1891" fmla="*/ 516076 h 1145447"/>
                <a:gd name="connsiteX1892" fmla="*/ 509880 w 5125300"/>
                <a:gd name="connsiteY1892" fmla="*/ 493171 h 1145447"/>
                <a:gd name="connsiteX1893" fmla="*/ 508443 w 5125300"/>
                <a:gd name="connsiteY1893" fmla="*/ 467091 h 1145447"/>
                <a:gd name="connsiteX1894" fmla="*/ 529300 w 5125300"/>
                <a:gd name="connsiteY1894" fmla="*/ 451027 h 1145447"/>
                <a:gd name="connsiteX1895" fmla="*/ 547320 w 5125300"/>
                <a:gd name="connsiteY1895" fmla="*/ 445113 h 1145447"/>
                <a:gd name="connsiteX1896" fmla="*/ 4937442 w 5125300"/>
                <a:gd name="connsiteY1896" fmla="*/ 440270 h 1145447"/>
                <a:gd name="connsiteX1897" fmla="*/ 4947692 w 5125300"/>
                <a:gd name="connsiteY1897" fmla="*/ 443678 h 1145447"/>
                <a:gd name="connsiteX1898" fmla="*/ 4959517 w 5125300"/>
                <a:gd name="connsiteY1898" fmla="*/ 452880 h 1145447"/>
                <a:gd name="connsiteX1899" fmla="*/ 4958591 w 5125300"/>
                <a:gd name="connsiteY1899" fmla="*/ 467744 h 1145447"/>
                <a:gd name="connsiteX1900" fmla="*/ 4945668 w 5125300"/>
                <a:gd name="connsiteY1900" fmla="*/ 476164 h 1145447"/>
                <a:gd name="connsiteX1901" fmla="*/ 4924786 w 5125300"/>
                <a:gd name="connsiteY1901" fmla="*/ 475504 h 1145447"/>
                <a:gd name="connsiteX1902" fmla="*/ 4912958 w 5125300"/>
                <a:gd name="connsiteY1902" fmla="*/ 466302 h 1145447"/>
                <a:gd name="connsiteX1903" fmla="*/ 4913886 w 5125300"/>
                <a:gd name="connsiteY1903" fmla="*/ 451438 h 1145447"/>
                <a:gd name="connsiteX1904" fmla="*/ 4926809 w 5125300"/>
                <a:gd name="connsiteY1904" fmla="*/ 443018 h 1145447"/>
                <a:gd name="connsiteX1905" fmla="*/ 4937442 w 5125300"/>
                <a:gd name="connsiteY1905" fmla="*/ 440270 h 1145447"/>
                <a:gd name="connsiteX1906" fmla="*/ 3642722 w 5125300"/>
                <a:gd name="connsiteY1906" fmla="*/ 440270 h 1145447"/>
                <a:gd name="connsiteX1907" fmla="*/ 3652971 w 5125300"/>
                <a:gd name="connsiteY1907" fmla="*/ 443678 h 1145447"/>
                <a:gd name="connsiteX1908" fmla="*/ 3664799 w 5125300"/>
                <a:gd name="connsiteY1908" fmla="*/ 452880 h 1145447"/>
                <a:gd name="connsiteX1909" fmla="*/ 3663871 w 5125300"/>
                <a:gd name="connsiteY1909" fmla="*/ 467744 h 1145447"/>
                <a:gd name="connsiteX1910" fmla="*/ 3650948 w 5125300"/>
                <a:gd name="connsiteY1910" fmla="*/ 476164 h 1145447"/>
                <a:gd name="connsiteX1911" fmla="*/ 3630066 w 5125300"/>
                <a:gd name="connsiteY1911" fmla="*/ 475504 h 1145447"/>
                <a:gd name="connsiteX1912" fmla="*/ 3618240 w 5125300"/>
                <a:gd name="connsiteY1912" fmla="*/ 466302 h 1145447"/>
                <a:gd name="connsiteX1913" fmla="*/ 3619166 w 5125300"/>
                <a:gd name="connsiteY1913" fmla="*/ 451438 h 1145447"/>
                <a:gd name="connsiteX1914" fmla="*/ 3632089 w 5125300"/>
                <a:gd name="connsiteY1914" fmla="*/ 443018 h 1145447"/>
                <a:gd name="connsiteX1915" fmla="*/ 3642722 w 5125300"/>
                <a:gd name="connsiteY1915" fmla="*/ 440270 h 1145447"/>
                <a:gd name="connsiteX1916" fmla="*/ 2348265 w 5125300"/>
                <a:gd name="connsiteY1916" fmla="*/ 440270 h 1145447"/>
                <a:gd name="connsiteX1917" fmla="*/ 2358515 w 5125300"/>
                <a:gd name="connsiteY1917" fmla="*/ 443678 h 1145447"/>
                <a:gd name="connsiteX1918" fmla="*/ 2370343 w 5125300"/>
                <a:gd name="connsiteY1918" fmla="*/ 452880 h 1145447"/>
                <a:gd name="connsiteX1919" fmla="*/ 2369414 w 5125300"/>
                <a:gd name="connsiteY1919" fmla="*/ 467744 h 1145447"/>
                <a:gd name="connsiteX1920" fmla="*/ 2356490 w 5125300"/>
                <a:gd name="connsiteY1920" fmla="*/ 476164 h 1145447"/>
                <a:gd name="connsiteX1921" fmla="*/ 2335609 w 5125300"/>
                <a:gd name="connsiteY1921" fmla="*/ 475504 h 1145447"/>
                <a:gd name="connsiteX1922" fmla="*/ 2323780 w 5125300"/>
                <a:gd name="connsiteY1922" fmla="*/ 466302 h 1145447"/>
                <a:gd name="connsiteX1923" fmla="*/ 2324707 w 5125300"/>
                <a:gd name="connsiteY1923" fmla="*/ 451438 h 1145447"/>
                <a:gd name="connsiteX1924" fmla="*/ 2337633 w 5125300"/>
                <a:gd name="connsiteY1924" fmla="*/ 443018 h 1145447"/>
                <a:gd name="connsiteX1925" fmla="*/ 2348265 w 5125300"/>
                <a:gd name="connsiteY1925" fmla="*/ 440270 h 1145447"/>
                <a:gd name="connsiteX1926" fmla="*/ 1056260 w 5125300"/>
                <a:gd name="connsiteY1926" fmla="*/ 440270 h 1145447"/>
                <a:gd name="connsiteX1927" fmla="*/ 1066507 w 5125300"/>
                <a:gd name="connsiteY1927" fmla="*/ 443678 h 1145447"/>
                <a:gd name="connsiteX1928" fmla="*/ 1078334 w 5125300"/>
                <a:gd name="connsiteY1928" fmla="*/ 452880 h 1145447"/>
                <a:gd name="connsiteX1929" fmla="*/ 1077406 w 5125300"/>
                <a:gd name="connsiteY1929" fmla="*/ 467744 h 1145447"/>
                <a:gd name="connsiteX1930" fmla="*/ 1064483 w 5125300"/>
                <a:gd name="connsiteY1930" fmla="*/ 476164 h 1145447"/>
                <a:gd name="connsiteX1931" fmla="*/ 1043601 w 5125300"/>
                <a:gd name="connsiteY1931" fmla="*/ 475504 h 1145447"/>
                <a:gd name="connsiteX1932" fmla="*/ 1031775 w 5125300"/>
                <a:gd name="connsiteY1932" fmla="*/ 466302 h 1145447"/>
                <a:gd name="connsiteX1933" fmla="*/ 1032701 w 5125300"/>
                <a:gd name="connsiteY1933" fmla="*/ 451438 h 1145447"/>
                <a:gd name="connsiteX1934" fmla="*/ 1045625 w 5125300"/>
                <a:gd name="connsiteY1934" fmla="*/ 443018 h 1145447"/>
                <a:gd name="connsiteX1935" fmla="*/ 1056260 w 5125300"/>
                <a:gd name="connsiteY1935" fmla="*/ 440270 h 1145447"/>
                <a:gd name="connsiteX1936" fmla="*/ 4367305 w 5125300"/>
                <a:gd name="connsiteY1936" fmla="*/ 410519 h 1145447"/>
                <a:gd name="connsiteX1937" fmla="*/ 4379347 w 5125300"/>
                <a:gd name="connsiteY1937" fmla="*/ 413680 h 1145447"/>
                <a:gd name="connsiteX1938" fmla="*/ 4393937 w 5125300"/>
                <a:gd name="connsiteY1938" fmla="*/ 423280 h 1145447"/>
                <a:gd name="connsiteX1939" fmla="*/ 4394869 w 5125300"/>
                <a:gd name="connsiteY1939" fmla="*/ 440151 h 1145447"/>
                <a:gd name="connsiteX1940" fmla="*/ 4377351 w 5125300"/>
                <a:gd name="connsiteY1940" fmla="*/ 453641 h 1145447"/>
                <a:gd name="connsiteX1941" fmla="*/ 4353655 w 5125300"/>
                <a:gd name="connsiteY1941" fmla="*/ 454304 h 1145447"/>
                <a:gd name="connsiteX1942" fmla="*/ 4339061 w 5125300"/>
                <a:gd name="connsiteY1942" fmla="*/ 444702 h 1145447"/>
                <a:gd name="connsiteX1943" fmla="*/ 4338131 w 5125300"/>
                <a:gd name="connsiteY1943" fmla="*/ 427834 h 1145447"/>
                <a:gd name="connsiteX1944" fmla="*/ 4355650 w 5125300"/>
                <a:gd name="connsiteY1944" fmla="*/ 414343 h 1145447"/>
                <a:gd name="connsiteX1945" fmla="*/ 4367305 w 5125300"/>
                <a:gd name="connsiteY1945" fmla="*/ 410519 h 1145447"/>
                <a:gd name="connsiteX1946" fmla="*/ 3072585 w 5125300"/>
                <a:gd name="connsiteY1946" fmla="*/ 410519 h 1145447"/>
                <a:gd name="connsiteX1947" fmla="*/ 3084627 w 5125300"/>
                <a:gd name="connsiteY1947" fmla="*/ 413680 h 1145447"/>
                <a:gd name="connsiteX1948" fmla="*/ 3099217 w 5125300"/>
                <a:gd name="connsiteY1948" fmla="*/ 423280 h 1145447"/>
                <a:gd name="connsiteX1949" fmla="*/ 3100150 w 5125300"/>
                <a:gd name="connsiteY1949" fmla="*/ 440151 h 1145447"/>
                <a:gd name="connsiteX1950" fmla="*/ 3082631 w 5125300"/>
                <a:gd name="connsiteY1950" fmla="*/ 453641 h 1145447"/>
                <a:gd name="connsiteX1951" fmla="*/ 3058936 w 5125300"/>
                <a:gd name="connsiteY1951" fmla="*/ 454304 h 1145447"/>
                <a:gd name="connsiteX1952" fmla="*/ 3044343 w 5125300"/>
                <a:gd name="connsiteY1952" fmla="*/ 444702 h 1145447"/>
                <a:gd name="connsiteX1953" fmla="*/ 3043413 w 5125300"/>
                <a:gd name="connsiteY1953" fmla="*/ 427834 h 1145447"/>
                <a:gd name="connsiteX1954" fmla="*/ 3060930 w 5125300"/>
                <a:gd name="connsiteY1954" fmla="*/ 414343 h 1145447"/>
                <a:gd name="connsiteX1955" fmla="*/ 3072585 w 5125300"/>
                <a:gd name="connsiteY1955" fmla="*/ 410519 h 1145447"/>
                <a:gd name="connsiteX1956" fmla="*/ 1778127 w 5125300"/>
                <a:gd name="connsiteY1956" fmla="*/ 410519 h 1145447"/>
                <a:gd name="connsiteX1957" fmla="*/ 1790169 w 5125300"/>
                <a:gd name="connsiteY1957" fmla="*/ 413680 h 1145447"/>
                <a:gd name="connsiteX1958" fmla="*/ 1804761 w 5125300"/>
                <a:gd name="connsiteY1958" fmla="*/ 423280 h 1145447"/>
                <a:gd name="connsiteX1959" fmla="*/ 1805692 w 5125300"/>
                <a:gd name="connsiteY1959" fmla="*/ 440151 h 1145447"/>
                <a:gd name="connsiteX1960" fmla="*/ 1788173 w 5125300"/>
                <a:gd name="connsiteY1960" fmla="*/ 453641 h 1145447"/>
                <a:gd name="connsiteX1961" fmla="*/ 1764477 w 5125300"/>
                <a:gd name="connsiteY1961" fmla="*/ 454304 h 1145447"/>
                <a:gd name="connsiteX1962" fmla="*/ 1749886 w 5125300"/>
                <a:gd name="connsiteY1962" fmla="*/ 444702 h 1145447"/>
                <a:gd name="connsiteX1963" fmla="*/ 1748955 w 5125300"/>
                <a:gd name="connsiteY1963" fmla="*/ 427834 h 1145447"/>
                <a:gd name="connsiteX1964" fmla="*/ 1766472 w 5125300"/>
                <a:gd name="connsiteY1964" fmla="*/ 414343 h 1145447"/>
                <a:gd name="connsiteX1965" fmla="*/ 1778127 w 5125300"/>
                <a:gd name="connsiteY1965" fmla="*/ 410519 h 1145447"/>
                <a:gd name="connsiteX1966" fmla="*/ 486120 w 5125300"/>
                <a:gd name="connsiteY1966" fmla="*/ 410519 h 1145447"/>
                <a:gd name="connsiteX1967" fmla="*/ 498162 w 5125300"/>
                <a:gd name="connsiteY1967" fmla="*/ 413680 h 1145447"/>
                <a:gd name="connsiteX1968" fmla="*/ 512752 w 5125300"/>
                <a:gd name="connsiteY1968" fmla="*/ 423280 h 1145447"/>
                <a:gd name="connsiteX1969" fmla="*/ 513684 w 5125300"/>
                <a:gd name="connsiteY1969" fmla="*/ 440151 h 1145447"/>
                <a:gd name="connsiteX1970" fmla="*/ 496166 w 5125300"/>
                <a:gd name="connsiteY1970" fmla="*/ 453641 h 1145447"/>
                <a:gd name="connsiteX1971" fmla="*/ 472472 w 5125300"/>
                <a:gd name="connsiteY1971" fmla="*/ 454304 h 1145447"/>
                <a:gd name="connsiteX1972" fmla="*/ 457878 w 5125300"/>
                <a:gd name="connsiteY1972" fmla="*/ 444702 h 1145447"/>
                <a:gd name="connsiteX1973" fmla="*/ 456946 w 5125300"/>
                <a:gd name="connsiteY1973" fmla="*/ 427834 h 1145447"/>
                <a:gd name="connsiteX1974" fmla="*/ 474465 w 5125300"/>
                <a:gd name="connsiteY1974" fmla="*/ 414343 h 1145447"/>
                <a:gd name="connsiteX1975" fmla="*/ 486120 w 5125300"/>
                <a:gd name="connsiteY1975" fmla="*/ 410519 h 1145447"/>
                <a:gd name="connsiteX1976" fmla="*/ 4957666 w 5125300"/>
                <a:gd name="connsiteY1976" fmla="*/ 395781 h 1145447"/>
                <a:gd name="connsiteX1977" fmla="*/ 4976997 w 5125300"/>
                <a:gd name="connsiteY1977" fmla="*/ 402606 h 1145447"/>
                <a:gd name="connsiteX1978" fmla="*/ 4982770 w 5125300"/>
                <a:gd name="connsiteY1978" fmla="*/ 414803 h 1145447"/>
                <a:gd name="connsiteX1979" fmla="*/ 4973180 w 5125300"/>
                <a:gd name="connsiteY1979" fmla="*/ 428565 h 1145447"/>
                <a:gd name="connsiteX1980" fmla="*/ 4951656 w 5125300"/>
                <a:gd name="connsiteY1980" fmla="*/ 433728 h 1145447"/>
                <a:gd name="connsiteX1981" fmla="*/ 4932327 w 5125300"/>
                <a:gd name="connsiteY1981" fmla="*/ 426901 h 1145447"/>
                <a:gd name="connsiteX1982" fmla="*/ 4926551 w 5125300"/>
                <a:gd name="connsiteY1982" fmla="*/ 414704 h 1145447"/>
                <a:gd name="connsiteX1983" fmla="*/ 4936141 w 5125300"/>
                <a:gd name="connsiteY1983" fmla="*/ 400942 h 1145447"/>
                <a:gd name="connsiteX1984" fmla="*/ 3662946 w 5125300"/>
                <a:gd name="connsiteY1984" fmla="*/ 395781 h 1145447"/>
                <a:gd name="connsiteX1985" fmla="*/ 3682277 w 5125300"/>
                <a:gd name="connsiteY1985" fmla="*/ 402606 h 1145447"/>
                <a:gd name="connsiteX1986" fmla="*/ 3688053 w 5125300"/>
                <a:gd name="connsiteY1986" fmla="*/ 414803 h 1145447"/>
                <a:gd name="connsiteX1987" fmla="*/ 3678463 w 5125300"/>
                <a:gd name="connsiteY1987" fmla="*/ 428565 h 1145447"/>
                <a:gd name="connsiteX1988" fmla="*/ 3656938 w 5125300"/>
                <a:gd name="connsiteY1988" fmla="*/ 433728 h 1145447"/>
                <a:gd name="connsiteX1989" fmla="*/ 3637607 w 5125300"/>
                <a:gd name="connsiteY1989" fmla="*/ 426901 h 1145447"/>
                <a:gd name="connsiteX1990" fmla="*/ 3631832 w 5125300"/>
                <a:gd name="connsiteY1990" fmla="*/ 414704 h 1145447"/>
                <a:gd name="connsiteX1991" fmla="*/ 3641422 w 5125300"/>
                <a:gd name="connsiteY1991" fmla="*/ 400942 h 1145447"/>
                <a:gd name="connsiteX1992" fmla="*/ 2368488 w 5125300"/>
                <a:gd name="connsiteY1992" fmla="*/ 395781 h 1145447"/>
                <a:gd name="connsiteX1993" fmla="*/ 2387820 w 5125300"/>
                <a:gd name="connsiteY1993" fmla="*/ 402606 h 1145447"/>
                <a:gd name="connsiteX1994" fmla="*/ 2393593 w 5125300"/>
                <a:gd name="connsiteY1994" fmla="*/ 414803 h 1145447"/>
                <a:gd name="connsiteX1995" fmla="*/ 2384003 w 5125300"/>
                <a:gd name="connsiteY1995" fmla="*/ 428565 h 1145447"/>
                <a:gd name="connsiteX1996" fmla="*/ 2362481 w 5125300"/>
                <a:gd name="connsiteY1996" fmla="*/ 433728 h 1145447"/>
                <a:gd name="connsiteX1997" fmla="*/ 2343149 w 5125300"/>
                <a:gd name="connsiteY1997" fmla="*/ 426901 h 1145447"/>
                <a:gd name="connsiteX1998" fmla="*/ 2337376 w 5125300"/>
                <a:gd name="connsiteY1998" fmla="*/ 414704 h 1145447"/>
                <a:gd name="connsiteX1999" fmla="*/ 2346964 w 5125300"/>
                <a:gd name="connsiteY1999" fmla="*/ 400942 h 1145447"/>
                <a:gd name="connsiteX2000" fmla="*/ 1076483 w 5125300"/>
                <a:gd name="connsiteY2000" fmla="*/ 395781 h 1145447"/>
                <a:gd name="connsiteX2001" fmla="*/ 1095813 w 5125300"/>
                <a:gd name="connsiteY2001" fmla="*/ 402606 h 1145447"/>
                <a:gd name="connsiteX2002" fmla="*/ 1101586 w 5125300"/>
                <a:gd name="connsiteY2002" fmla="*/ 414803 h 1145447"/>
                <a:gd name="connsiteX2003" fmla="*/ 1091996 w 5125300"/>
                <a:gd name="connsiteY2003" fmla="*/ 428565 h 1145447"/>
                <a:gd name="connsiteX2004" fmla="*/ 1070473 w 5125300"/>
                <a:gd name="connsiteY2004" fmla="*/ 433728 h 1145447"/>
                <a:gd name="connsiteX2005" fmla="*/ 1051141 w 5125300"/>
                <a:gd name="connsiteY2005" fmla="*/ 426901 h 1145447"/>
                <a:gd name="connsiteX2006" fmla="*/ 1045368 w 5125300"/>
                <a:gd name="connsiteY2006" fmla="*/ 414704 h 1145447"/>
                <a:gd name="connsiteX2007" fmla="*/ 1054958 w 5125300"/>
                <a:gd name="connsiteY2007" fmla="*/ 400942 h 1145447"/>
                <a:gd name="connsiteX2008" fmla="*/ 4116588 w 5125300"/>
                <a:gd name="connsiteY2008" fmla="*/ 390955 h 1145447"/>
                <a:gd name="connsiteX2009" fmla="*/ 4145016 w 5125300"/>
                <a:gd name="connsiteY2009" fmla="*/ 399338 h 1145447"/>
                <a:gd name="connsiteX2010" fmla="*/ 4188078 w 5125300"/>
                <a:gd name="connsiteY2010" fmla="*/ 429989 h 1145447"/>
                <a:gd name="connsiteX2011" fmla="*/ 4188078 w 5125300"/>
                <a:gd name="connsiteY2011" fmla="*/ 470465 h 1145447"/>
                <a:gd name="connsiteX2012" fmla="*/ 4112520 w 5125300"/>
                <a:gd name="connsiteY2012" fmla="*/ 524251 h 1145447"/>
                <a:gd name="connsiteX2013" fmla="*/ 4055663 w 5125300"/>
                <a:gd name="connsiteY2013" fmla="*/ 524251 h 1145447"/>
                <a:gd name="connsiteX2014" fmla="*/ 4012603 w 5125300"/>
                <a:gd name="connsiteY2014" fmla="*/ 493600 h 1145447"/>
                <a:gd name="connsiteX2015" fmla="*/ 4012603 w 5125300"/>
                <a:gd name="connsiteY2015" fmla="*/ 453123 h 1145447"/>
                <a:gd name="connsiteX2016" fmla="*/ 4088159 w 5125300"/>
                <a:gd name="connsiteY2016" fmla="*/ 399338 h 1145447"/>
                <a:gd name="connsiteX2017" fmla="*/ 4116588 w 5125300"/>
                <a:gd name="connsiteY2017" fmla="*/ 390955 h 1145447"/>
                <a:gd name="connsiteX2018" fmla="*/ 2822131 w 5125300"/>
                <a:gd name="connsiteY2018" fmla="*/ 390955 h 1145447"/>
                <a:gd name="connsiteX2019" fmla="*/ 2850560 w 5125300"/>
                <a:gd name="connsiteY2019" fmla="*/ 399338 h 1145447"/>
                <a:gd name="connsiteX2020" fmla="*/ 2893618 w 5125300"/>
                <a:gd name="connsiteY2020" fmla="*/ 429989 h 1145447"/>
                <a:gd name="connsiteX2021" fmla="*/ 2893620 w 5125300"/>
                <a:gd name="connsiteY2021" fmla="*/ 470465 h 1145447"/>
                <a:gd name="connsiteX2022" fmla="*/ 2818064 w 5125300"/>
                <a:gd name="connsiteY2022" fmla="*/ 524251 h 1145447"/>
                <a:gd name="connsiteX2023" fmla="*/ 2761205 w 5125300"/>
                <a:gd name="connsiteY2023" fmla="*/ 524251 h 1145447"/>
                <a:gd name="connsiteX2024" fmla="*/ 2718147 w 5125300"/>
                <a:gd name="connsiteY2024" fmla="*/ 493600 h 1145447"/>
                <a:gd name="connsiteX2025" fmla="*/ 2718147 w 5125300"/>
                <a:gd name="connsiteY2025" fmla="*/ 453123 h 1145447"/>
                <a:gd name="connsiteX2026" fmla="*/ 2793703 w 5125300"/>
                <a:gd name="connsiteY2026" fmla="*/ 399338 h 1145447"/>
                <a:gd name="connsiteX2027" fmla="*/ 2822131 w 5125300"/>
                <a:gd name="connsiteY2027" fmla="*/ 390955 h 1145447"/>
                <a:gd name="connsiteX2028" fmla="*/ 1530123 w 5125300"/>
                <a:gd name="connsiteY2028" fmla="*/ 390955 h 1145447"/>
                <a:gd name="connsiteX2029" fmla="*/ 1558551 w 5125300"/>
                <a:gd name="connsiteY2029" fmla="*/ 399338 h 1145447"/>
                <a:gd name="connsiteX2030" fmla="*/ 1601610 w 5125300"/>
                <a:gd name="connsiteY2030" fmla="*/ 429989 h 1145447"/>
                <a:gd name="connsiteX2031" fmla="*/ 1601613 w 5125300"/>
                <a:gd name="connsiteY2031" fmla="*/ 470465 h 1145447"/>
                <a:gd name="connsiteX2032" fmla="*/ 1526055 w 5125300"/>
                <a:gd name="connsiteY2032" fmla="*/ 524251 h 1145447"/>
                <a:gd name="connsiteX2033" fmla="*/ 1469197 w 5125300"/>
                <a:gd name="connsiteY2033" fmla="*/ 524251 h 1145447"/>
                <a:gd name="connsiteX2034" fmla="*/ 1426138 w 5125300"/>
                <a:gd name="connsiteY2034" fmla="*/ 493600 h 1145447"/>
                <a:gd name="connsiteX2035" fmla="*/ 1426138 w 5125300"/>
                <a:gd name="connsiteY2035" fmla="*/ 453123 h 1145447"/>
                <a:gd name="connsiteX2036" fmla="*/ 1501696 w 5125300"/>
                <a:gd name="connsiteY2036" fmla="*/ 399338 h 1145447"/>
                <a:gd name="connsiteX2037" fmla="*/ 1530123 w 5125300"/>
                <a:gd name="connsiteY2037" fmla="*/ 390955 h 1145447"/>
                <a:gd name="connsiteX2038" fmla="*/ 5096918 w 5125300"/>
                <a:gd name="connsiteY2038" fmla="*/ 371670 h 1145447"/>
                <a:gd name="connsiteX2039" fmla="*/ 5112690 w 5125300"/>
                <a:gd name="connsiteY2039" fmla="*/ 376319 h 1145447"/>
                <a:gd name="connsiteX2040" fmla="*/ 5120511 w 5125300"/>
                <a:gd name="connsiteY2040" fmla="*/ 381887 h 1145447"/>
                <a:gd name="connsiteX2041" fmla="*/ 5120511 w 5125300"/>
                <a:gd name="connsiteY2041" fmla="*/ 565059 h 1145447"/>
                <a:gd name="connsiteX2042" fmla="*/ 5114813 w 5125300"/>
                <a:gd name="connsiteY2042" fmla="*/ 566739 h 1145447"/>
                <a:gd name="connsiteX2043" fmla="*/ 5099041 w 5125300"/>
                <a:gd name="connsiteY2043" fmla="*/ 562089 h 1145447"/>
                <a:gd name="connsiteX2044" fmla="*/ 4975384 w 5125300"/>
                <a:gd name="connsiteY2044" fmla="*/ 474060 h 1145447"/>
                <a:gd name="connsiteX2045" fmla="*/ 4975384 w 5125300"/>
                <a:gd name="connsiteY2045" fmla="*/ 451609 h 1145447"/>
                <a:gd name="connsiteX2046" fmla="*/ 5081145 w 5125300"/>
                <a:gd name="connsiteY2046" fmla="*/ 376319 h 1145447"/>
                <a:gd name="connsiteX2047" fmla="*/ 5096918 w 5125300"/>
                <a:gd name="connsiteY2047" fmla="*/ 371670 h 1145447"/>
                <a:gd name="connsiteX2048" fmla="*/ 3802197 w 5125300"/>
                <a:gd name="connsiteY2048" fmla="*/ 371670 h 1145447"/>
                <a:gd name="connsiteX2049" fmla="*/ 3817970 w 5125300"/>
                <a:gd name="connsiteY2049" fmla="*/ 376319 h 1145447"/>
                <a:gd name="connsiteX2050" fmla="*/ 3941626 w 5125300"/>
                <a:gd name="connsiteY2050" fmla="*/ 464346 h 1145447"/>
                <a:gd name="connsiteX2051" fmla="*/ 3941626 w 5125300"/>
                <a:gd name="connsiteY2051" fmla="*/ 486801 h 1145447"/>
                <a:gd name="connsiteX2052" fmla="*/ 3835863 w 5125300"/>
                <a:gd name="connsiteY2052" fmla="*/ 562089 h 1145447"/>
                <a:gd name="connsiteX2053" fmla="*/ 3804321 w 5125300"/>
                <a:gd name="connsiteY2053" fmla="*/ 562089 h 1145447"/>
                <a:gd name="connsiteX2054" fmla="*/ 3680662 w 5125300"/>
                <a:gd name="connsiteY2054" fmla="*/ 474060 h 1145447"/>
                <a:gd name="connsiteX2055" fmla="*/ 3680662 w 5125300"/>
                <a:gd name="connsiteY2055" fmla="*/ 451609 h 1145447"/>
                <a:gd name="connsiteX2056" fmla="*/ 3786427 w 5125300"/>
                <a:gd name="connsiteY2056" fmla="*/ 376319 h 1145447"/>
                <a:gd name="connsiteX2057" fmla="*/ 3802197 w 5125300"/>
                <a:gd name="connsiteY2057" fmla="*/ 371670 h 1145447"/>
                <a:gd name="connsiteX2058" fmla="*/ 2507741 w 5125300"/>
                <a:gd name="connsiteY2058" fmla="*/ 371670 h 1145447"/>
                <a:gd name="connsiteX2059" fmla="*/ 2523512 w 5125300"/>
                <a:gd name="connsiteY2059" fmla="*/ 376319 h 1145447"/>
                <a:gd name="connsiteX2060" fmla="*/ 2647168 w 5125300"/>
                <a:gd name="connsiteY2060" fmla="*/ 464346 h 1145447"/>
                <a:gd name="connsiteX2061" fmla="*/ 2647168 w 5125300"/>
                <a:gd name="connsiteY2061" fmla="*/ 486801 h 1145447"/>
                <a:gd name="connsiteX2062" fmla="*/ 2541407 w 5125300"/>
                <a:gd name="connsiteY2062" fmla="*/ 562089 h 1145447"/>
                <a:gd name="connsiteX2063" fmla="*/ 2509864 w 5125300"/>
                <a:gd name="connsiteY2063" fmla="*/ 562089 h 1145447"/>
                <a:gd name="connsiteX2064" fmla="*/ 2386206 w 5125300"/>
                <a:gd name="connsiteY2064" fmla="*/ 474060 h 1145447"/>
                <a:gd name="connsiteX2065" fmla="*/ 2386206 w 5125300"/>
                <a:gd name="connsiteY2065" fmla="*/ 451609 h 1145447"/>
                <a:gd name="connsiteX2066" fmla="*/ 2491967 w 5125300"/>
                <a:gd name="connsiteY2066" fmla="*/ 376319 h 1145447"/>
                <a:gd name="connsiteX2067" fmla="*/ 2507741 w 5125300"/>
                <a:gd name="connsiteY2067" fmla="*/ 371670 h 1145447"/>
                <a:gd name="connsiteX2068" fmla="*/ 1215733 w 5125300"/>
                <a:gd name="connsiteY2068" fmla="*/ 371670 h 1145447"/>
                <a:gd name="connsiteX2069" fmla="*/ 1231505 w 5125300"/>
                <a:gd name="connsiteY2069" fmla="*/ 376319 h 1145447"/>
                <a:gd name="connsiteX2070" fmla="*/ 1355162 w 5125300"/>
                <a:gd name="connsiteY2070" fmla="*/ 464346 h 1145447"/>
                <a:gd name="connsiteX2071" fmla="*/ 1355162 w 5125300"/>
                <a:gd name="connsiteY2071" fmla="*/ 486801 h 1145447"/>
                <a:gd name="connsiteX2072" fmla="*/ 1249399 w 5125300"/>
                <a:gd name="connsiteY2072" fmla="*/ 562089 h 1145447"/>
                <a:gd name="connsiteX2073" fmla="*/ 1217856 w 5125300"/>
                <a:gd name="connsiteY2073" fmla="*/ 562089 h 1145447"/>
                <a:gd name="connsiteX2074" fmla="*/ 1094201 w 5125300"/>
                <a:gd name="connsiteY2074" fmla="*/ 474060 h 1145447"/>
                <a:gd name="connsiteX2075" fmla="*/ 1094201 w 5125300"/>
                <a:gd name="connsiteY2075" fmla="*/ 451609 h 1145447"/>
                <a:gd name="connsiteX2076" fmla="*/ 1199961 w 5125300"/>
                <a:gd name="connsiteY2076" fmla="*/ 376319 h 1145447"/>
                <a:gd name="connsiteX2077" fmla="*/ 1215733 w 5125300"/>
                <a:gd name="connsiteY2077" fmla="*/ 371670 h 1145447"/>
                <a:gd name="connsiteX2078" fmla="*/ 4925180 w 5125300"/>
                <a:gd name="connsiteY2078" fmla="*/ 351247 h 1145447"/>
                <a:gd name="connsiteX2079" fmla="*/ 4935428 w 5125300"/>
                <a:gd name="connsiteY2079" fmla="*/ 354653 h 1145447"/>
                <a:gd name="connsiteX2080" fmla="*/ 4947256 w 5125300"/>
                <a:gd name="connsiteY2080" fmla="*/ 363857 h 1145447"/>
                <a:gd name="connsiteX2081" fmla="*/ 4946329 w 5125300"/>
                <a:gd name="connsiteY2081" fmla="*/ 378721 h 1145447"/>
                <a:gd name="connsiteX2082" fmla="*/ 4933404 w 5125300"/>
                <a:gd name="connsiteY2082" fmla="*/ 387137 h 1145447"/>
                <a:gd name="connsiteX2083" fmla="*/ 4912522 w 5125300"/>
                <a:gd name="connsiteY2083" fmla="*/ 386479 h 1145447"/>
                <a:gd name="connsiteX2084" fmla="*/ 4900696 w 5125300"/>
                <a:gd name="connsiteY2084" fmla="*/ 377279 h 1145447"/>
                <a:gd name="connsiteX2085" fmla="*/ 4901621 w 5125300"/>
                <a:gd name="connsiteY2085" fmla="*/ 362413 h 1145447"/>
                <a:gd name="connsiteX2086" fmla="*/ 4914546 w 5125300"/>
                <a:gd name="connsiteY2086" fmla="*/ 353995 h 1145447"/>
                <a:gd name="connsiteX2087" fmla="*/ 4925180 w 5125300"/>
                <a:gd name="connsiteY2087" fmla="*/ 351247 h 1145447"/>
                <a:gd name="connsiteX2088" fmla="*/ 3630462 w 5125300"/>
                <a:gd name="connsiteY2088" fmla="*/ 351247 h 1145447"/>
                <a:gd name="connsiteX2089" fmla="*/ 3640708 w 5125300"/>
                <a:gd name="connsiteY2089" fmla="*/ 354653 h 1145447"/>
                <a:gd name="connsiteX2090" fmla="*/ 3652536 w 5125300"/>
                <a:gd name="connsiteY2090" fmla="*/ 363857 h 1145447"/>
                <a:gd name="connsiteX2091" fmla="*/ 3651611 w 5125300"/>
                <a:gd name="connsiteY2091" fmla="*/ 378721 h 1145447"/>
                <a:gd name="connsiteX2092" fmla="*/ 3638684 w 5125300"/>
                <a:gd name="connsiteY2092" fmla="*/ 387137 h 1145447"/>
                <a:gd name="connsiteX2093" fmla="*/ 3617802 w 5125300"/>
                <a:gd name="connsiteY2093" fmla="*/ 386479 h 1145447"/>
                <a:gd name="connsiteX2094" fmla="*/ 3605976 w 5125300"/>
                <a:gd name="connsiteY2094" fmla="*/ 377279 h 1145447"/>
                <a:gd name="connsiteX2095" fmla="*/ 3606903 w 5125300"/>
                <a:gd name="connsiteY2095" fmla="*/ 362413 h 1145447"/>
                <a:gd name="connsiteX2096" fmla="*/ 3619829 w 5125300"/>
                <a:gd name="connsiteY2096" fmla="*/ 353995 h 1145447"/>
                <a:gd name="connsiteX2097" fmla="*/ 3630462 w 5125300"/>
                <a:gd name="connsiteY2097" fmla="*/ 351247 h 1145447"/>
                <a:gd name="connsiteX2098" fmla="*/ 2336005 w 5125300"/>
                <a:gd name="connsiteY2098" fmla="*/ 351247 h 1145447"/>
                <a:gd name="connsiteX2099" fmla="*/ 2346252 w 5125300"/>
                <a:gd name="connsiteY2099" fmla="*/ 354653 h 1145447"/>
                <a:gd name="connsiteX2100" fmla="*/ 2358079 w 5125300"/>
                <a:gd name="connsiteY2100" fmla="*/ 363857 h 1145447"/>
                <a:gd name="connsiteX2101" fmla="*/ 2357151 w 5125300"/>
                <a:gd name="connsiteY2101" fmla="*/ 378721 h 1145447"/>
                <a:gd name="connsiteX2102" fmla="*/ 2344228 w 5125300"/>
                <a:gd name="connsiteY2102" fmla="*/ 387137 h 1145447"/>
                <a:gd name="connsiteX2103" fmla="*/ 2323346 w 5125300"/>
                <a:gd name="connsiteY2103" fmla="*/ 386479 h 1145447"/>
                <a:gd name="connsiteX2104" fmla="*/ 2311520 w 5125300"/>
                <a:gd name="connsiteY2104" fmla="*/ 377279 h 1145447"/>
                <a:gd name="connsiteX2105" fmla="*/ 2312446 w 5125300"/>
                <a:gd name="connsiteY2105" fmla="*/ 362413 h 1145447"/>
                <a:gd name="connsiteX2106" fmla="*/ 2325371 w 5125300"/>
                <a:gd name="connsiteY2106" fmla="*/ 353995 h 1145447"/>
                <a:gd name="connsiteX2107" fmla="*/ 2336005 w 5125300"/>
                <a:gd name="connsiteY2107" fmla="*/ 351247 h 1145447"/>
                <a:gd name="connsiteX2108" fmla="*/ 1043997 w 5125300"/>
                <a:gd name="connsiteY2108" fmla="*/ 351247 h 1145447"/>
                <a:gd name="connsiteX2109" fmla="*/ 1054245 w 5125300"/>
                <a:gd name="connsiteY2109" fmla="*/ 354653 h 1145447"/>
                <a:gd name="connsiteX2110" fmla="*/ 1066071 w 5125300"/>
                <a:gd name="connsiteY2110" fmla="*/ 363857 h 1145447"/>
                <a:gd name="connsiteX2111" fmla="*/ 1065142 w 5125300"/>
                <a:gd name="connsiteY2111" fmla="*/ 378721 h 1145447"/>
                <a:gd name="connsiteX2112" fmla="*/ 1052221 w 5125300"/>
                <a:gd name="connsiteY2112" fmla="*/ 387137 h 1145447"/>
                <a:gd name="connsiteX2113" fmla="*/ 1031339 w 5125300"/>
                <a:gd name="connsiteY2113" fmla="*/ 386479 h 1145447"/>
                <a:gd name="connsiteX2114" fmla="*/ 1019511 w 5125300"/>
                <a:gd name="connsiteY2114" fmla="*/ 377279 h 1145447"/>
                <a:gd name="connsiteX2115" fmla="*/ 1020438 w 5125300"/>
                <a:gd name="connsiteY2115" fmla="*/ 362413 h 1145447"/>
                <a:gd name="connsiteX2116" fmla="*/ 1033364 w 5125300"/>
                <a:gd name="connsiteY2116" fmla="*/ 353995 h 1145447"/>
                <a:gd name="connsiteX2117" fmla="*/ 1043997 w 5125300"/>
                <a:gd name="connsiteY2117" fmla="*/ 351247 h 1145447"/>
                <a:gd name="connsiteX2118" fmla="*/ 4160119 w 5125300"/>
                <a:gd name="connsiteY2118" fmla="*/ 342519 h 1145447"/>
                <a:gd name="connsiteX2119" fmla="*/ 4170368 w 5125300"/>
                <a:gd name="connsiteY2119" fmla="*/ 345927 h 1145447"/>
                <a:gd name="connsiteX2120" fmla="*/ 4182196 w 5125300"/>
                <a:gd name="connsiteY2120" fmla="*/ 355129 h 1145447"/>
                <a:gd name="connsiteX2121" fmla="*/ 4181271 w 5125300"/>
                <a:gd name="connsiteY2121" fmla="*/ 369993 h 1145447"/>
                <a:gd name="connsiteX2122" fmla="*/ 4168346 w 5125300"/>
                <a:gd name="connsiteY2122" fmla="*/ 378413 h 1145447"/>
                <a:gd name="connsiteX2123" fmla="*/ 4147462 w 5125300"/>
                <a:gd name="connsiteY2123" fmla="*/ 377751 h 1145447"/>
                <a:gd name="connsiteX2124" fmla="*/ 4135637 w 5125300"/>
                <a:gd name="connsiteY2124" fmla="*/ 368553 h 1145447"/>
                <a:gd name="connsiteX2125" fmla="*/ 4136563 w 5125300"/>
                <a:gd name="connsiteY2125" fmla="*/ 353685 h 1145447"/>
                <a:gd name="connsiteX2126" fmla="*/ 4149488 w 5125300"/>
                <a:gd name="connsiteY2126" fmla="*/ 345269 h 1145447"/>
                <a:gd name="connsiteX2127" fmla="*/ 4160119 w 5125300"/>
                <a:gd name="connsiteY2127" fmla="*/ 342519 h 1145447"/>
                <a:gd name="connsiteX2128" fmla="*/ 2865662 w 5125300"/>
                <a:gd name="connsiteY2128" fmla="*/ 342519 h 1145447"/>
                <a:gd name="connsiteX2129" fmla="*/ 2875910 w 5125300"/>
                <a:gd name="connsiteY2129" fmla="*/ 345927 h 1145447"/>
                <a:gd name="connsiteX2130" fmla="*/ 2887739 w 5125300"/>
                <a:gd name="connsiteY2130" fmla="*/ 355129 h 1145447"/>
                <a:gd name="connsiteX2131" fmla="*/ 2886813 w 5125300"/>
                <a:gd name="connsiteY2131" fmla="*/ 369993 h 1145447"/>
                <a:gd name="connsiteX2132" fmla="*/ 2873888 w 5125300"/>
                <a:gd name="connsiteY2132" fmla="*/ 378413 h 1145447"/>
                <a:gd name="connsiteX2133" fmla="*/ 2853004 w 5125300"/>
                <a:gd name="connsiteY2133" fmla="*/ 377751 h 1145447"/>
                <a:gd name="connsiteX2134" fmla="*/ 2841180 w 5125300"/>
                <a:gd name="connsiteY2134" fmla="*/ 368553 h 1145447"/>
                <a:gd name="connsiteX2135" fmla="*/ 2842105 w 5125300"/>
                <a:gd name="connsiteY2135" fmla="*/ 353685 h 1145447"/>
                <a:gd name="connsiteX2136" fmla="*/ 2855030 w 5125300"/>
                <a:gd name="connsiteY2136" fmla="*/ 345269 h 1145447"/>
                <a:gd name="connsiteX2137" fmla="*/ 2865662 w 5125300"/>
                <a:gd name="connsiteY2137" fmla="*/ 342519 h 1145447"/>
                <a:gd name="connsiteX2138" fmla="*/ 1573655 w 5125300"/>
                <a:gd name="connsiteY2138" fmla="*/ 342519 h 1145447"/>
                <a:gd name="connsiteX2139" fmla="*/ 1583905 w 5125300"/>
                <a:gd name="connsiteY2139" fmla="*/ 345927 h 1145447"/>
                <a:gd name="connsiteX2140" fmla="*/ 1595731 w 5125300"/>
                <a:gd name="connsiteY2140" fmla="*/ 355129 h 1145447"/>
                <a:gd name="connsiteX2141" fmla="*/ 1594804 w 5125300"/>
                <a:gd name="connsiteY2141" fmla="*/ 369993 h 1145447"/>
                <a:gd name="connsiteX2142" fmla="*/ 1581881 w 5125300"/>
                <a:gd name="connsiteY2142" fmla="*/ 378413 h 1145447"/>
                <a:gd name="connsiteX2143" fmla="*/ 1560998 w 5125300"/>
                <a:gd name="connsiteY2143" fmla="*/ 377751 h 1145447"/>
                <a:gd name="connsiteX2144" fmla="*/ 1549172 w 5125300"/>
                <a:gd name="connsiteY2144" fmla="*/ 368553 h 1145447"/>
                <a:gd name="connsiteX2145" fmla="*/ 1550097 w 5125300"/>
                <a:gd name="connsiteY2145" fmla="*/ 353685 h 1145447"/>
                <a:gd name="connsiteX2146" fmla="*/ 1563021 w 5125300"/>
                <a:gd name="connsiteY2146" fmla="*/ 345269 h 1145447"/>
                <a:gd name="connsiteX2147" fmla="*/ 1573655 w 5125300"/>
                <a:gd name="connsiteY2147" fmla="*/ 342519 h 1145447"/>
                <a:gd name="connsiteX2148" fmla="*/ 1694887 w 5125300"/>
                <a:gd name="connsiteY2148" fmla="*/ 338399 h 1145447"/>
                <a:gd name="connsiteX2149" fmla="*/ 1759378 w 5125300"/>
                <a:gd name="connsiteY2149" fmla="*/ 379238 h 1145447"/>
                <a:gd name="connsiteX2150" fmla="*/ 1759378 w 5125300"/>
                <a:gd name="connsiteY2150" fmla="*/ 398264 h 1145447"/>
                <a:gd name="connsiteX2151" fmla="*/ 1694887 w 5125300"/>
                <a:gd name="connsiteY2151" fmla="*/ 439103 h 1145447"/>
                <a:gd name="connsiteX2152" fmla="*/ 1637517 w 5125300"/>
                <a:gd name="connsiteY2152" fmla="*/ 398264 h 1145447"/>
                <a:gd name="connsiteX2153" fmla="*/ 1637517 w 5125300"/>
                <a:gd name="connsiteY2153" fmla="*/ 379238 h 1145447"/>
                <a:gd name="connsiteX2154" fmla="*/ 2989347 w 5125300"/>
                <a:gd name="connsiteY2154" fmla="*/ 336653 h 1145447"/>
                <a:gd name="connsiteX2155" fmla="*/ 3053836 w 5125300"/>
                <a:gd name="connsiteY2155" fmla="*/ 379238 h 1145447"/>
                <a:gd name="connsiteX2156" fmla="*/ 3053836 w 5125300"/>
                <a:gd name="connsiteY2156" fmla="*/ 398264 h 1145447"/>
                <a:gd name="connsiteX2157" fmla="*/ 2989347 w 5125300"/>
                <a:gd name="connsiteY2157" fmla="*/ 444170 h 1145447"/>
                <a:gd name="connsiteX2158" fmla="*/ 2929525 w 5125300"/>
                <a:gd name="connsiteY2158" fmla="*/ 398264 h 1145447"/>
                <a:gd name="connsiteX2159" fmla="*/ 2929525 w 5125300"/>
                <a:gd name="connsiteY2159" fmla="*/ 379238 h 1145447"/>
                <a:gd name="connsiteX2160" fmla="*/ 402880 w 5125300"/>
                <a:gd name="connsiteY2160" fmla="*/ 336653 h 1145447"/>
                <a:gd name="connsiteX2161" fmla="*/ 467372 w 5125300"/>
                <a:gd name="connsiteY2161" fmla="*/ 379238 h 1145447"/>
                <a:gd name="connsiteX2162" fmla="*/ 467372 w 5125300"/>
                <a:gd name="connsiteY2162" fmla="*/ 398264 h 1145447"/>
                <a:gd name="connsiteX2163" fmla="*/ 402880 w 5125300"/>
                <a:gd name="connsiteY2163" fmla="*/ 444170 h 1145447"/>
                <a:gd name="connsiteX2164" fmla="*/ 344287 w 5125300"/>
                <a:gd name="connsiteY2164" fmla="*/ 399206 h 1145447"/>
                <a:gd name="connsiteX2165" fmla="*/ 358865 w 5125300"/>
                <a:gd name="connsiteY2165" fmla="*/ 367986 h 1145447"/>
                <a:gd name="connsiteX2166" fmla="*/ 4768113 w 5125300"/>
                <a:gd name="connsiteY2166" fmla="*/ 335869 h 1145447"/>
                <a:gd name="connsiteX2167" fmla="*/ 4799646 w 5125300"/>
                <a:gd name="connsiteY2167" fmla="*/ 345166 h 1145447"/>
                <a:gd name="connsiteX2168" fmla="*/ 4887908 w 5125300"/>
                <a:gd name="connsiteY2168" fmla="*/ 407998 h 1145447"/>
                <a:gd name="connsiteX2169" fmla="*/ 4887908 w 5125300"/>
                <a:gd name="connsiteY2169" fmla="*/ 452891 h 1145447"/>
                <a:gd name="connsiteX2170" fmla="*/ 4825919 w 5125300"/>
                <a:gd name="connsiteY2170" fmla="*/ 497019 h 1145447"/>
                <a:gd name="connsiteX2171" fmla="*/ 4762850 w 5125300"/>
                <a:gd name="connsiteY2171" fmla="*/ 497019 h 1145447"/>
                <a:gd name="connsiteX2172" fmla="*/ 4674588 w 5125300"/>
                <a:gd name="connsiteY2172" fmla="*/ 434191 h 1145447"/>
                <a:gd name="connsiteX2173" fmla="*/ 4674588 w 5125300"/>
                <a:gd name="connsiteY2173" fmla="*/ 389294 h 1145447"/>
                <a:gd name="connsiteX2174" fmla="*/ 4736580 w 5125300"/>
                <a:gd name="connsiteY2174" fmla="*/ 345166 h 1145447"/>
                <a:gd name="connsiteX2175" fmla="*/ 4768113 w 5125300"/>
                <a:gd name="connsiteY2175" fmla="*/ 335869 h 1145447"/>
                <a:gd name="connsiteX2176" fmla="*/ 3473394 w 5125300"/>
                <a:gd name="connsiteY2176" fmla="*/ 335869 h 1145447"/>
                <a:gd name="connsiteX2177" fmla="*/ 3504927 w 5125300"/>
                <a:gd name="connsiteY2177" fmla="*/ 345166 h 1145447"/>
                <a:gd name="connsiteX2178" fmla="*/ 3593191 w 5125300"/>
                <a:gd name="connsiteY2178" fmla="*/ 407998 h 1145447"/>
                <a:gd name="connsiteX2179" fmla="*/ 3593191 w 5125300"/>
                <a:gd name="connsiteY2179" fmla="*/ 452891 h 1145447"/>
                <a:gd name="connsiteX2180" fmla="*/ 3531199 w 5125300"/>
                <a:gd name="connsiteY2180" fmla="*/ 497019 h 1145447"/>
                <a:gd name="connsiteX2181" fmla="*/ 3468134 w 5125300"/>
                <a:gd name="connsiteY2181" fmla="*/ 497019 h 1145447"/>
                <a:gd name="connsiteX2182" fmla="*/ 3379868 w 5125300"/>
                <a:gd name="connsiteY2182" fmla="*/ 434191 h 1145447"/>
                <a:gd name="connsiteX2183" fmla="*/ 3379868 w 5125300"/>
                <a:gd name="connsiteY2183" fmla="*/ 389294 h 1145447"/>
                <a:gd name="connsiteX2184" fmla="*/ 3441860 w 5125300"/>
                <a:gd name="connsiteY2184" fmla="*/ 345166 h 1145447"/>
                <a:gd name="connsiteX2185" fmla="*/ 3473394 w 5125300"/>
                <a:gd name="connsiteY2185" fmla="*/ 335869 h 1145447"/>
                <a:gd name="connsiteX2186" fmla="*/ 2178936 w 5125300"/>
                <a:gd name="connsiteY2186" fmla="*/ 335869 h 1145447"/>
                <a:gd name="connsiteX2187" fmla="*/ 2210469 w 5125300"/>
                <a:gd name="connsiteY2187" fmla="*/ 345166 h 1145447"/>
                <a:gd name="connsiteX2188" fmla="*/ 2298731 w 5125300"/>
                <a:gd name="connsiteY2188" fmla="*/ 407998 h 1145447"/>
                <a:gd name="connsiteX2189" fmla="*/ 2298731 w 5125300"/>
                <a:gd name="connsiteY2189" fmla="*/ 452891 h 1145447"/>
                <a:gd name="connsiteX2190" fmla="*/ 2236741 w 5125300"/>
                <a:gd name="connsiteY2190" fmla="*/ 497019 h 1145447"/>
                <a:gd name="connsiteX2191" fmla="*/ 2173674 w 5125300"/>
                <a:gd name="connsiteY2191" fmla="*/ 497019 h 1145447"/>
                <a:gd name="connsiteX2192" fmla="*/ 2085410 w 5125300"/>
                <a:gd name="connsiteY2192" fmla="*/ 434191 h 1145447"/>
                <a:gd name="connsiteX2193" fmla="*/ 2085410 w 5125300"/>
                <a:gd name="connsiteY2193" fmla="*/ 389294 h 1145447"/>
                <a:gd name="connsiteX2194" fmla="*/ 2147403 w 5125300"/>
                <a:gd name="connsiteY2194" fmla="*/ 345166 h 1145447"/>
                <a:gd name="connsiteX2195" fmla="*/ 2178936 w 5125300"/>
                <a:gd name="connsiteY2195" fmla="*/ 335869 h 1145447"/>
                <a:gd name="connsiteX2196" fmla="*/ 886929 w 5125300"/>
                <a:gd name="connsiteY2196" fmla="*/ 335869 h 1145447"/>
                <a:gd name="connsiteX2197" fmla="*/ 918462 w 5125300"/>
                <a:gd name="connsiteY2197" fmla="*/ 345166 h 1145447"/>
                <a:gd name="connsiteX2198" fmla="*/ 1006723 w 5125300"/>
                <a:gd name="connsiteY2198" fmla="*/ 407998 h 1145447"/>
                <a:gd name="connsiteX2199" fmla="*/ 1006723 w 5125300"/>
                <a:gd name="connsiteY2199" fmla="*/ 452891 h 1145447"/>
                <a:gd name="connsiteX2200" fmla="*/ 944733 w 5125300"/>
                <a:gd name="connsiteY2200" fmla="*/ 497019 h 1145447"/>
                <a:gd name="connsiteX2201" fmla="*/ 881667 w 5125300"/>
                <a:gd name="connsiteY2201" fmla="*/ 497019 h 1145447"/>
                <a:gd name="connsiteX2202" fmla="*/ 793405 w 5125300"/>
                <a:gd name="connsiteY2202" fmla="*/ 434191 h 1145447"/>
                <a:gd name="connsiteX2203" fmla="*/ 793405 w 5125300"/>
                <a:gd name="connsiteY2203" fmla="*/ 389294 h 1145447"/>
                <a:gd name="connsiteX2204" fmla="*/ 855397 w 5125300"/>
                <a:gd name="connsiteY2204" fmla="*/ 345166 h 1145447"/>
                <a:gd name="connsiteX2205" fmla="*/ 886929 w 5125300"/>
                <a:gd name="connsiteY2205" fmla="*/ 335869 h 1145447"/>
                <a:gd name="connsiteX2206" fmla="*/ 4284064 w 5125300"/>
                <a:gd name="connsiteY2206" fmla="*/ 333332 h 1145447"/>
                <a:gd name="connsiteX2207" fmla="*/ 4348555 w 5125300"/>
                <a:gd name="connsiteY2207" fmla="*/ 379238 h 1145447"/>
                <a:gd name="connsiteX2208" fmla="*/ 4348555 w 5125300"/>
                <a:gd name="connsiteY2208" fmla="*/ 398264 h 1145447"/>
                <a:gd name="connsiteX2209" fmla="*/ 4284064 w 5125300"/>
                <a:gd name="connsiteY2209" fmla="*/ 444170 h 1145447"/>
                <a:gd name="connsiteX2210" fmla="*/ 4284064 w 5125300"/>
                <a:gd name="connsiteY2210" fmla="*/ 441032 h 1145447"/>
                <a:gd name="connsiteX2211" fmla="*/ 4223983 w 5125300"/>
                <a:gd name="connsiteY2211" fmla="*/ 398264 h 1145447"/>
                <a:gd name="connsiteX2212" fmla="*/ 4223982 w 5125300"/>
                <a:gd name="connsiteY2212" fmla="*/ 379238 h 1145447"/>
                <a:gd name="connsiteX2213" fmla="*/ 4284064 w 5125300"/>
                <a:gd name="connsiteY2213" fmla="*/ 336469 h 1145447"/>
                <a:gd name="connsiteX2214" fmla="*/ 4983177 w 5125300"/>
                <a:gd name="connsiteY2214" fmla="*/ 330358 h 1145447"/>
                <a:gd name="connsiteX2215" fmla="*/ 4994698 w 5125300"/>
                <a:gd name="connsiteY2215" fmla="*/ 334192 h 1145447"/>
                <a:gd name="connsiteX2216" fmla="*/ 5034200 w 5125300"/>
                <a:gd name="connsiteY2216" fmla="*/ 364923 h 1145447"/>
                <a:gd name="connsiteX2217" fmla="*/ 5033159 w 5125300"/>
                <a:gd name="connsiteY2217" fmla="*/ 381635 h 1145447"/>
                <a:gd name="connsiteX2218" fmla="*/ 5018628 w 5125300"/>
                <a:gd name="connsiteY2218" fmla="*/ 391097 h 1145447"/>
                <a:gd name="connsiteX2219" fmla="*/ 4995154 w 5125300"/>
                <a:gd name="connsiteY2219" fmla="*/ 390356 h 1145447"/>
                <a:gd name="connsiteX2220" fmla="*/ 4955654 w 5125300"/>
                <a:gd name="connsiteY2220" fmla="*/ 359624 h 1145447"/>
                <a:gd name="connsiteX2221" fmla="*/ 4956691 w 5125300"/>
                <a:gd name="connsiteY2221" fmla="*/ 342914 h 1145447"/>
                <a:gd name="connsiteX2222" fmla="*/ 4971221 w 5125300"/>
                <a:gd name="connsiteY2222" fmla="*/ 333450 h 1145447"/>
                <a:gd name="connsiteX2223" fmla="*/ 4983177 w 5125300"/>
                <a:gd name="connsiteY2223" fmla="*/ 330358 h 1145447"/>
                <a:gd name="connsiteX2224" fmla="*/ 3688457 w 5125300"/>
                <a:gd name="connsiteY2224" fmla="*/ 330358 h 1145447"/>
                <a:gd name="connsiteX2225" fmla="*/ 3699978 w 5125300"/>
                <a:gd name="connsiteY2225" fmla="*/ 334192 h 1145447"/>
                <a:gd name="connsiteX2226" fmla="*/ 3739482 w 5125300"/>
                <a:gd name="connsiteY2226" fmla="*/ 364923 h 1145447"/>
                <a:gd name="connsiteX2227" fmla="*/ 3738437 w 5125300"/>
                <a:gd name="connsiteY2227" fmla="*/ 381635 h 1145447"/>
                <a:gd name="connsiteX2228" fmla="*/ 3723908 w 5125300"/>
                <a:gd name="connsiteY2228" fmla="*/ 391097 h 1145447"/>
                <a:gd name="connsiteX2229" fmla="*/ 3700436 w 5125300"/>
                <a:gd name="connsiteY2229" fmla="*/ 390356 h 1145447"/>
                <a:gd name="connsiteX2230" fmla="*/ 3660934 w 5125300"/>
                <a:gd name="connsiteY2230" fmla="*/ 359624 h 1145447"/>
                <a:gd name="connsiteX2231" fmla="*/ 3661975 w 5125300"/>
                <a:gd name="connsiteY2231" fmla="*/ 342914 h 1145447"/>
                <a:gd name="connsiteX2232" fmla="*/ 3676504 w 5125300"/>
                <a:gd name="connsiteY2232" fmla="*/ 333450 h 1145447"/>
                <a:gd name="connsiteX2233" fmla="*/ 3688457 w 5125300"/>
                <a:gd name="connsiteY2233" fmla="*/ 330358 h 1145447"/>
                <a:gd name="connsiteX2234" fmla="*/ 2393999 w 5125300"/>
                <a:gd name="connsiteY2234" fmla="*/ 330358 h 1145447"/>
                <a:gd name="connsiteX2235" fmla="*/ 2405522 w 5125300"/>
                <a:gd name="connsiteY2235" fmla="*/ 334192 h 1145447"/>
                <a:gd name="connsiteX2236" fmla="*/ 2445022 w 5125300"/>
                <a:gd name="connsiteY2236" fmla="*/ 364923 h 1145447"/>
                <a:gd name="connsiteX2237" fmla="*/ 2443981 w 5125300"/>
                <a:gd name="connsiteY2237" fmla="*/ 381635 h 1145447"/>
                <a:gd name="connsiteX2238" fmla="*/ 2429452 w 5125300"/>
                <a:gd name="connsiteY2238" fmla="*/ 391097 h 1145447"/>
                <a:gd name="connsiteX2239" fmla="*/ 2405977 w 5125300"/>
                <a:gd name="connsiteY2239" fmla="*/ 390356 h 1145447"/>
                <a:gd name="connsiteX2240" fmla="*/ 2366476 w 5125300"/>
                <a:gd name="connsiteY2240" fmla="*/ 359624 h 1145447"/>
                <a:gd name="connsiteX2241" fmla="*/ 2367517 w 5125300"/>
                <a:gd name="connsiteY2241" fmla="*/ 342914 h 1145447"/>
                <a:gd name="connsiteX2242" fmla="*/ 2382046 w 5125300"/>
                <a:gd name="connsiteY2242" fmla="*/ 333450 h 1145447"/>
                <a:gd name="connsiteX2243" fmla="*/ 2393999 w 5125300"/>
                <a:gd name="connsiteY2243" fmla="*/ 330358 h 1145447"/>
                <a:gd name="connsiteX2244" fmla="*/ 1101994 w 5125300"/>
                <a:gd name="connsiteY2244" fmla="*/ 330358 h 1145447"/>
                <a:gd name="connsiteX2245" fmla="*/ 1113513 w 5125300"/>
                <a:gd name="connsiteY2245" fmla="*/ 334192 h 1145447"/>
                <a:gd name="connsiteX2246" fmla="*/ 1153017 w 5125300"/>
                <a:gd name="connsiteY2246" fmla="*/ 364923 h 1145447"/>
                <a:gd name="connsiteX2247" fmla="*/ 1151974 w 5125300"/>
                <a:gd name="connsiteY2247" fmla="*/ 381635 h 1145447"/>
                <a:gd name="connsiteX2248" fmla="*/ 1137445 w 5125300"/>
                <a:gd name="connsiteY2248" fmla="*/ 391097 h 1145447"/>
                <a:gd name="connsiteX2249" fmla="*/ 1113971 w 5125300"/>
                <a:gd name="connsiteY2249" fmla="*/ 390356 h 1145447"/>
                <a:gd name="connsiteX2250" fmla="*/ 1074467 w 5125300"/>
                <a:gd name="connsiteY2250" fmla="*/ 359624 h 1145447"/>
                <a:gd name="connsiteX2251" fmla="*/ 1075510 w 5125300"/>
                <a:gd name="connsiteY2251" fmla="*/ 342914 h 1145447"/>
                <a:gd name="connsiteX2252" fmla="*/ 1090039 w 5125300"/>
                <a:gd name="connsiteY2252" fmla="*/ 333450 h 1145447"/>
                <a:gd name="connsiteX2253" fmla="*/ 1101994 w 5125300"/>
                <a:gd name="connsiteY2253" fmla="*/ 330358 h 1145447"/>
                <a:gd name="connsiteX2254" fmla="*/ 5101734 w 5125300"/>
                <a:gd name="connsiteY2254" fmla="*/ 325061 h 1145447"/>
                <a:gd name="connsiteX2255" fmla="*/ 5111985 w 5125300"/>
                <a:gd name="connsiteY2255" fmla="*/ 328471 h 1145447"/>
                <a:gd name="connsiteX2256" fmla="*/ 5120511 w 5125300"/>
                <a:gd name="connsiteY2256" fmla="*/ 335103 h 1145447"/>
                <a:gd name="connsiteX2257" fmla="*/ 5120511 w 5125300"/>
                <a:gd name="connsiteY2257" fmla="*/ 354084 h 1145447"/>
                <a:gd name="connsiteX2258" fmla="*/ 5109958 w 5125300"/>
                <a:gd name="connsiteY2258" fmla="*/ 360955 h 1145447"/>
                <a:gd name="connsiteX2259" fmla="*/ 5089078 w 5125300"/>
                <a:gd name="connsiteY2259" fmla="*/ 360297 h 1145447"/>
                <a:gd name="connsiteX2260" fmla="*/ 5077252 w 5125300"/>
                <a:gd name="connsiteY2260" fmla="*/ 351095 h 1145447"/>
                <a:gd name="connsiteX2261" fmla="*/ 5078177 w 5125300"/>
                <a:gd name="connsiteY2261" fmla="*/ 336229 h 1145447"/>
                <a:gd name="connsiteX2262" fmla="*/ 5091103 w 5125300"/>
                <a:gd name="connsiteY2262" fmla="*/ 327811 h 1145447"/>
                <a:gd name="connsiteX2263" fmla="*/ 5101734 w 5125300"/>
                <a:gd name="connsiteY2263" fmla="*/ 325061 h 1145447"/>
                <a:gd name="connsiteX2264" fmla="*/ 3807016 w 5125300"/>
                <a:gd name="connsiteY2264" fmla="*/ 325061 h 1145447"/>
                <a:gd name="connsiteX2265" fmla="*/ 3817267 w 5125300"/>
                <a:gd name="connsiteY2265" fmla="*/ 328471 h 1145447"/>
                <a:gd name="connsiteX2266" fmla="*/ 3829093 w 5125300"/>
                <a:gd name="connsiteY2266" fmla="*/ 337671 h 1145447"/>
                <a:gd name="connsiteX2267" fmla="*/ 3828165 w 5125300"/>
                <a:gd name="connsiteY2267" fmla="*/ 352538 h 1145447"/>
                <a:gd name="connsiteX2268" fmla="*/ 3815238 w 5125300"/>
                <a:gd name="connsiteY2268" fmla="*/ 360955 h 1145447"/>
                <a:gd name="connsiteX2269" fmla="*/ 3794358 w 5125300"/>
                <a:gd name="connsiteY2269" fmla="*/ 360297 h 1145447"/>
                <a:gd name="connsiteX2270" fmla="*/ 3782532 w 5125300"/>
                <a:gd name="connsiteY2270" fmla="*/ 351095 h 1145447"/>
                <a:gd name="connsiteX2271" fmla="*/ 3783457 w 5125300"/>
                <a:gd name="connsiteY2271" fmla="*/ 336229 h 1145447"/>
                <a:gd name="connsiteX2272" fmla="*/ 3796383 w 5125300"/>
                <a:gd name="connsiteY2272" fmla="*/ 327811 h 1145447"/>
                <a:gd name="connsiteX2273" fmla="*/ 3807016 w 5125300"/>
                <a:gd name="connsiteY2273" fmla="*/ 325061 h 1145447"/>
                <a:gd name="connsiteX2274" fmla="*/ 2512559 w 5125300"/>
                <a:gd name="connsiteY2274" fmla="*/ 325061 h 1145447"/>
                <a:gd name="connsiteX2275" fmla="*/ 2522807 w 5125300"/>
                <a:gd name="connsiteY2275" fmla="*/ 328471 h 1145447"/>
                <a:gd name="connsiteX2276" fmla="*/ 2534633 w 5125300"/>
                <a:gd name="connsiteY2276" fmla="*/ 337671 h 1145447"/>
                <a:gd name="connsiteX2277" fmla="*/ 2533708 w 5125300"/>
                <a:gd name="connsiteY2277" fmla="*/ 352538 h 1145447"/>
                <a:gd name="connsiteX2278" fmla="*/ 2520782 w 5125300"/>
                <a:gd name="connsiteY2278" fmla="*/ 360955 h 1145447"/>
                <a:gd name="connsiteX2279" fmla="*/ 2499900 w 5125300"/>
                <a:gd name="connsiteY2279" fmla="*/ 360297 h 1145447"/>
                <a:gd name="connsiteX2280" fmla="*/ 2488074 w 5125300"/>
                <a:gd name="connsiteY2280" fmla="*/ 351095 h 1145447"/>
                <a:gd name="connsiteX2281" fmla="*/ 2489000 w 5125300"/>
                <a:gd name="connsiteY2281" fmla="*/ 336229 h 1145447"/>
                <a:gd name="connsiteX2282" fmla="*/ 2501927 w 5125300"/>
                <a:gd name="connsiteY2282" fmla="*/ 327811 h 1145447"/>
                <a:gd name="connsiteX2283" fmla="*/ 2512559 w 5125300"/>
                <a:gd name="connsiteY2283" fmla="*/ 325061 h 1145447"/>
                <a:gd name="connsiteX2284" fmla="*/ 1220551 w 5125300"/>
                <a:gd name="connsiteY2284" fmla="*/ 325061 h 1145447"/>
                <a:gd name="connsiteX2285" fmla="*/ 1230802 w 5125300"/>
                <a:gd name="connsiteY2285" fmla="*/ 328471 h 1145447"/>
                <a:gd name="connsiteX2286" fmla="*/ 1242628 w 5125300"/>
                <a:gd name="connsiteY2286" fmla="*/ 337671 h 1145447"/>
                <a:gd name="connsiteX2287" fmla="*/ 1241700 w 5125300"/>
                <a:gd name="connsiteY2287" fmla="*/ 352538 h 1145447"/>
                <a:gd name="connsiteX2288" fmla="*/ 1228775 w 5125300"/>
                <a:gd name="connsiteY2288" fmla="*/ 360955 h 1145447"/>
                <a:gd name="connsiteX2289" fmla="*/ 1207895 w 5125300"/>
                <a:gd name="connsiteY2289" fmla="*/ 360297 h 1145447"/>
                <a:gd name="connsiteX2290" fmla="*/ 1196067 w 5125300"/>
                <a:gd name="connsiteY2290" fmla="*/ 351095 h 1145447"/>
                <a:gd name="connsiteX2291" fmla="*/ 1196994 w 5125300"/>
                <a:gd name="connsiteY2291" fmla="*/ 336229 h 1145447"/>
                <a:gd name="connsiteX2292" fmla="*/ 1209918 w 5125300"/>
                <a:gd name="connsiteY2292" fmla="*/ 327811 h 1145447"/>
                <a:gd name="connsiteX2293" fmla="*/ 1220551 w 5125300"/>
                <a:gd name="connsiteY2293" fmla="*/ 325061 h 1145447"/>
                <a:gd name="connsiteX2294" fmla="*/ 4519533 w 5125300"/>
                <a:gd name="connsiteY2294" fmla="*/ 304662 h 1145447"/>
                <a:gd name="connsiteX2295" fmla="*/ 4539855 w 5125300"/>
                <a:gd name="connsiteY2295" fmla="*/ 310653 h 1145447"/>
                <a:gd name="connsiteX2296" fmla="*/ 4621292 w 5125300"/>
                <a:gd name="connsiteY2296" fmla="*/ 368624 h 1145447"/>
                <a:gd name="connsiteX2297" fmla="*/ 4621292 w 5125300"/>
                <a:gd name="connsiteY2297" fmla="*/ 397558 h 1145447"/>
                <a:gd name="connsiteX2298" fmla="*/ 4535867 w 5125300"/>
                <a:gd name="connsiteY2298" fmla="*/ 458368 h 1145447"/>
                <a:gd name="connsiteX2299" fmla="*/ 4495223 w 5125300"/>
                <a:gd name="connsiteY2299" fmla="*/ 458368 h 1145447"/>
                <a:gd name="connsiteX2300" fmla="*/ 4413787 w 5125300"/>
                <a:gd name="connsiteY2300" fmla="*/ 400397 h 1145447"/>
                <a:gd name="connsiteX2301" fmla="*/ 4413787 w 5125300"/>
                <a:gd name="connsiteY2301" fmla="*/ 371463 h 1145447"/>
                <a:gd name="connsiteX2302" fmla="*/ 4499210 w 5125300"/>
                <a:gd name="connsiteY2302" fmla="*/ 310653 h 1145447"/>
                <a:gd name="connsiteX2303" fmla="*/ 4519533 w 5125300"/>
                <a:gd name="connsiteY2303" fmla="*/ 304662 h 1145447"/>
                <a:gd name="connsiteX2304" fmla="*/ 3224813 w 5125300"/>
                <a:gd name="connsiteY2304" fmla="*/ 304662 h 1145447"/>
                <a:gd name="connsiteX2305" fmla="*/ 3245137 w 5125300"/>
                <a:gd name="connsiteY2305" fmla="*/ 310653 h 1145447"/>
                <a:gd name="connsiteX2306" fmla="*/ 3326573 w 5125300"/>
                <a:gd name="connsiteY2306" fmla="*/ 368624 h 1145447"/>
                <a:gd name="connsiteX2307" fmla="*/ 3326573 w 5125300"/>
                <a:gd name="connsiteY2307" fmla="*/ 397558 h 1145447"/>
                <a:gd name="connsiteX2308" fmla="*/ 3241149 w 5125300"/>
                <a:gd name="connsiteY2308" fmla="*/ 458368 h 1145447"/>
                <a:gd name="connsiteX2309" fmla="*/ 3200505 w 5125300"/>
                <a:gd name="connsiteY2309" fmla="*/ 458368 h 1145447"/>
                <a:gd name="connsiteX2310" fmla="*/ 3119068 w 5125300"/>
                <a:gd name="connsiteY2310" fmla="*/ 400397 h 1145447"/>
                <a:gd name="connsiteX2311" fmla="*/ 3119068 w 5125300"/>
                <a:gd name="connsiteY2311" fmla="*/ 371463 h 1145447"/>
                <a:gd name="connsiteX2312" fmla="*/ 3204491 w 5125300"/>
                <a:gd name="connsiteY2312" fmla="*/ 310653 h 1145447"/>
                <a:gd name="connsiteX2313" fmla="*/ 3224813 w 5125300"/>
                <a:gd name="connsiteY2313" fmla="*/ 304662 h 1145447"/>
                <a:gd name="connsiteX2314" fmla="*/ 1930357 w 5125300"/>
                <a:gd name="connsiteY2314" fmla="*/ 304662 h 1145447"/>
                <a:gd name="connsiteX2315" fmla="*/ 1950679 w 5125300"/>
                <a:gd name="connsiteY2315" fmla="*/ 310653 h 1145447"/>
                <a:gd name="connsiteX2316" fmla="*/ 2032114 w 5125300"/>
                <a:gd name="connsiteY2316" fmla="*/ 368624 h 1145447"/>
                <a:gd name="connsiteX2317" fmla="*/ 2032114 w 5125300"/>
                <a:gd name="connsiteY2317" fmla="*/ 397558 h 1145447"/>
                <a:gd name="connsiteX2318" fmla="*/ 1946692 w 5125300"/>
                <a:gd name="connsiteY2318" fmla="*/ 458368 h 1145447"/>
                <a:gd name="connsiteX2319" fmla="*/ 1906045 w 5125300"/>
                <a:gd name="connsiteY2319" fmla="*/ 458368 h 1145447"/>
                <a:gd name="connsiteX2320" fmla="*/ 1824609 w 5125300"/>
                <a:gd name="connsiteY2320" fmla="*/ 400397 h 1145447"/>
                <a:gd name="connsiteX2321" fmla="*/ 1824609 w 5125300"/>
                <a:gd name="connsiteY2321" fmla="*/ 371463 h 1145447"/>
                <a:gd name="connsiteX2322" fmla="*/ 1910035 w 5125300"/>
                <a:gd name="connsiteY2322" fmla="*/ 310653 h 1145447"/>
                <a:gd name="connsiteX2323" fmla="*/ 1930357 w 5125300"/>
                <a:gd name="connsiteY2323" fmla="*/ 304662 h 1145447"/>
                <a:gd name="connsiteX2324" fmla="*/ 638350 w 5125300"/>
                <a:gd name="connsiteY2324" fmla="*/ 304662 h 1145447"/>
                <a:gd name="connsiteX2325" fmla="*/ 658672 w 5125300"/>
                <a:gd name="connsiteY2325" fmla="*/ 310653 h 1145447"/>
                <a:gd name="connsiteX2326" fmla="*/ 740105 w 5125300"/>
                <a:gd name="connsiteY2326" fmla="*/ 368624 h 1145447"/>
                <a:gd name="connsiteX2327" fmla="*/ 740105 w 5125300"/>
                <a:gd name="connsiteY2327" fmla="*/ 397558 h 1145447"/>
                <a:gd name="connsiteX2328" fmla="*/ 654684 w 5125300"/>
                <a:gd name="connsiteY2328" fmla="*/ 458368 h 1145447"/>
                <a:gd name="connsiteX2329" fmla="*/ 614040 w 5125300"/>
                <a:gd name="connsiteY2329" fmla="*/ 458368 h 1145447"/>
                <a:gd name="connsiteX2330" fmla="*/ 532603 w 5125300"/>
                <a:gd name="connsiteY2330" fmla="*/ 400397 h 1145447"/>
                <a:gd name="connsiteX2331" fmla="*/ 532603 w 5125300"/>
                <a:gd name="connsiteY2331" fmla="*/ 371463 h 1145447"/>
                <a:gd name="connsiteX2332" fmla="*/ 618026 w 5125300"/>
                <a:gd name="connsiteY2332" fmla="*/ 310653 h 1145447"/>
                <a:gd name="connsiteX2333" fmla="*/ 638350 w 5125300"/>
                <a:gd name="connsiteY2333" fmla="*/ 304662 h 1145447"/>
                <a:gd name="connsiteX2334" fmla="*/ 4214281 w 5125300"/>
                <a:gd name="connsiteY2334" fmla="*/ 284923 h 1145447"/>
                <a:gd name="connsiteX2335" fmla="*/ 4222510 w 5125300"/>
                <a:gd name="connsiteY2335" fmla="*/ 287350 h 1145447"/>
                <a:gd name="connsiteX2336" fmla="*/ 4259002 w 5125300"/>
                <a:gd name="connsiteY2336" fmla="*/ 313327 h 1145447"/>
                <a:gd name="connsiteX2337" fmla="*/ 4259002 w 5125300"/>
                <a:gd name="connsiteY2337" fmla="*/ 325043 h 1145447"/>
                <a:gd name="connsiteX2338" fmla="*/ 4226542 w 5125300"/>
                <a:gd name="connsiteY2338" fmla="*/ 348151 h 1145447"/>
                <a:gd name="connsiteX2339" fmla="*/ 4210082 w 5125300"/>
                <a:gd name="connsiteY2339" fmla="*/ 348151 h 1145447"/>
                <a:gd name="connsiteX2340" fmla="*/ 4173589 w 5125300"/>
                <a:gd name="connsiteY2340" fmla="*/ 322174 h 1145447"/>
                <a:gd name="connsiteX2341" fmla="*/ 4173589 w 5125300"/>
                <a:gd name="connsiteY2341" fmla="*/ 310456 h 1145447"/>
                <a:gd name="connsiteX2342" fmla="*/ 4206050 w 5125300"/>
                <a:gd name="connsiteY2342" fmla="*/ 287350 h 1145447"/>
                <a:gd name="connsiteX2343" fmla="*/ 4214281 w 5125300"/>
                <a:gd name="connsiteY2343" fmla="*/ 284923 h 1145447"/>
                <a:gd name="connsiteX2344" fmla="*/ 2919822 w 5125300"/>
                <a:gd name="connsiteY2344" fmla="*/ 284923 h 1145447"/>
                <a:gd name="connsiteX2345" fmla="*/ 2928052 w 5125300"/>
                <a:gd name="connsiteY2345" fmla="*/ 287350 h 1145447"/>
                <a:gd name="connsiteX2346" fmla="*/ 2964545 w 5125300"/>
                <a:gd name="connsiteY2346" fmla="*/ 313327 h 1145447"/>
                <a:gd name="connsiteX2347" fmla="*/ 2964545 w 5125300"/>
                <a:gd name="connsiteY2347" fmla="*/ 325043 h 1145447"/>
                <a:gd name="connsiteX2348" fmla="*/ 2932084 w 5125300"/>
                <a:gd name="connsiteY2348" fmla="*/ 348151 h 1145447"/>
                <a:gd name="connsiteX2349" fmla="*/ 2915626 w 5125300"/>
                <a:gd name="connsiteY2349" fmla="*/ 348151 h 1145447"/>
                <a:gd name="connsiteX2350" fmla="*/ 2879132 w 5125300"/>
                <a:gd name="connsiteY2350" fmla="*/ 322174 h 1145447"/>
                <a:gd name="connsiteX2351" fmla="*/ 2879132 w 5125300"/>
                <a:gd name="connsiteY2351" fmla="*/ 310456 h 1145447"/>
                <a:gd name="connsiteX2352" fmla="*/ 2911593 w 5125300"/>
                <a:gd name="connsiteY2352" fmla="*/ 287350 h 1145447"/>
                <a:gd name="connsiteX2353" fmla="*/ 2919822 w 5125300"/>
                <a:gd name="connsiteY2353" fmla="*/ 284923 h 1145447"/>
                <a:gd name="connsiteX2354" fmla="*/ 1627814 w 5125300"/>
                <a:gd name="connsiteY2354" fmla="*/ 284923 h 1145447"/>
                <a:gd name="connsiteX2355" fmla="*/ 1636045 w 5125300"/>
                <a:gd name="connsiteY2355" fmla="*/ 287350 h 1145447"/>
                <a:gd name="connsiteX2356" fmla="*/ 1672537 w 5125300"/>
                <a:gd name="connsiteY2356" fmla="*/ 313327 h 1145447"/>
                <a:gd name="connsiteX2357" fmla="*/ 1672537 w 5125300"/>
                <a:gd name="connsiteY2357" fmla="*/ 325043 h 1145447"/>
                <a:gd name="connsiteX2358" fmla="*/ 1640076 w 5125300"/>
                <a:gd name="connsiteY2358" fmla="*/ 348151 h 1145447"/>
                <a:gd name="connsiteX2359" fmla="*/ 1623617 w 5125300"/>
                <a:gd name="connsiteY2359" fmla="*/ 348151 h 1145447"/>
                <a:gd name="connsiteX2360" fmla="*/ 1587124 w 5125300"/>
                <a:gd name="connsiteY2360" fmla="*/ 322174 h 1145447"/>
                <a:gd name="connsiteX2361" fmla="*/ 1587124 w 5125300"/>
                <a:gd name="connsiteY2361" fmla="*/ 310456 h 1145447"/>
                <a:gd name="connsiteX2362" fmla="*/ 1619583 w 5125300"/>
                <a:gd name="connsiteY2362" fmla="*/ 287350 h 1145447"/>
                <a:gd name="connsiteX2363" fmla="*/ 1627814 w 5125300"/>
                <a:gd name="connsiteY2363" fmla="*/ 284923 h 1145447"/>
                <a:gd name="connsiteX2364" fmla="*/ 3967408 w 5125300"/>
                <a:gd name="connsiteY2364" fmla="*/ 264846 h 1145447"/>
                <a:gd name="connsiteX2365" fmla="*/ 3996711 w 5125300"/>
                <a:gd name="connsiteY2365" fmla="*/ 273270 h 1145447"/>
                <a:gd name="connsiteX2366" fmla="*/ 4081077 w 5125300"/>
                <a:gd name="connsiteY2366" fmla="*/ 332263 h 1145447"/>
                <a:gd name="connsiteX2367" fmla="*/ 4081597 w 5125300"/>
                <a:gd name="connsiteY2367" fmla="*/ 373833 h 1145447"/>
                <a:gd name="connsiteX2368" fmla="*/ 4003451 w 5125300"/>
                <a:gd name="connsiteY2368" fmla="*/ 430466 h 1145447"/>
                <a:gd name="connsiteX2369" fmla="*/ 3945056 w 5125300"/>
                <a:gd name="connsiteY2369" fmla="*/ 430836 h 1145447"/>
                <a:gd name="connsiteX2370" fmla="*/ 3860692 w 5125300"/>
                <a:gd name="connsiteY2370" fmla="*/ 371844 h 1145447"/>
                <a:gd name="connsiteX2371" fmla="*/ 3860170 w 5125300"/>
                <a:gd name="connsiteY2371" fmla="*/ 330274 h 1145447"/>
                <a:gd name="connsiteX2372" fmla="*/ 3938318 w 5125300"/>
                <a:gd name="connsiteY2372" fmla="*/ 273641 h 1145447"/>
                <a:gd name="connsiteX2373" fmla="*/ 3967408 w 5125300"/>
                <a:gd name="connsiteY2373" fmla="*/ 264846 h 1145447"/>
                <a:gd name="connsiteX2374" fmla="*/ 2672950 w 5125300"/>
                <a:gd name="connsiteY2374" fmla="*/ 264846 h 1145447"/>
                <a:gd name="connsiteX2375" fmla="*/ 2702253 w 5125300"/>
                <a:gd name="connsiteY2375" fmla="*/ 273270 h 1145447"/>
                <a:gd name="connsiteX2376" fmla="*/ 2786619 w 5125300"/>
                <a:gd name="connsiteY2376" fmla="*/ 332263 h 1145447"/>
                <a:gd name="connsiteX2377" fmla="*/ 2787141 w 5125300"/>
                <a:gd name="connsiteY2377" fmla="*/ 373833 h 1145447"/>
                <a:gd name="connsiteX2378" fmla="*/ 2708994 w 5125300"/>
                <a:gd name="connsiteY2378" fmla="*/ 430466 h 1145447"/>
                <a:gd name="connsiteX2379" fmla="*/ 2650598 w 5125300"/>
                <a:gd name="connsiteY2379" fmla="*/ 430836 h 1145447"/>
                <a:gd name="connsiteX2380" fmla="*/ 2566234 w 5125300"/>
                <a:gd name="connsiteY2380" fmla="*/ 371844 h 1145447"/>
                <a:gd name="connsiteX2381" fmla="*/ 2565713 w 5125300"/>
                <a:gd name="connsiteY2381" fmla="*/ 330274 h 1145447"/>
                <a:gd name="connsiteX2382" fmla="*/ 2643860 w 5125300"/>
                <a:gd name="connsiteY2382" fmla="*/ 273641 h 1145447"/>
                <a:gd name="connsiteX2383" fmla="*/ 2672950 w 5125300"/>
                <a:gd name="connsiteY2383" fmla="*/ 264846 h 1145447"/>
                <a:gd name="connsiteX2384" fmla="*/ 1380941 w 5125300"/>
                <a:gd name="connsiteY2384" fmla="*/ 264846 h 1145447"/>
                <a:gd name="connsiteX2385" fmla="*/ 1410247 w 5125300"/>
                <a:gd name="connsiteY2385" fmla="*/ 273270 h 1145447"/>
                <a:gd name="connsiteX2386" fmla="*/ 1494614 w 5125300"/>
                <a:gd name="connsiteY2386" fmla="*/ 332263 h 1145447"/>
                <a:gd name="connsiteX2387" fmla="*/ 1495134 w 5125300"/>
                <a:gd name="connsiteY2387" fmla="*/ 373833 h 1145447"/>
                <a:gd name="connsiteX2388" fmla="*/ 1416986 w 5125300"/>
                <a:gd name="connsiteY2388" fmla="*/ 430466 h 1145447"/>
                <a:gd name="connsiteX2389" fmla="*/ 1358588 w 5125300"/>
                <a:gd name="connsiteY2389" fmla="*/ 430836 h 1145447"/>
                <a:gd name="connsiteX2390" fmla="*/ 1274225 w 5125300"/>
                <a:gd name="connsiteY2390" fmla="*/ 371844 h 1145447"/>
                <a:gd name="connsiteX2391" fmla="*/ 1273705 w 5125300"/>
                <a:gd name="connsiteY2391" fmla="*/ 330274 h 1145447"/>
                <a:gd name="connsiteX2392" fmla="*/ 1351852 w 5125300"/>
                <a:gd name="connsiteY2392" fmla="*/ 273641 h 1145447"/>
                <a:gd name="connsiteX2393" fmla="*/ 1380941 w 5125300"/>
                <a:gd name="connsiteY2393" fmla="*/ 264846 h 1145447"/>
                <a:gd name="connsiteX2394" fmla="*/ 4681374 w 5125300"/>
                <a:gd name="connsiteY2394" fmla="*/ 261485 h 1145447"/>
                <a:gd name="connsiteX2395" fmla="*/ 4694435 w 5125300"/>
                <a:gd name="connsiteY2395" fmla="*/ 265337 h 1145447"/>
                <a:gd name="connsiteX2396" fmla="*/ 4746780 w 5125300"/>
                <a:gd name="connsiteY2396" fmla="*/ 302598 h 1145447"/>
                <a:gd name="connsiteX2397" fmla="*/ 4746780 w 5125300"/>
                <a:gd name="connsiteY2397" fmla="*/ 321196 h 1145447"/>
                <a:gd name="connsiteX2398" fmla="*/ 4685522 w 5125300"/>
                <a:gd name="connsiteY2398" fmla="*/ 364802 h 1145447"/>
                <a:gd name="connsiteX2399" fmla="*/ 4659400 w 5125300"/>
                <a:gd name="connsiteY2399" fmla="*/ 364802 h 1145447"/>
                <a:gd name="connsiteX2400" fmla="*/ 4607058 w 5125300"/>
                <a:gd name="connsiteY2400" fmla="*/ 327541 h 1145447"/>
                <a:gd name="connsiteX2401" fmla="*/ 4607058 w 5125300"/>
                <a:gd name="connsiteY2401" fmla="*/ 308941 h 1145447"/>
                <a:gd name="connsiteX2402" fmla="*/ 4668310 w 5125300"/>
                <a:gd name="connsiteY2402" fmla="*/ 265337 h 1145447"/>
                <a:gd name="connsiteX2403" fmla="*/ 4681374 w 5125300"/>
                <a:gd name="connsiteY2403" fmla="*/ 261485 h 1145447"/>
                <a:gd name="connsiteX2404" fmla="*/ 3386654 w 5125300"/>
                <a:gd name="connsiteY2404" fmla="*/ 261485 h 1145447"/>
                <a:gd name="connsiteX2405" fmla="*/ 3399716 w 5125300"/>
                <a:gd name="connsiteY2405" fmla="*/ 265337 h 1145447"/>
                <a:gd name="connsiteX2406" fmla="*/ 3452060 w 5125300"/>
                <a:gd name="connsiteY2406" fmla="*/ 302598 h 1145447"/>
                <a:gd name="connsiteX2407" fmla="*/ 3452060 w 5125300"/>
                <a:gd name="connsiteY2407" fmla="*/ 321196 h 1145447"/>
                <a:gd name="connsiteX2408" fmla="*/ 3390804 w 5125300"/>
                <a:gd name="connsiteY2408" fmla="*/ 364802 h 1145447"/>
                <a:gd name="connsiteX2409" fmla="*/ 3364681 w 5125300"/>
                <a:gd name="connsiteY2409" fmla="*/ 364802 h 1145447"/>
                <a:gd name="connsiteX2410" fmla="*/ 3312337 w 5125300"/>
                <a:gd name="connsiteY2410" fmla="*/ 327541 h 1145447"/>
                <a:gd name="connsiteX2411" fmla="*/ 3312337 w 5125300"/>
                <a:gd name="connsiteY2411" fmla="*/ 308941 h 1145447"/>
                <a:gd name="connsiteX2412" fmla="*/ 3373592 w 5125300"/>
                <a:gd name="connsiteY2412" fmla="*/ 265337 h 1145447"/>
                <a:gd name="connsiteX2413" fmla="*/ 3386654 w 5125300"/>
                <a:gd name="connsiteY2413" fmla="*/ 261485 h 1145447"/>
                <a:gd name="connsiteX2414" fmla="*/ 2092196 w 5125300"/>
                <a:gd name="connsiteY2414" fmla="*/ 261485 h 1145447"/>
                <a:gd name="connsiteX2415" fmla="*/ 2105260 w 5125300"/>
                <a:gd name="connsiteY2415" fmla="*/ 265337 h 1145447"/>
                <a:gd name="connsiteX2416" fmla="*/ 2157602 w 5125300"/>
                <a:gd name="connsiteY2416" fmla="*/ 302598 h 1145447"/>
                <a:gd name="connsiteX2417" fmla="*/ 2157602 w 5125300"/>
                <a:gd name="connsiteY2417" fmla="*/ 321196 h 1145447"/>
                <a:gd name="connsiteX2418" fmla="*/ 2096346 w 5125300"/>
                <a:gd name="connsiteY2418" fmla="*/ 364802 h 1145447"/>
                <a:gd name="connsiteX2419" fmla="*/ 2070223 w 5125300"/>
                <a:gd name="connsiteY2419" fmla="*/ 364802 h 1145447"/>
                <a:gd name="connsiteX2420" fmla="*/ 2017878 w 5125300"/>
                <a:gd name="connsiteY2420" fmla="*/ 327541 h 1145447"/>
                <a:gd name="connsiteX2421" fmla="*/ 2017878 w 5125300"/>
                <a:gd name="connsiteY2421" fmla="*/ 308941 h 1145447"/>
                <a:gd name="connsiteX2422" fmla="*/ 2079135 w 5125300"/>
                <a:gd name="connsiteY2422" fmla="*/ 265337 h 1145447"/>
                <a:gd name="connsiteX2423" fmla="*/ 2092196 w 5125300"/>
                <a:gd name="connsiteY2423" fmla="*/ 261485 h 1145447"/>
                <a:gd name="connsiteX2424" fmla="*/ 800189 w 5125300"/>
                <a:gd name="connsiteY2424" fmla="*/ 261485 h 1145447"/>
                <a:gd name="connsiteX2425" fmla="*/ 813251 w 5125300"/>
                <a:gd name="connsiteY2425" fmla="*/ 265337 h 1145447"/>
                <a:gd name="connsiteX2426" fmla="*/ 865597 w 5125300"/>
                <a:gd name="connsiteY2426" fmla="*/ 302598 h 1145447"/>
                <a:gd name="connsiteX2427" fmla="*/ 865597 w 5125300"/>
                <a:gd name="connsiteY2427" fmla="*/ 321196 h 1145447"/>
                <a:gd name="connsiteX2428" fmla="*/ 804339 w 5125300"/>
                <a:gd name="connsiteY2428" fmla="*/ 364802 h 1145447"/>
                <a:gd name="connsiteX2429" fmla="*/ 778215 w 5125300"/>
                <a:gd name="connsiteY2429" fmla="*/ 364802 h 1145447"/>
                <a:gd name="connsiteX2430" fmla="*/ 725871 w 5125300"/>
                <a:gd name="connsiteY2430" fmla="*/ 327541 h 1145447"/>
                <a:gd name="connsiteX2431" fmla="*/ 725871 w 5125300"/>
                <a:gd name="connsiteY2431" fmla="*/ 308941 h 1145447"/>
                <a:gd name="connsiteX2432" fmla="*/ 787127 w 5125300"/>
                <a:gd name="connsiteY2432" fmla="*/ 265337 h 1145447"/>
                <a:gd name="connsiteX2433" fmla="*/ 800189 w 5125300"/>
                <a:gd name="connsiteY2433" fmla="*/ 261485 h 1145447"/>
                <a:gd name="connsiteX2434" fmla="*/ 5081648 w 5125300"/>
                <a:gd name="connsiteY2434" fmla="*/ 251849 h 1145447"/>
                <a:gd name="connsiteX2435" fmla="*/ 5098558 w 5125300"/>
                <a:gd name="connsiteY2435" fmla="*/ 257003 h 1145447"/>
                <a:gd name="connsiteX2436" fmla="*/ 5118461 w 5125300"/>
                <a:gd name="connsiteY2436" fmla="*/ 271508 h 1145447"/>
                <a:gd name="connsiteX2437" fmla="*/ 5118060 w 5125300"/>
                <a:gd name="connsiteY2437" fmla="*/ 295701 h 1145447"/>
                <a:gd name="connsiteX2438" fmla="*/ 5066185 w 5125300"/>
                <a:gd name="connsiteY2438" fmla="*/ 331769 h 1145447"/>
                <a:gd name="connsiteX2439" fmla="*/ 5032199 w 5125300"/>
                <a:gd name="connsiteY2439" fmla="*/ 331484 h 1145447"/>
                <a:gd name="connsiteX2440" fmla="*/ 5012295 w 5125300"/>
                <a:gd name="connsiteY2440" fmla="*/ 316978 h 1145447"/>
                <a:gd name="connsiteX2441" fmla="*/ 5012696 w 5125300"/>
                <a:gd name="connsiteY2441" fmla="*/ 292783 h 1145447"/>
                <a:gd name="connsiteX2442" fmla="*/ 5064569 w 5125300"/>
                <a:gd name="connsiteY2442" fmla="*/ 256718 h 1145447"/>
                <a:gd name="connsiteX2443" fmla="*/ 5081648 w 5125300"/>
                <a:gd name="connsiteY2443" fmla="*/ 251849 h 1145447"/>
                <a:gd name="connsiteX2444" fmla="*/ 3786927 w 5125300"/>
                <a:gd name="connsiteY2444" fmla="*/ 251849 h 1145447"/>
                <a:gd name="connsiteX2445" fmla="*/ 3803838 w 5125300"/>
                <a:gd name="connsiteY2445" fmla="*/ 257003 h 1145447"/>
                <a:gd name="connsiteX2446" fmla="*/ 3823743 w 5125300"/>
                <a:gd name="connsiteY2446" fmla="*/ 271508 h 1145447"/>
                <a:gd name="connsiteX2447" fmla="*/ 3823340 w 5125300"/>
                <a:gd name="connsiteY2447" fmla="*/ 295701 h 1145447"/>
                <a:gd name="connsiteX2448" fmla="*/ 3771467 w 5125300"/>
                <a:gd name="connsiteY2448" fmla="*/ 331769 h 1145447"/>
                <a:gd name="connsiteX2449" fmla="*/ 3737479 w 5125300"/>
                <a:gd name="connsiteY2449" fmla="*/ 331484 h 1145447"/>
                <a:gd name="connsiteX2450" fmla="*/ 3717575 w 5125300"/>
                <a:gd name="connsiteY2450" fmla="*/ 316978 h 1145447"/>
                <a:gd name="connsiteX2451" fmla="*/ 3717978 w 5125300"/>
                <a:gd name="connsiteY2451" fmla="*/ 292783 h 1145447"/>
                <a:gd name="connsiteX2452" fmla="*/ 3769849 w 5125300"/>
                <a:gd name="connsiteY2452" fmla="*/ 256718 h 1145447"/>
                <a:gd name="connsiteX2453" fmla="*/ 3786927 w 5125300"/>
                <a:gd name="connsiteY2453" fmla="*/ 251849 h 1145447"/>
                <a:gd name="connsiteX2454" fmla="*/ 2492469 w 5125300"/>
                <a:gd name="connsiteY2454" fmla="*/ 251849 h 1145447"/>
                <a:gd name="connsiteX2455" fmla="*/ 2509380 w 5125300"/>
                <a:gd name="connsiteY2455" fmla="*/ 257003 h 1145447"/>
                <a:gd name="connsiteX2456" fmla="*/ 2529283 w 5125300"/>
                <a:gd name="connsiteY2456" fmla="*/ 271508 h 1145447"/>
                <a:gd name="connsiteX2457" fmla="*/ 2528884 w 5125300"/>
                <a:gd name="connsiteY2457" fmla="*/ 295701 h 1145447"/>
                <a:gd name="connsiteX2458" fmla="*/ 2477009 w 5125300"/>
                <a:gd name="connsiteY2458" fmla="*/ 331769 h 1145447"/>
                <a:gd name="connsiteX2459" fmla="*/ 2443023 w 5125300"/>
                <a:gd name="connsiteY2459" fmla="*/ 331484 h 1145447"/>
                <a:gd name="connsiteX2460" fmla="*/ 2423117 w 5125300"/>
                <a:gd name="connsiteY2460" fmla="*/ 316978 h 1145447"/>
                <a:gd name="connsiteX2461" fmla="*/ 2423520 w 5125300"/>
                <a:gd name="connsiteY2461" fmla="*/ 292783 h 1145447"/>
                <a:gd name="connsiteX2462" fmla="*/ 2475393 w 5125300"/>
                <a:gd name="connsiteY2462" fmla="*/ 256718 h 1145447"/>
                <a:gd name="connsiteX2463" fmla="*/ 2492469 w 5125300"/>
                <a:gd name="connsiteY2463" fmla="*/ 251849 h 1145447"/>
                <a:gd name="connsiteX2464" fmla="*/ 1200463 w 5125300"/>
                <a:gd name="connsiteY2464" fmla="*/ 251849 h 1145447"/>
                <a:gd name="connsiteX2465" fmla="*/ 1217374 w 5125300"/>
                <a:gd name="connsiteY2465" fmla="*/ 257003 h 1145447"/>
                <a:gd name="connsiteX2466" fmla="*/ 1237276 w 5125300"/>
                <a:gd name="connsiteY2466" fmla="*/ 271508 h 1145447"/>
                <a:gd name="connsiteX2467" fmla="*/ 1236875 w 5125300"/>
                <a:gd name="connsiteY2467" fmla="*/ 295701 h 1145447"/>
                <a:gd name="connsiteX2468" fmla="*/ 1185002 w 5125300"/>
                <a:gd name="connsiteY2468" fmla="*/ 331769 h 1145447"/>
                <a:gd name="connsiteX2469" fmla="*/ 1151015 w 5125300"/>
                <a:gd name="connsiteY2469" fmla="*/ 331484 h 1145447"/>
                <a:gd name="connsiteX2470" fmla="*/ 1131112 w 5125300"/>
                <a:gd name="connsiteY2470" fmla="*/ 316978 h 1145447"/>
                <a:gd name="connsiteX2471" fmla="*/ 1131512 w 5125300"/>
                <a:gd name="connsiteY2471" fmla="*/ 292783 h 1145447"/>
                <a:gd name="connsiteX2472" fmla="*/ 1183384 w 5125300"/>
                <a:gd name="connsiteY2472" fmla="*/ 256718 h 1145447"/>
                <a:gd name="connsiteX2473" fmla="*/ 1200463 w 5125300"/>
                <a:gd name="connsiteY2473" fmla="*/ 251849 h 1145447"/>
                <a:gd name="connsiteX2474" fmla="*/ 4243490 w 5125300"/>
                <a:gd name="connsiteY2474" fmla="*/ 241274 h 1145447"/>
                <a:gd name="connsiteX2475" fmla="*/ 4253741 w 5125300"/>
                <a:gd name="connsiteY2475" fmla="*/ 244684 h 1145447"/>
                <a:gd name="connsiteX2476" fmla="*/ 4265568 w 5125300"/>
                <a:gd name="connsiteY2476" fmla="*/ 253884 h 1145447"/>
                <a:gd name="connsiteX2477" fmla="*/ 4264640 w 5125300"/>
                <a:gd name="connsiteY2477" fmla="*/ 268751 h 1145447"/>
                <a:gd name="connsiteX2478" fmla="*/ 4251715 w 5125300"/>
                <a:gd name="connsiteY2478" fmla="*/ 277168 h 1145447"/>
                <a:gd name="connsiteX2479" fmla="*/ 4230832 w 5125300"/>
                <a:gd name="connsiteY2479" fmla="*/ 276507 h 1145447"/>
                <a:gd name="connsiteX2480" fmla="*/ 4219008 w 5125300"/>
                <a:gd name="connsiteY2480" fmla="*/ 267308 h 1145447"/>
                <a:gd name="connsiteX2481" fmla="*/ 4219932 w 5125300"/>
                <a:gd name="connsiteY2481" fmla="*/ 252444 h 1145447"/>
                <a:gd name="connsiteX2482" fmla="*/ 4232859 w 5125300"/>
                <a:gd name="connsiteY2482" fmla="*/ 244024 h 1145447"/>
                <a:gd name="connsiteX2483" fmla="*/ 4243490 w 5125300"/>
                <a:gd name="connsiteY2483" fmla="*/ 241274 h 1145447"/>
                <a:gd name="connsiteX2484" fmla="*/ 2949033 w 5125300"/>
                <a:gd name="connsiteY2484" fmla="*/ 241274 h 1145447"/>
                <a:gd name="connsiteX2485" fmla="*/ 2959283 w 5125300"/>
                <a:gd name="connsiteY2485" fmla="*/ 244684 h 1145447"/>
                <a:gd name="connsiteX2486" fmla="*/ 2971109 w 5125300"/>
                <a:gd name="connsiteY2486" fmla="*/ 253884 h 1145447"/>
                <a:gd name="connsiteX2487" fmla="*/ 2970184 w 5125300"/>
                <a:gd name="connsiteY2487" fmla="*/ 268751 h 1145447"/>
                <a:gd name="connsiteX2488" fmla="*/ 2957257 w 5125300"/>
                <a:gd name="connsiteY2488" fmla="*/ 277168 h 1145447"/>
                <a:gd name="connsiteX2489" fmla="*/ 2936375 w 5125300"/>
                <a:gd name="connsiteY2489" fmla="*/ 276507 h 1145447"/>
                <a:gd name="connsiteX2490" fmla="*/ 2924549 w 5125300"/>
                <a:gd name="connsiteY2490" fmla="*/ 267308 h 1145447"/>
                <a:gd name="connsiteX2491" fmla="*/ 2925476 w 5125300"/>
                <a:gd name="connsiteY2491" fmla="*/ 252444 h 1145447"/>
                <a:gd name="connsiteX2492" fmla="*/ 2938402 w 5125300"/>
                <a:gd name="connsiteY2492" fmla="*/ 244024 h 1145447"/>
                <a:gd name="connsiteX2493" fmla="*/ 2949033 w 5125300"/>
                <a:gd name="connsiteY2493" fmla="*/ 241274 h 1145447"/>
                <a:gd name="connsiteX2494" fmla="*/ 1657025 w 5125300"/>
                <a:gd name="connsiteY2494" fmla="*/ 241274 h 1145447"/>
                <a:gd name="connsiteX2495" fmla="*/ 1667276 w 5125300"/>
                <a:gd name="connsiteY2495" fmla="*/ 244684 h 1145447"/>
                <a:gd name="connsiteX2496" fmla="*/ 1679102 w 5125300"/>
                <a:gd name="connsiteY2496" fmla="*/ 253884 h 1145447"/>
                <a:gd name="connsiteX2497" fmla="*/ 1678175 w 5125300"/>
                <a:gd name="connsiteY2497" fmla="*/ 268751 h 1145447"/>
                <a:gd name="connsiteX2498" fmla="*/ 1665249 w 5125300"/>
                <a:gd name="connsiteY2498" fmla="*/ 277168 h 1145447"/>
                <a:gd name="connsiteX2499" fmla="*/ 1644367 w 5125300"/>
                <a:gd name="connsiteY2499" fmla="*/ 276507 h 1145447"/>
                <a:gd name="connsiteX2500" fmla="*/ 1632543 w 5125300"/>
                <a:gd name="connsiteY2500" fmla="*/ 267308 h 1145447"/>
                <a:gd name="connsiteX2501" fmla="*/ 1633467 w 5125300"/>
                <a:gd name="connsiteY2501" fmla="*/ 252444 h 1145447"/>
                <a:gd name="connsiteX2502" fmla="*/ 1646395 w 5125300"/>
                <a:gd name="connsiteY2502" fmla="*/ 244024 h 1145447"/>
                <a:gd name="connsiteX2503" fmla="*/ 1657025 w 5125300"/>
                <a:gd name="connsiteY2503" fmla="*/ 241274 h 1145447"/>
                <a:gd name="connsiteX2504" fmla="*/ 4405513 w 5125300"/>
                <a:gd name="connsiteY2504" fmla="*/ 231877 h 1145447"/>
                <a:gd name="connsiteX2505" fmla="*/ 4420821 w 5125300"/>
                <a:gd name="connsiteY2505" fmla="*/ 236390 h 1145447"/>
                <a:gd name="connsiteX2506" fmla="*/ 4482156 w 5125300"/>
                <a:gd name="connsiteY2506" fmla="*/ 280053 h 1145447"/>
                <a:gd name="connsiteX2507" fmla="*/ 4482156 w 5125300"/>
                <a:gd name="connsiteY2507" fmla="*/ 301849 h 1145447"/>
                <a:gd name="connsiteX2508" fmla="*/ 4400191 w 5125300"/>
                <a:gd name="connsiteY2508" fmla="*/ 360196 h 1145447"/>
                <a:gd name="connsiteX2509" fmla="*/ 4369576 w 5125300"/>
                <a:gd name="connsiteY2509" fmla="*/ 360196 h 1145447"/>
                <a:gd name="connsiteX2510" fmla="*/ 4308239 w 5125300"/>
                <a:gd name="connsiteY2510" fmla="*/ 316532 h 1145447"/>
                <a:gd name="connsiteX2511" fmla="*/ 4308239 w 5125300"/>
                <a:gd name="connsiteY2511" fmla="*/ 294738 h 1145447"/>
                <a:gd name="connsiteX2512" fmla="*/ 4390205 w 5125300"/>
                <a:gd name="connsiteY2512" fmla="*/ 236390 h 1145447"/>
                <a:gd name="connsiteX2513" fmla="*/ 4405513 w 5125300"/>
                <a:gd name="connsiteY2513" fmla="*/ 231877 h 1145447"/>
                <a:gd name="connsiteX2514" fmla="*/ 3110793 w 5125300"/>
                <a:gd name="connsiteY2514" fmla="*/ 231877 h 1145447"/>
                <a:gd name="connsiteX2515" fmla="*/ 3126101 w 5125300"/>
                <a:gd name="connsiteY2515" fmla="*/ 236390 h 1145447"/>
                <a:gd name="connsiteX2516" fmla="*/ 3187438 w 5125300"/>
                <a:gd name="connsiteY2516" fmla="*/ 280053 h 1145447"/>
                <a:gd name="connsiteX2517" fmla="*/ 3187438 w 5125300"/>
                <a:gd name="connsiteY2517" fmla="*/ 301849 h 1145447"/>
                <a:gd name="connsiteX2518" fmla="*/ 3105471 w 5125300"/>
                <a:gd name="connsiteY2518" fmla="*/ 360196 h 1145447"/>
                <a:gd name="connsiteX2519" fmla="*/ 3074856 w 5125300"/>
                <a:gd name="connsiteY2519" fmla="*/ 360196 h 1145447"/>
                <a:gd name="connsiteX2520" fmla="*/ 3013519 w 5125300"/>
                <a:gd name="connsiteY2520" fmla="*/ 316532 h 1145447"/>
                <a:gd name="connsiteX2521" fmla="*/ 3013519 w 5125300"/>
                <a:gd name="connsiteY2521" fmla="*/ 294738 h 1145447"/>
                <a:gd name="connsiteX2522" fmla="*/ 3095485 w 5125300"/>
                <a:gd name="connsiteY2522" fmla="*/ 236390 h 1145447"/>
                <a:gd name="connsiteX2523" fmla="*/ 3110793 w 5125300"/>
                <a:gd name="connsiteY2523" fmla="*/ 231877 h 1145447"/>
                <a:gd name="connsiteX2524" fmla="*/ 1816335 w 5125300"/>
                <a:gd name="connsiteY2524" fmla="*/ 231877 h 1145447"/>
                <a:gd name="connsiteX2525" fmla="*/ 1831643 w 5125300"/>
                <a:gd name="connsiteY2525" fmla="*/ 236390 h 1145447"/>
                <a:gd name="connsiteX2526" fmla="*/ 1892978 w 5125300"/>
                <a:gd name="connsiteY2526" fmla="*/ 280053 h 1145447"/>
                <a:gd name="connsiteX2527" fmla="*/ 1892978 w 5125300"/>
                <a:gd name="connsiteY2527" fmla="*/ 301849 h 1145447"/>
                <a:gd name="connsiteX2528" fmla="*/ 1811013 w 5125300"/>
                <a:gd name="connsiteY2528" fmla="*/ 360196 h 1145447"/>
                <a:gd name="connsiteX2529" fmla="*/ 1780396 w 5125300"/>
                <a:gd name="connsiteY2529" fmla="*/ 360196 h 1145447"/>
                <a:gd name="connsiteX2530" fmla="*/ 1719061 w 5125300"/>
                <a:gd name="connsiteY2530" fmla="*/ 316532 h 1145447"/>
                <a:gd name="connsiteX2531" fmla="*/ 1719061 w 5125300"/>
                <a:gd name="connsiteY2531" fmla="*/ 294738 h 1145447"/>
                <a:gd name="connsiteX2532" fmla="*/ 1801028 w 5125300"/>
                <a:gd name="connsiteY2532" fmla="*/ 236390 h 1145447"/>
                <a:gd name="connsiteX2533" fmla="*/ 1816335 w 5125300"/>
                <a:gd name="connsiteY2533" fmla="*/ 231877 h 1145447"/>
                <a:gd name="connsiteX2534" fmla="*/ 524328 w 5125300"/>
                <a:gd name="connsiteY2534" fmla="*/ 231877 h 1145447"/>
                <a:gd name="connsiteX2535" fmla="*/ 539634 w 5125300"/>
                <a:gd name="connsiteY2535" fmla="*/ 236390 h 1145447"/>
                <a:gd name="connsiteX2536" fmla="*/ 600973 w 5125300"/>
                <a:gd name="connsiteY2536" fmla="*/ 280053 h 1145447"/>
                <a:gd name="connsiteX2537" fmla="*/ 600973 w 5125300"/>
                <a:gd name="connsiteY2537" fmla="*/ 301849 h 1145447"/>
                <a:gd name="connsiteX2538" fmla="*/ 519006 w 5125300"/>
                <a:gd name="connsiteY2538" fmla="*/ 360196 h 1145447"/>
                <a:gd name="connsiteX2539" fmla="*/ 488391 w 5125300"/>
                <a:gd name="connsiteY2539" fmla="*/ 360196 h 1145447"/>
                <a:gd name="connsiteX2540" fmla="*/ 427056 w 5125300"/>
                <a:gd name="connsiteY2540" fmla="*/ 316532 h 1145447"/>
                <a:gd name="connsiteX2541" fmla="*/ 427056 w 5125300"/>
                <a:gd name="connsiteY2541" fmla="*/ 294738 h 1145447"/>
                <a:gd name="connsiteX2542" fmla="*/ 509020 w 5125300"/>
                <a:gd name="connsiteY2542" fmla="*/ 236390 h 1145447"/>
                <a:gd name="connsiteX2543" fmla="*/ 524328 w 5125300"/>
                <a:gd name="connsiteY2543" fmla="*/ 231877 h 1145447"/>
                <a:gd name="connsiteX2544" fmla="*/ 4027706 w 5125300"/>
                <a:gd name="connsiteY2544" fmla="*/ 230803 h 1145447"/>
                <a:gd name="connsiteX2545" fmla="*/ 4037954 w 5125300"/>
                <a:gd name="connsiteY2545" fmla="*/ 234210 h 1145447"/>
                <a:gd name="connsiteX2546" fmla="*/ 4049781 w 5125300"/>
                <a:gd name="connsiteY2546" fmla="*/ 243411 h 1145447"/>
                <a:gd name="connsiteX2547" fmla="*/ 4048856 w 5125300"/>
                <a:gd name="connsiteY2547" fmla="*/ 258276 h 1145447"/>
                <a:gd name="connsiteX2548" fmla="*/ 4035930 w 5125300"/>
                <a:gd name="connsiteY2548" fmla="*/ 266696 h 1145447"/>
                <a:gd name="connsiteX2549" fmla="*/ 4015048 w 5125300"/>
                <a:gd name="connsiteY2549" fmla="*/ 266035 h 1145447"/>
                <a:gd name="connsiteX2550" fmla="*/ 4003222 w 5125300"/>
                <a:gd name="connsiteY2550" fmla="*/ 256834 h 1145447"/>
                <a:gd name="connsiteX2551" fmla="*/ 4004148 w 5125300"/>
                <a:gd name="connsiteY2551" fmla="*/ 241970 h 1145447"/>
                <a:gd name="connsiteX2552" fmla="*/ 4017075 w 5125300"/>
                <a:gd name="connsiteY2552" fmla="*/ 233551 h 1145447"/>
                <a:gd name="connsiteX2553" fmla="*/ 4027706 w 5125300"/>
                <a:gd name="connsiteY2553" fmla="*/ 230803 h 1145447"/>
                <a:gd name="connsiteX2554" fmla="*/ 2733248 w 5125300"/>
                <a:gd name="connsiteY2554" fmla="*/ 230803 h 1145447"/>
                <a:gd name="connsiteX2555" fmla="*/ 2743497 w 5125300"/>
                <a:gd name="connsiteY2555" fmla="*/ 234210 h 1145447"/>
                <a:gd name="connsiteX2556" fmla="*/ 2755325 w 5125300"/>
                <a:gd name="connsiteY2556" fmla="*/ 243411 h 1145447"/>
                <a:gd name="connsiteX2557" fmla="*/ 2754398 w 5125300"/>
                <a:gd name="connsiteY2557" fmla="*/ 258276 h 1145447"/>
                <a:gd name="connsiteX2558" fmla="*/ 2741473 w 5125300"/>
                <a:gd name="connsiteY2558" fmla="*/ 266696 h 1145447"/>
                <a:gd name="connsiteX2559" fmla="*/ 2720591 w 5125300"/>
                <a:gd name="connsiteY2559" fmla="*/ 266035 h 1145447"/>
                <a:gd name="connsiteX2560" fmla="*/ 2708765 w 5125300"/>
                <a:gd name="connsiteY2560" fmla="*/ 256834 h 1145447"/>
                <a:gd name="connsiteX2561" fmla="*/ 2709692 w 5125300"/>
                <a:gd name="connsiteY2561" fmla="*/ 241970 h 1145447"/>
                <a:gd name="connsiteX2562" fmla="*/ 2722617 w 5125300"/>
                <a:gd name="connsiteY2562" fmla="*/ 233551 h 1145447"/>
                <a:gd name="connsiteX2563" fmla="*/ 2733248 w 5125300"/>
                <a:gd name="connsiteY2563" fmla="*/ 230803 h 1145447"/>
                <a:gd name="connsiteX2564" fmla="*/ 1441241 w 5125300"/>
                <a:gd name="connsiteY2564" fmla="*/ 230803 h 1145447"/>
                <a:gd name="connsiteX2565" fmla="*/ 1451490 w 5125300"/>
                <a:gd name="connsiteY2565" fmla="*/ 234210 h 1145447"/>
                <a:gd name="connsiteX2566" fmla="*/ 1463316 w 5125300"/>
                <a:gd name="connsiteY2566" fmla="*/ 243411 h 1145447"/>
                <a:gd name="connsiteX2567" fmla="*/ 1462391 w 5125300"/>
                <a:gd name="connsiteY2567" fmla="*/ 258276 h 1145447"/>
                <a:gd name="connsiteX2568" fmla="*/ 1449467 w 5125300"/>
                <a:gd name="connsiteY2568" fmla="*/ 266696 h 1145447"/>
                <a:gd name="connsiteX2569" fmla="*/ 1428585 w 5125300"/>
                <a:gd name="connsiteY2569" fmla="*/ 266035 h 1145447"/>
                <a:gd name="connsiteX2570" fmla="*/ 1416757 w 5125300"/>
                <a:gd name="connsiteY2570" fmla="*/ 256834 h 1145447"/>
                <a:gd name="connsiteX2571" fmla="*/ 1417684 w 5125300"/>
                <a:gd name="connsiteY2571" fmla="*/ 241970 h 1145447"/>
                <a:gd name="connsiteX2572" fmla="*/ 1430610 w 5125300"/>
                <a:gd name="connsiteY2572" fmla="*/ 233551 h 1145447"/>
                <a:gd name="connsiteX2573" fmla="*/ 1441241 w 5125300"/>
                <a:gd name="connsiteY2573" fmla="*/ 230803 h 1145447"/>
                <a:gd name="connsiteX2574" fmla="*/ 4125070 w 5125300"/>
                <a:gd name="connsiteY2574" fmla="*/ 228973 h 1145447"/>
                <a:gd name="connsiteX2575" fmla="*/ 4135764 w 5125300"/>
                <a:gd name="connsiteY2575" fmla="*/ 232127 h 1145447"/>
                <a:gd name="connsiteX2576" fmla="*/ 4177933 w 5125300"/>
                <a:gd name="connsiteY2576" fmla="*/ 262146 h 1145447"/>
                <a:gd name="connsiteX2577" fmla="*/ 4177933 w 5125300"/>
                <a:gd name="connsiteY2577" fmla="*/ 277370 h 1145447"/>
                <a:gd name="connsiteX2578" fmla="*/ 4116747 w 5125300"/>
                <a:gd name="connsiteY2578" fmla="*/ 320928 h 1145447"/>
                <a:gd name="connsiteX2579" fmla="*/ 4095359 w 5125300"/>
                <a:gd name="connsiteY2579" fmla="*/ 320928 h 1145447"/>
                <a:gd name="connsiteX2580" fmla="*/ 4053190 w 5125300"/>
                <a:gd name="connsiteY2580" fmla="*/ 290908 h 1145447"/>
                <a:gd name="connsiteX2581" fmla="*/ 4053190 w 5125300"/>
                <a:gd name="connsiteY2581" fmla="*/ 275684 h 1145447"/>
                <a:gd name="connsiteX2582" fmla="*/ 4114376 w 5125300"/>
                <a:gd name="connsiteY2582" fmla="*/ 232127 h 1145447"/>
                <a:gd name="connsiteX2583" fmla="*/ 4125070 w 5125300"/>
                <a:gd name="connsiteY2583" fmla="*/ 228973 h 1145447"/>
                <a:gd name="connsiteX2584" fmla="*/ 2830614 w 5125300"/>
                <a:gd name="connsiteY2584" fmla="*/ 228973 h 1145447"/>
                <a:gd name="connsiteX2585" fmla="*/ 2841306 w 5125300"/>
                <a:gd name="connsiteY2585" fmla="*/ 232127 h 1145447"/>
                <a:gd name="connsiteX2586" fmla="*/ 2883476 w 5125300"/>
                <a:gd name="connsiteY2586" fmla="*/ 262146 h 1145447"/>
                <a:gd name="connsiteX2587" fmla="*/ 2883476 w 5125300"/>
                <a:gd name="connsiteY2587" fmla="*/ 277370 h 1145447"/>
                <a:gd name="connsiteX2588" fmla="*/ 2822287 w 5125300"/>
                <a:gd name="connsiteY2588" fmla="*/ 320928 h 1145447"/>
                <a:gd name="connsiteX2589" fmla="*/ 2800903 w 5125300"/>
                <a:gd name="connsiteY2589" fmla="*/ 320928 h 1145447"/>
                <a:gd name="connsiteX2590" fmla="*/ 2758731 w 5125300"/>
                <a:gd name="connsiteY2590" fmla="*/ 290908 h 1145447"/>
                <a:gd name="connsiteX2591" fmla="*/ 2758731 w 5125300"/>
                <a:gd name="connsiteY2591" fmla="*/ 275684 h 1145447"/>
                <a:gd name="connsiteX2592" fmla="*/ 2819918 w 5125300"/>
                <a:gd name="connsiteY2592" fmla="*/ 232127 h 1145447"/>
                <a:gd name="connsiteX2593" fmla="*/ 2830614 w 5125300"/>
                <a:gd name="connsiteY2593" fmla="*/ 228973 h 1145447"/>
                <a:gd name="connsiteX2594" fmla="*/ 1538605 w 5125300"/>
                <a:gd name="connsiteY2594" fmla="*/ 228973 h 1145447"/>
                <a:gd name="connsiteX2595" fmla="*/ 1549296 w 5125300"/>
                <a:gd name="connsiteY2595" fmla="*/ 232127 h 1145447"/>
                <a:gd name="connsiteX2596" fmla="*/ 1591468 w 5125300"/>
                <a:gd name="connsiteY2596" fmla="*/ 262146 h 1145447"/>
                <a:gd name="connsiteX2597" fmla="*/ 1591468 w 5125300"/>
                <a:gd name="connsiteY2597" fmla="*/ 277370 h 1145447"/>
                <a:gd name="connsiteX2598" fmla="*/ 1530282 w 5125300"/>
                <a:gd name="connsiteY2598" fmla="*/ 320928 h 1145447"/>
                <a:gd name="connsiteX2599" fmla="*/ 1508896 w 5125300"/>
                <a:gd name="connsiteY2599" fmla="*/ 320928 h 1145447"/>
                <a:gd name="connsiteX2600" fmla="*/ 1466724 w 5125300"/>
                <a:gd name="connsiteY2600" fmla="*/ 290908 h 1145447"/>
                <a:gd name="connsiteX2601" fmla="*/ 1466722 w 5125300"/>
                <a:gd name="connsiteY2601" fmla="*/ 275684 h 1145447"/>
                <a:gd name="connsiteX2602" fmla="*/ 1527912 w 5125300"/>
                <a:gd name="connsiteY2602" fmla="*/ 232127 h 1145447"/>
                <a:gd name="connsiteX2603" fmla="*/ 1538605 w 5125300"/>
                <a:gd name="connsiteY2603" fmla="*/ 228973 h 1145447"/>
                <a:gd name="connsiteX2604" fmla="*/ 4324413 w 5125300"/>
                <a:gd name="connsiteY2604" fmla="*/ 218582 h 1145447"/>
                <a:gd name="connsiteX2605" fmla="*/ 4334662 w 5125300"/>
                <a:gd name="connsiteY2605" fmla="*/ 221993 h 1145447"/>
                <a:gd name="connsiteX2606" fmla="*/ 4346490 w 5125300"/>
                <a:gd name="connsiteY2606" fmla="*/ 231192 h 1145447"/>
                <a:gd name="connsiteX2607" fmla="*/ 4345561 w 5125300"/>
                <a:gd name="connsiteY2607" fmla="*/ 246056 h 1145447"/>
                <a:gd name="connsiteX2608" fmla="*/ 4332637 w 5125300"/>
                <a:gd name="connsiteY2608" fmla="*/ 254476 h 1145447"/>
                <a:gd name="connsiteX2609" fmla="*/ 4311755 w 5125300"/>
                <a:gd name="connsiteY2609" fmla="*/ 253816 h 1145447"/>
                <a:gd name="connsiteX2610" fmla="*/ 4299927 w 5125300"/>
                <a:gd name="connsiteY2610" fmla="*/ 244616 h 1145447"/>
                <a:gd name="connsiteX2611" fmla="*/ 4300854 w 5125300"/>
                <a:gd name="connsiteY2611" fmla="*/ 229752 h 1145447"/>
                <a:gd name="connsiteX2612" fmla="*/ 4313780 w 5125300"/>
                <a:gd name="connsiteY2612" fmla="*/ 221332 h 1145447"/>
                <a:gd name="connsiteX2613" fmla="*/ 4324413 w 5125300"/>
                <a:gd name="connsiteY2613" fmla="*/ 218582 h 1145447"/>
                <a:gd name="connsiteX2614" fmla="*/ 3029694 w 5125300"/>
                <a:gd name="connsiteY2614" fmla="*/ 218582 h 1145447"/>
                <a:gd name="connsiteX2615" fmla="*/ 3039944 w 5125300"/>
                <a:gd name="connsiteY2615" fmla="*/ 221993 h 1145447"/>
                <a:gd name="connsiteX2616" fmla="*/ 3051771 w 5125300"/>
                <a:gd name="connsiteY2616" fmla="*/ 231192 h 1145447"/>
                <a:gd name="connsiteX2617" fmla="*/ 3050843 w 5125300"/>
                <a:gd name="connsiteY2617" fmla="*/ 246056 h 1145447"/>
                <a:gd name="connsiteX2618" fmla="*/ 3037917 w 5125300"/>
                <a:gd name="connsiteY2618" fmla="*/ 254476 h 1145447"/>
                <a:gd name="connsiteX2619" fmla="*/ 3017036 w 5125300"/>
                <a:gd name="connsiteY2619" fmla="*/ 253816 h 1145447"/>
                <a:gd name="connsiteX2620" fmla="*/ 3005210 w 5125300"/>
                <a:gd name="connsiteY2620" fmla="*/ 244616 h 1145447"/>
                <a:gd name="connsiteX2621" fmla="*/ 3006135 w 5125300"/>
                <a:gd name="connsiteY2621" fmla="*/ 229752 h 1145447"/>
                <a:gd name="connsiteX2622" fmla="*/ 3019062 w 5125300"/>
                <a:gd name="connsiteY2622" fmla="*/ 221332 h 1145447"/>
                <a:gd name="connsiteX2623" fmla="*/ 3029694 w 5125300"/>
                <a:gd name="connsiteY2623" fmla="*/ 218582 h 1145447"/>
                <a:gd name="connsiteX2624" fmla="*/ 1735236 w 5125300"/>
                <a:gd name="connsiteY2624" fmla="*/ 218582 h 1145447"/>
                <a:gd name="connsiteX2625" fmla="*/ 1745487 w 5125300"/>
                <a:gd name="connsiteY2625" fmla="*/ 221993 h 1145447"/>
                <a:gd name="connsiteX2626" fmla="*/ 1757312 w 5125300"/>
                <a:gd name="connsiteY2626" fmla="*/ 231192 h 1145447"/>
                <a:gd name="connsiteX2627" fmla="*/ 1756387 w 5125300"/>
                <a:gd name="connsiteY2627" fmla="*/ 246056 h 1145447"/>
                <a:gd name="connsiteX2628" fmla="*/ 1743460 w 5125300"/>
                <a:gd name="connsiteY2628" fmla="*/ 254476 h 1145447"/>
                <a:gd name="connsiteX2629" fmla="*/ 1722578 w 5125300"/>
                <a:gd name="connsiteY2629" fmla="*/ 253816 h 1145447"/>
                <a:gd name="connsiteX2630" fmla="*/ 1710752 w 5125300"/>
                <a:gd name="connsiteY2630" fmla="*/ 244616 h 1145447"/>
                <a:gd name="connsiteX2631" fmla="*/ 1711679 w 5125300"/>
                <a:gd name="connsiteY2631" fmla="*/ 229752 h 1145447"/>
                <a:gd name="connsiteX2632" fmla="*/ 1724604 w 5125300"/>
                <a:gd name="connsiteY2632" fmla="*/ 221332 h 1145447"/>
                <a:gd name="connsiteX2633" fmla="*/ 1735236 w 5125300"/>
                <a:gd name="connsiteY2633" fmla="*/ 218582 h 1145447"/>
                <a:gd name="connsiteX2634" fmla="*/ 443229 w 5125300"/>
                <a:gd name="connsiteY2634" fmla="*/ 218582 h 1145447"/>
                <a:gd name="connsiteX2635" fmla="*/ 453480 w 5125300"/>
                <a:gd name="connsiteY2635" fmla="*/ 221993 h 1145447"/>
                <a:gd name="connsiteX2636" fmla="*/ 465305 w 5125300"/>
                <a:gd name="connsiteY2636" fmla="*/ 231192 h 1145447"/>
                <a:gd name="connsiteX2637" fmla="*/ 464378 w 5125300"/>
                <a:gd name="connsiteY2637" fmla="*/ 246056 h 1145447"/>
                <a:gd name="connsiteX2638" fmla="*/ 451452 w 5125300"/>
                <a:gd name="connsiteY2638" fmla="*/ 254476 h 1145447"/>
                <a:gd name="connsiteX2639" fmla="*/ 430571 w 5125300"/>
                <a:gd name="connsiteY2639" fmla="*/ 253816 h 1145447"/>
                <a:gd name="connsiteX2640" fmla="*/ 418745 w 5125300"/>
                <a:gd name="connsiteY2640" fmla="*/ 244616 h 1145447"/>
                <a:gd name="connsiteX2641" fmla="*/ 419095 w 5125300"/>
                <a:gd name="connsiteY2641" fmla="*/ 238997 h 1145447"/>
                <a:gd name="connsiteX2642" fmla="*/ 425047 w 5125300"/>
                <a:gd name="connsiteY2642" fmla="*/ 226250 h 1145447"/>
                <a:gd name="connsiteX2643" fmla="*/ 432597 w 5125300"/>
                <a:gd name="connsiteY2643" fmla="*/ 221332 h 1145447"/>
                <a:gd name="connsiteX2644" fmla="*/ 443229 w 5125300"/>
                <a:gd name="connsiteY2644" fmla="*/ 218582 h 1145447"/>
                <a:gd name="connsiteX2645" fmla="*/ 3929187 w 5125300"/>
                <a:gd name="connsiteY2645" fmla="*/ 211169 h 1145447"/>
                <a:gd name="connsiteX2646" fmla="*/ 3940670 w 5125300"/>
                <a:gd name="connsiteY2646" fmla="*/ 214667 h 1145447"/>
                <a:gd name="connsiteX2647" fmla="*/ 3954178 w 5125300"/>
                <a:gd name="connsiteY2647" fmla="*/ 224516 h 1145447"/>
                <a:gd name="connsiteX2648" fmla="*/ 3953906 w 5125300"/>
                <a:gd name="connsiteY2648" fmla="*/ 240943 h 1145447"/>
                <a:gd name="connsiteX2649" fmla="*/ 3893655 w 5125300"/>
                <a:gd name="connsiteY2649" fmla="*/ 282833 h 1145447"/>
                <a:gd name="connsiteX2650" fmla="*/ 3870580 w 5125300"/>
                <a:gd name="connsiteY2650" fmla="*/ 282642 h 1145447"/>
                <a:gd name="connsiteX2651" fmla="*/ 3857070 w 5125300"/>
                <a:gd name="connsiteY2651" fmla="*/ 272794 h 1145447"/>
                <a:gd name="connsiteX2652" fmla="*/ 3857341 w 5125300"/>
                <a:gd name="connsiteY2652" fmla="*/ 256367 h 1145447"/>
                <a:gd name="connsiteX2653" fmla="*/ 3917595 w 5125300"/>
                <a:gd name="connsiteY2653" fmla="*/ 214474 h 1145447"/>
                <a:gd name="connsiteX2654" fmla="*/ 3929187 w 5125300"/>
                <a:gd name="connsiteY2654" fmla="*/ 211169 h 1145447"/>
                <a:gd name="connsiteX2655" fmla="*/ 2634731 w 5125300"/>
                <a:gd name="connsiteY2655" fmla="*/ 211169 h 1145447"/>
                <a:gd name="connsiteX2656" fmla="*/ 2646210 w 5125300"/>
                <a:gd name="connsiteY2656" fmla="*/ 214667 h 1145447"/>
                <a:gd name="connsiteX2657" fmla="*/ 2659722 w 5125300"/>
                <a:gd name="connsiteY2657" fmla="*/ 224516 h 1145447"/>
                <a:gd name="connsiteX2658" fmla="*/ 2659448 w 5125300"/>
                <a:gd name="connsiteY2658" fmla="*/ 240943 h 1145447"/>
                <a:gd name="connsiteX2659" fmla="*/ 2599199 w 5125300"/>
                <a:gd name="connsiteY2659" fmla="*/ 282833 h 1145447"/>
                <a:gd name="connsiteX2660" fmla="*/ 2576122 w 5125300"/>
                <a:gd name="connsiteY2660" fmla="*/ 282642 h 1145447"/>
                <a:gd name="connsiteX2661" fmla="*/ 2562612 w 5125300"/>
                <a:gd name="connsiteY2661" fmla="*/ 272794 h 1145447"/>
                <a:gd name="connsiteX2662" fmla="*/ 2562884 w 5125300"/>
                <a:gd name="connsiteY2662" fmla="*/ 256367 h 1145447"/>
                <a:gd name="connsiteX2663" fmla="*/ 2623137 w 5125300"/>
                <a:gd name="connsiteY2663" fmla="*/ 214474 h 1145447"/>
                <a:gd name="connsiteX2664" fmla="*/ 2634731 w 5125300"/>
                <a:gd name="connsiteY2664" fmla="*/ 211169 h 1145447"/>
                <a:gd name="connsiteX2665" fmla="*/ 1342724 w 5125300"/>
                <a:gd name="connsiteY2665" fmla="*/ 211169 h 1145447"/>
                <a:gd name="connsiteX2666" fmla="*/ 1354204 w 5125300"/>
                <a:gd name="connsiteY2666" fmla="*/ 214667 h 1145447"/>
                <a:gd name="connsiteX2667" fmla="*/ 1367717 w 5125300"/>
                <a:gd name="connsiteY2667" fmla="*/ 224516 h 1145447"/>
                <a:gd name="connsiteX2668" fmla="*/ 1367443 w 5125300"/>
                <a:gd name="connsiteY2668" fmla="*/ 240943 h 1145447"/>
                <a:gd name="connsiteX2669" fmla="*/ 1307190 w 5125300"/>
                <a:gd name="connsiteY2669" fmla="*/ 282833 h 1145447"/>
                <a:gd name="connsiteX2670" fmla="*/ 1284115 w 5125300"/>
                <a:gd name="connsiteY2670" fmla="*/ 282642 h 1145447"/>
                <a:gd name="connsiteX2671" fmla="*/ 1270604 w 5125300"/>
                <a:gd name="connsiteY2671" fmla="*/ 272794 h 1145447"/>
                <a:gd name="connsiteX2672" fmla="*/ 1270876 w 5125300"/>
                <a:gd name="connsiteY2672" fmla="*/ 256367 h 1145447"/>
                <a:gd name="connsiteX2673" fmla="*/ 1331130 w 5125300"/>
                <a:gd name="connsiteY2673" fmla="*/ 214474 h 1145447"/>
                <a:gd name="connsiteX2674" fmla="*/ 1342724 w 5125300"/>
                <a:gd name="connsiteY2674" fmla="*/ 211169 h 1145447"/>
                <a:gd name="connsiteX2675" fmla="*/ 4903637 w 5125300"/>
                <a:gd name="connsiteY2675" fmla="*/ 163085 h 1145447"/>
                <a:gd name="connsiteX2676" fmla="*/ 4919359 w 5125300"/>
                <a:gd name="connsiteY2676" fmla="*/ 167720 h 1145447"/>
                <a:gd name="connsiteX2677" fmla="*/ 5025681 w 5125300"/>
                <a:gd name="connsiteY2677" fmla="*/ 243407 h 1145447"/>
                <a:gd name="connsiteX2678" fmla="*/ 5025681 w 5125300"/>
                <a:gd name="connsiteY2678" fmla="*/ 265795 h 1145447"/>
                <a:gd name="connsiteX2679" fmla="*/ 4892817 w 5125300"/>
                <a:gd name="connsiteY2679" fmla="*/ 360373 h 1145447"/>
                <a:gd name="connsiteX2680" fmla="*/ 4861370 w 5125300"/>
                <a:gd name="connsiteY2680" fmla="*/ 360373 h 1145447"/>
                <a:gd name="connsiteX2681" fmla="*/ 4755049 w 5125300"/>
                <a:gd name="connsiteY2681" fmla="*/ 284686 h 1145447"/>
                <a:gd name="connsiteX2682" fmla="*/ 4755049 w 5125300"/>
                <a:gd name="connsiteY2682" fmla="*/ 262301 h 1145447"/>
                <a:gd name="connsiteX2683" fmla="*/ 4887911 w 5125300"/>
                <a:gd name="connsiteY2683" fmla="*/ 167720 h 1145447"/>
                <a:gd name="connsiteX2684" fmla="*/ 4903637 w 5125300"/>
                <a:gd name="connsiteY2684" fmla="*/ 163085 h 1145447"/>
                <a:gd name="connsiteX2685" fmla="*/ 3608917 w 5125300"/>
                <a:gd name="connsiteY2685" fmla="*/ 163085 h 1145447"/>
                <a:gd name="connsiteX2686" fmla="*/ 3624639 w 5125300"/>
                <a:gd name="connsiteY2686" fmla="*/ 167720 h 1145447"/>
                <a:gd name="connsiteX2687" fmla="*/ 3730961 w 5125300"/>
                <a:gd name="connsiteY2687" fmla="*/ 243407 h 1145447"/>
                <a:gd name="connsiteX2688" fmla="*/ 3730961 w 5125300"/>
                <a:gd name="connsiteY2688" fmla="*/ 265795 h 1145447"/>
                <a:gd name="connsiteX2689" fmla="*/ 3598100 w 5125300"/>
                <a:gd name="connsiteY2689" fmla="*/ 360373 h 1145447"/>
                <a:gd name="connsiteX2690" fmla="*/ 3566650 w 5125300"/>
                <a:gd name="connsiteY2690" fmla="*/ 360373 h 1145447"/>
                <a:gd name="connsiteX2691" fmla="*/ 3460329 w 5125300"/>
                <a:gd name="connsiteY2691" fmla="*/ 284686 h 1145447"/>
                <a:gd name="connsiteX2692" fmla="*/ 3460329 w 5125300"/>
                <a:gd name="connsiteY2692" fmla="*/ 262301 h 1145447"/>
                <a:gd name="connsiteX2693" fmla="*/ 3593193 w 5125300"/>
                <a:gd name="connsiteY2693" fmla="*/ 167720 h 1145447"/>
                <a:gd name="connsiteX2694" fmla="*/ 3608917 w 5125300"/>
                <a:gd name="connsiteY2694" fmla="*/ 163085 h 1145447"/>
                <a:gd name="connsiteX2695" fmla="*/ 2314460 w 5125300"/>
                <a:gd name="connsiteY2695" fmla="*/ 163085 h 1145447"/>
                <a:gd name="connsiteX2696" fmla="*/ 2330183 w 5125300"/>
                <a:gd name="connsiteY2696" fmla="*/ 167720 h 1145447"/>
                <a:gd name="connsiteX2697" fmla="*/ 2436504 w 5125300"/>
                <a:gd name="connsiteY2697" fmla="*/ 243407 h 1145447"/>
                <a:gd name="connsiteX2698" fmla="*/ 2436504 w 5125300"/>
                <a:gd name="connsiteY2698" fmla="*/ 265795 h 1145447"/>
                <a:gd name="connsiteX2699" fmla="*/ 2303640 w 5125300"/>
                <a:gd name="connsiteY2699" fmla="*/ 360373 h 1145447"/>
                <a:gd name="connsiteX2700" fmla="*/ 2272194 w 5125300"/>
                <a:gd name="connsiteY2700" fmla="*/ 360373 h 1145447"/>
                <a:gd name="connsiteX2701" fmla="*/ 2165872 w 5125300"/>
                <a:gd name="connsiteY2701" fmla="*/ 284686 h 1145447"/>
                <a:gd name="connsiteX2702" fmla="*/ 2165872 w 5125300"/>
                <a:gd name="connsiteY2702" fmla="*/ 262301 h 1145447"/>
                <a:gd name="connsiteX2703" fmla="*/ 2298736 w 5125300"/>
                <a:gd name="connsiteY2703" fmla="*/ 167720 h 1145447"/>
                <a:gd name="connsiteX2704" fmla="*/ 2314460 w 5125300"/>
                <a:gd name="connsiteY2704" fmla="*/ 163085 h 1145447"/>
                <a:gd name="connsiteX2705" fmla="*/ 1022452 w 5125300"/>
                <a:gd name="connsiteY2705" fmla="*/ 163085 h 1145447"/>
                <a:gd name="connsiteX2706" fmla="*/ 1038174 w 5125300"/>
                <a:gd name="connsiteY2706" fmla="*/ 167720 h 1145447"/>
                <a:gd name="connsiteX2707" fmla="*/ 1144496 w 5125300"/>
                <a:gd name="connsiteY2707" fmla="*/ 243407 h 1145447"/>
                <a:gd name="connsiteX2708" fmla="*/ 1144496 w 5125300"/>
                <a:gd name="connsiteY2708" fmla="*/ 265795 h 1145447"/>
                <a:gd name="connsiteX2709" fmla="*/ 1011634 w 5125300"/>
                <a:gd name="connsiteY2709" fmla="*/ 360373 h 1145447"/>
                <a:gd name="connsiteX2710" fmla="*/ 980187 w 5125300"/>
                <a:gd name="connsiteY2710" fmla="*/ 360373 h 1145447"/>
                <a:gd name="connsiteX2711" fmla="*/ 873864 w 5125300"/>
                <a:gd name="connsiteY2711" fmla="*/ 284686 h 1145447"/>
                <a:gd name="connsiteX2712" fmla="*/ 873864 w 5125300"/>
                <a:gd name="connsiteY2712" fmla="*/ 262301 h 1145447"/>
                <a:gd name="connsiteX2713" fmla="*/ 1006728 w 5125300"/>
                <a:gd name="connsiteY2713" fmla="*/ 167720 h 1145447"/>
                <a:gd name="connsiteX2714" fmla="*/ 1022452 w 5125300"/>
                <a:gd name="connsiteY2714" fmla="*/ 163085 h 1145447"/>
                <a:gd name="connsiteX2715" fmla="*/ 4541604 w 5125300"/>
                <a:gd name="connsiteY2715" fmla="*/ 159604 h 1145447"/>
                <a:gd name="connsiteX2716" fmla="*/ 4557319 w 5125300"/>
                <a:gd name="connsiteY2716" fmla="*/ 164238 h 1145447"/>
                <a:gd name="connsiteX2717" fmla="*/ 4649717 w 5125300"/>
                <a:gd name="connsiteY2717" fmla="*/ 230014 h 1145447"/>
                <a:gd name="connsiteX2718" fmla="*/ 4649717 w 5125300"/>
                <a:gd name="connsiteY2718" fmla="*/ 252387 h 1145447"/>
                <a:gd name="connsiteX2719" fmla="*/ 4586742 w 5125300"/>
                <a:gd name="connsiteY2719" fmla="*/ 297218 h 1145447"/>
                <a:gd name="connsiteX2720" fmla="*/ 4555312 w 5125300"/>
                <a:gd name="connsiteY2720" fmla="*/ 297218 h 1145447"/>
                <a:gd name="connsiteX2721" fmla="*/ 4462912 w 5125300"/>
                <a:gd name="connsiteY2721" fmla="*/ 231442 h 1145447"/>
                <a:gd name="connsiteX2722" fmla="*/ 4462912 w 5125300"/>
                <a:gd name="connsiteY2722" fmla="*/ 209069 h 1145447"/>
                <a:gd name="connsiteX2723" fmla="*/ 4525888 w 5125300"/>
                <a:gd name="connsiteY2723" fmla="*/ 164238 h 1145447"/>
                <a:gd name="connsiteX2724" fmla="*/ 4541604 w 5125300"/>
                <a:gd name="connsiteY2724" fmla="*/ 159604 h 1145447"/>
                <a:gd name="connsiteX2725" fmla="*/ 3246883 w 5125300"/>
                <a:gd name="connsiteY2725" fmla="*/ 159604 h 1145447"/>
                <a:gd name="connsiteX2726" fmla="*/ 3262599 w 5125300"/>
                <a:gd name="connsiteY2726" fmla="*/ 164238 h 1145447"/>
                <a:gd name="connsiteX2727" fmla="*/ 3355000 w 5125300"/>
                <a:gd name="connsiteY2727" fmla="*/ 230014 h 1145447"/>
                <a:gd name="connsiteX2728" fmla="*/ 3355000 w 5125300"/>
                <a:gd name="connsiteY2728" fmla="*/ 252387 h 1145447"/>
                <a:gd name="connsiteX2729" fmla="*/ 3292024 w 5125300"/>
                <a:gd name="connsiteY2729" fmla="*/ 297218 h 1145447"/>
                <a:gd name="connsiteX2730" fmla="*/ 3260592 w 5125300"/>
                <a:gd name="connsiteY2730" fmla="*/ 297218 h 1145447"/>
                <a:gd name="connsiteX2731" fmla="*/ 3168193 w 5125300"/>
                <a:gd name="connsiteY2731" fmla="*/ 231442 h 1145447"/>
                <a:gd name="connsiteX2732" fmla="*/ 3168193 w 5125300"/>
                <a:gd name="connsiteY2732" fmla="*/ 209069 h 1145447"/>
                <a:gd name="connsiteX2733" fmla="*/ 3231169 w 5125300"/>
                <a:gd name="connsiteY2733" fmla="*/ 164238 h 1145447"/>
                <a:gd name="connsiteX2734" fmla="*/ 3246883 w 5125300"/>
                <a:gd name="connsiteY2734" fmla="*/ 159604 h 1145447"/>
                <a:gd name="connsiteX2735" fmla="*/ 1952425 w 5125300"/>
                <a:gd name="connsiteY2735" fmla="*/ 159604 h 1145447"/>
                <a:gd name="connsiteX2736" fmla="*/ 1968143 w 5125300"/>
                <a:gd name="connsiteY2736" fmla="*/ 164238 h 1145447"/>
                <a:gd name="connsiteX2737" fmla="*/ 2060540 w 5125300"/>
                <a:gd name="connsiteY2737" fmla="*/ 230014 h 1145447"/>
                <a:gd name="connsiteX2738" fmla="*/ 2060540 w 5125300"/>
                <a:gd name="connsiteY2738" fmla="*/ 252387 h 1145447"/>
                <a:gd name="connsiteX2739" fmla="*/ 1997568 w 5125300"/>
                <a:gd name="connsiteY2739" fmla="*/ 297218 h 1145447"/>
                <a:gd name="connsiteX2740" fmla="*/ 1966134 w 5125300"/>
                <a:gd name="connsiteY2740" fmla="*/ 297218 h 1145447"/>
                <a:gd name="connsiteX2741" fmla="*/ 1873735 w 5125300"/>
                <a:gd name="connsiteY2741" fmla="*/ 231442 h 1145447"/>
                <a:gd name="connsiteX2742" fmla="*/ 1873735 w 5125300"/>
                <a:gd name="connsiteY2742" fmla="*/ 209069 h 1145447"/>
                <a:gd name="connsiteX2743" fmla="*/ 1936710 w 5125300"/>
                <a:gd name="connsiteY2743" fmla="*/ 164238 h 1145447"/>
                <a:gd name="connsiteX2744" fmla="*/ 1952425 w 5125300"/>
                <a:gd name="connsiteY2744" fmla="*/ 159604 h 1145447"/>
                <a:gd name="connsiteX2745" fmla="*/ 660419 w 5125300"/>
                <a:gd name="connsiteY2745" fmla="*/ 159604 h 1145447"/>
                <a:gd name="connsiteX2746" fmla="*/ 676136 w 5125300"/>
                <a:gd name="connsiteY2746" fmla="*/ 164238 h 1145447"/>
                <a:gd name="connsiteX2747" fmla="*/ 768534 w 5125300"/>
                <a:gd name="connsiteY2747" fmla="*/ 230014 h 1145447"/>
                <a:gd name="connsiteX2748" fmla="*/ 768534 w 5125300"/>
                <a:gd name="connsiteY2748" fmla="*/ 252387 h 1145447"/>
                <a:gd name="connsiteX2749" fmla="*/ 705559 w 5125300"/>
                <a:gd name="connsiteY2749" fmla="*/ 297218 h 1145447"/>
                <a:gd name="connsiteX2750" fmla="*/ 674126 w 5125300"/>
                <a:gd name="connsiteY2750" fmla="*/ 297218 h 1145447"/>
                <a:gd name="connsiteX2751" fmla="*/ 581727 w 5125300"/>
                <a:gd name="connsiteY2751" fmla="*/ 231442 h 1145447"/>
                <a:gd name="connsiteX2752" fmla="*/ 581727 w 5125300"/>
                <a:gd name="connsiteY2752" fmla="*/ 209069 h 1145447"/>
                <a:gd name="connsiteX2753" fmla="*/ 644705 w 5125300"/>
                <a:gd name="connsiteY2753" fmla="*/ 164238 h 1145447"/>
                <a:gd name="connsiteX2754" fmla="*/ 660419 w 5125300"/>
                <a:gd name="connsiteY2754" fmla="*/ 159604 h 1145447"/>
                <a:gd name="connsiteX2755" fmla="*/ 4397963 w 5125300"/>
                <a:gd name="connsiteY2755" fmla="*/ 157090 h 1145447"/>
                <a:gd name="connsiteX2756" fmla="*/ 4411092 w 5125300"/>
                <a:gd name="connsiteY2756" fmla="*/ 160791 h 1145447"/>
                <a:gd name="connsiteX2757" fmla="*/ 4426791 w 5125300"/>
                <a:gd name="connsiteY2757" fmla="*/ 171624 h 1145447"/>
                <a:gd name="connsiteX2758" fmla="*/ 4427197 w 5125300"/>
                <a:gd name="connsiteY2758" fmla="*/ 190189 h 1145447"/>
                <a:gd name="connsiteX2759" fmla="*/ 4384438 w 5125300"/>
                <a:gd name="connsiteY2759" fmla="*/ 221594 h 1145447"/>
                <a:gd name="connsiteX2760" fmla="*/ 4358354 w 5125300"/>
                <a:gd name="connsiteY2760" fmla="*/ 221884 h 1145447"/>
                <a:gd name="connsiteX2761" fmla="*/ 4342656 w 5125300"/>
                <a:gd name="connsiteY2761" fmla="*/ 211054 h 1145447"/>
                <a:gd name="connsiteX2762" fmla="*/ 4342248 w 5125300"/>
                <a:gd name="connsiteY2762" fmla="*/ 192486 h 1145447"/>
                <a:gd name="connsiteX2763" fmla="*/ 4385007 w 5125300"/>
                <a:gd name="connsiteY2763" fmla="*/ 161081 h 1145447"/>
                <a:gd name="connsiteX2764" fmla="*/ 4397963 w 5125300"/>
                <a:gd name="connsiteY2764" fmla="*/ 157090 h 1145447"/>
                <a:gd name="connsiteX2765" fmla="*/ 3103243 w 5125300"/>
                <a:gd name="connsiteY2765" fmla="*/ 157090 h 1145447"/>
                <a:gd name="connsiteX2766" fmla="*/ 3116370 w 5125300"/>
                <a:gd name="connsiteY2766" fmla="*/ 160791 h 1145447"/>
                <a:gd name="connsiteX2767" fmla="*/ 3132071 w 5125300"/>
                <a:gd name="connsiteY2767" fmla="*/ 171624 h 1145447"/>
                <a:gd name="connsiteX2768" fmla="*/ 3132477 w 5125300"/>
                <a:gd name="connsiteY2768" fmla="*/ 190189 h 1145447"/>
                <a:gd name="connsiteX2769" fmla="*/ 3089718 w 5125300"/>
                <a:gd name="connsiteY2769" fmla="*/ 221594 h 1145447"/>
                <a:gd name="connsiteX2770" fmla="*/ 3063634 w 5125300"/>
                <a:gd name="connsiteY2770" fmla="*/ 221884 h 1145447"/>
                <a:gd name="connsiteX2771" fmla="*/ 3047936 w 5125300"/>
                <a:gd name="connsiteY2771" fmla="*/ 211054 h 1145447"/>
                <a:gd name="connsiteX2772" fmla="*/ 3047530 w 5125300"/>
                <a:gd name="connsiteY2772" fmla="*/ 192486 h 1145447"/>
                <a:gd name="connsiteX2773" fmla="*/ 3090287 w 5125300"/>
                <a:gd name="connsiteY2773" fmla="*/ 161081 h 1145447"/>
                <a:gd name="connsiteX2774" fmla="*/ 3103243 w 5125300"/>
                <a:gd name="connsiteY2774" fmla="*/ 157090 h 1145447"/>
                <a:gd name="connsiteX2775" fmla="*/ 1808787 w 5125300"/>
                <a:gd name="connsiteY2775" fmla="*/ 157090 h 1145447"/>
                <a:gd name="connsiteX2776" fmla="*/ 1821914 w 5125300"/>
                <a:gd name="connsiteY2776" fmla="*/ 160791 h 1145447"/>
                <a:gd name="connsiteX2777" fmla="*/ 1837613 w 5125300"/>
                <a:gd name="connsiteY2777" fmla="*/ 171624 h 1145447"/>
                <a:gd name="connsiteX2778" fmla="*/ 1838021 w 5125300"/>
                <a:gd name="connsiteY2778" fmla="*/ 190189 h 1145447"/>
                <a:gd name="connsiteX2779" fmla="*/ 1795260 w 5125300"/>
                <a:gd name="connsiteY2779" fmla="*/ 221594 h 1145447"/>
                <a:gd name="connsiteX2780" fmla="*/ 1769177 w 5125300"/>
                <a:gd name="connsiteY2780" fmla="*/ 221884 h 1145447"/>
                <a:gd name="connsiteX2781" fmla="*/ 1753480 w 5125300"/>
                <a:gd name="connsiteY2781" fmla="*/ 211054 h 1145447"/>
                <a:gd name="connsiteX2782" fmla="*/ 1753072 w 5125300"/>
                <a:gd name="connsiteY2782" fmla="*/ 192486 h 1145447"/>
                <a:gd name="connsiteX2783" fmla="*/ 1795829 w 5125300"/>
                <a:gd name="connsiteY2783" fmla="*/ 161081 h 1145447"/>
                <a:gd name="connsiteX2784" fmla="*/ 1808787 w 5125300"/>
                <a:gd name="connsiteY2784" fmla="*/ 157090 h 1145447"/>
                <a:gd name="connsiteX2785" fmla="*/ 516780 w 5125300"/>
                <a:gd name="connsiteY2785" fmla="*/ 157090 h 1145447"/>
                <a:gd name="connsiteX2786" fmla="*/ 529905 w 5125300"/>
                <a:gd name="connsiteY2786" fmla="*/ 160791 h 1145447"/>
                <a:gd name="connsiteX2787" fmla="*/ 545606 w 5125300"/>
                <a:gd name="connsiteY2787" fmla="*/ 171624 h 1145447"/>
                <a:gd name="connsiteX2788" fmla="*/ 546012 w 5125300"/>
                <a:gd name="connsiteY2788" fmla="*/ 190189 h 1145447"/>
                <a:gd name="connsiteX2789" fmla="*/ 503255 w 5125300"/>
                <a:gd name="connsiteY2789" fmla="*/ 221594 h 1145447"/>
                <a:gd name="connsiteX2790" fmla="*/ 477170 w 5125300"/>
                <a:gd name="connsiteY2790" fmla="*/ 221884 h 1145447"/>
                <a:gd name="connsiteX2791" fmla="*/ 461471 w 5125300"/>
                <a:gd name="connsiteY2791" fmla="*/ 211054 h 1145447"/>
                <a:gd name="connsiteX2792" fmla="*/ 461065 w 5125300"/>
                <a:gd name="connsiteY2792" fmla="*/ 192486 h 1145447"/>
                <a:gd name="connsiteX2793" fmla="*/ 503822 w 5125300"/>
                <a:gd name="connsiteY2793" fmla="*/ 161081 h 1145447"/>
                <a:gd name="connsiteX2794" fmla="*/ 516780 w 5125300"/>
                <a:gd name="connsiteY2794" fmla="*/ 157090 h 1145447"/>
                <a:gd name="connsiteX2795" fmla="*/ 4179426 w 5125300"/>
                <a:gd name="connsiteY2795" fmla="*/ 156695 h 1145447"/>
                <a:gd name="connsiteX2796" fmla="*/ 4237677 w 5125300"/>
                <a:gd name="connsiteY2796" fmla="*/ 156697 h 1145447"/>
                <a:gd name="connsiteX2797" fmla="*/ 4270276 w 5125300"/>
                <a:gd name="connsiteY2797" fmla="*/ 179903 h 1145447"/>
                <a:gd name="connsiteX2798" fmla="*/ 4270276 w 5125300"/>
                <a:gd name="connsiteY2798" fmla="*/ 207406 h 1145447"/>
                <a:gd name="connsiteX2799" fmla="*/ 4237677 w 5125300"/>
                <a:gd name="connsiteY2799" fmla="*/ 230609 h 1145447"/>
                <a:gd name="connsiteX2800" fmla="*/ 4179426 w 5125300"/>
                <a:gd name="connsiteY2800" fmla="*/ 230609 h 1145447"/>
                <a:gd name="connsiteX2801" fmla="*/ 4146829 w 5125300"/>
                <a:gd name="connsiteY2801" fmla="*/ 207406 h 1145447"/>
                <a:gd name="connsiteX2802" fmla="*/ 4146829 w 5125300"/>
                <a:gd name="connsiteY2802" fmla="*/ 179901 h 1145447"/>
                <a:gd name="connsiteX2803" fmla="*/ 4179426 w 5125300"/>
                <a:gd name="connsiteY2803" fmla="*/ 156695 h 1145447"/>
                <a:gd name="connsiteX2804" fmla="*/ 2884970 w 5125300"/>
                <a:gd name="connsiteY2804" fmla="*/ 156695 h 1145447"/>
                <a:gd name="connsiteX2805" fmla="*/ 2943219 w 5125300"/>
                <a:gd name="connsiteY2805" fmla="*/ 156697 h 1145447"/>
                <a:gd name="connsiteX2806" fmla="*/ 2975819 w 5125300"/>
                <a:gd name="connsiteY2806" fmla="*/ 179903 h 1145447"/>
                <a:gd name="connsiteX2807" fmla="*/ 2975819 w 5125300"/>
                <a:gd name="connsiteY2807" fmla="*/ 207406 h 1145447"/>
                <a:gd name="connsiteX2808" fmla="*/ 2943220 w 5125300"/>
                <a:gd name="connsiteY2808" fmla="*/ 230609 h 1145447"/>
                <a:gd name="connsiteX2809" fmla="*/ 2884970 w 5125300"/>
                <a:gd name="connsiteY2809" fmla="*/ 230609 h 1145447"/>
                <a:gd name="connsiteX2810" fmla="*/ 2852371 w 5125300"/>
                <a:gd name="connsiteY2810" fmla="*/ 207406 h 1145447"/>
                <a:gd name="connsiteX2811" fmla="*/ 2852371 w 5125300"/>
                <a:gd name="connsiteY2811" fmla="*/ 179901 h 1145447"/>
                <a:gd name="connsiteX2812" fmla="*/ 2884970 w 5125300"/>
                <a:gd name="connsiteY2812" fmla="*/ 156695 h 1145447"/>
                <a:gd name="connsiteX2813" fmla="*/ 1592961 w 5125300"/>
                <a:gd name="connsiteY2813" fmla="*/ 156695 h 1145447"/>
                <a:gd name="connsiteX2814" fmla="*/ 1651212 w 5125300"/>
                <a:gd name="connsiteY2814" fmla="*/ 156697 h 1145447"/>
                <a:gd name="connsiteX2815" fmla="*/ 1683811 w 5125300"/>
                <a:gd name="connsiteY2815" fmla="*/ 179903 h 1145447"/>
                <a:gd name="connsiteX2816" fmla="*/ 1683811 w 5125300"/>
                <a:gd name="connsiteY2816" fmla="*/ 207406 h 1145447"/>
                <a:gd name="connsiteX2817" fmla="*/ 1651212 w 5125300"/>
                <a:gd name="connsiteY2817" fmla="*/ 230609 h 1145447"/>
                <a:gd name="connsiteX2818" fmla="*/ 1592961 w 5125300"/>
                <a:gd name="connsiteY2818" fmla="*/ 230609 h 1145447"/>
                <a:gd name="connsiteX2819" fmla="*/ 1560364 w 5125300"/>
                <a:gd name="connsiteY2819" fmla="*/ 207406 h 1145447"/>
                <a:gd name="connsiteX2820" fmla="*/ 1560364 w 5125300"/>
                <a:gd name="connsiteY2820" fmla="*/ 179901 h 1145447"/>
                <a:gd name="connsiteX2821" fmla="*/ 1592961 w 5125300"/>
                <a:gd name="connsiteY2821" fmla="*/ 156695 h 1145447"/>
                <a:gd name="connsiteX2822" fmla="*/ 4871386 w 5125300"/>
                <a:gd name="connsiteY2822" fmla="*/ 86045 h 1145447"/>
                <a:gd name="connsiteX2823" fmla="*/ 4880787 w 5125300"/>
                <a:gd name="connsiteY2823" fmla="*/ 88957 h 1145447"/>
                <a:gd name="connsiteX2824" fmla="*/ 4923321 w 5125300"/>
                <a:gd name="connsiteY2824" fmla="*/ 120328 h 1145447"/>
                <a:gd name="connsiteX2825" fmla="*/ 4922986 w 5125300"/>
                <a:gd name="connsiteY2825" fmla="*/ 133809 h 1145447"/>
                <a:gd name="connsiteX2826" fmla="*/ 4908385 w 5125300"/>
                <a:gd name="connsiteY2826" fmla="*/ 143842 h 1145447"/>
                <a:gd name="connsiteX2827" fmla="*/ 4889446 w 5125300"/>
                <a:gd name="connsiteY2827" fmla="*/ 143601 h 1145447"/>
                <a:gd name="connsiteX2828" fmla="*/ 4846911 w 5125300"/>
                <a:gd name="connsiteY2828" fmla="*/ 112231 h 1145447"/>
                <a:gd name="connsiteX2829" fmla="*/ 4847247 w 5125300"/>
                <a:gd name="connsiteY2829" fmla="*/ 98748 h 1145447"/>
                <a:gd name="connsiteX2830" fmla="*/ 4861848 w 5125300"/>
                <a:gd name="connsiteY2830" fmla="*/ 88719 h 1145447"/>
                <a:gd name="connsiteX2831" fmla="*/ 4871386 w 5125300"/>
                <a:gd name="connsiteY2831" fmla="*/ 86045 h 1145447"/>
                <a:gd name="connsiteX2832" fmla="*/ 3576668 w 5125300"/>
                <a:gd name="connsiteY2832" fmla="*/ 86045 h 1145447"/>
                <a:gd name="connsiteX2833" fmla="*/ 3586069 w 5125300"/>
                <a:gd name="connsiteY2833" fmla="*/ 88957 h 1145447"/>
                <a:gd name="connsiteX2834" fmla="*/ 3628602 w 5125300"/>
                <a:gd name="connsiteY2834" fmla="*/ 120328 h 1145447"/>
                <a:gd name="connsiteX2835" fmla="*/ 3628266 w 5125300"/>
                <a:gd name="connsiteY2835" fmla="*/ 133809 h 1145447"/>
                <a:gd name="connsiteX2836" fmla="*/ 3613669 w 5125300"/>
                <a:gd name="connsiteY2836" fmla="*/ 143842 h 1145447"/>
                <a:gd name="connsiteX2837" fmla="*/ 3594726 w 5125300"/>
                <a:gd name="connsiteY2837" fmla="*/ 143601 h 1145447"/>
                <a:gd name="connsiteX2838" fmla="*/ 3552192 w 5125300"/>
                <a:gd name="connsiteY2838" fmla="*/ 112231 h 1145447"/>
                <a:gd name="connsiteX2839" fmla="*/ 3552527 w 5125300"/>
                <a:gd name="connsiteY2839" fmla="*/ 98748 h 1145447"/>
                <a:gd name="connsiteX2840" fmla="*/ 3567128 w 5125300"/>
                <a:gd name="connsiteY2840" fmla="*/ 88719 h 1145447"/>
                <a:gd name="connsiteX2841" fmla="*/ 3576668 w 5125300"/>
                <a:gd name="connsiteY2841" fmla="*/ 86045 h 1145447"/>
                <a:gd name="connsiteX2842" fmla="*/ 2282208 w 5125300"/>
                <a:gd name="connsiteY2842" fmla="*/ 86045 h 1145447"/>
                <a:gd name="connsiteX2843" fmla="*/ 2291609 w 5125300"/>
                <a:gd name="connsiteY2843" fmla="*/ 88957 h 1145447"/>
                <a:gd name="connsiteX2844" fmla="*/ 2334144 w 5125300"/>
                <a:gd name="connsiteY2844" fmla="*/ 120328 h 1145447"/>
                <a:gd name="connsiteX2845" fmla="*/ 2333808 w 5125300"/>
                <a:gd name="connsiteY2845" fmla="*/ 133809 h 1145447"/>
                <a:gd name="connsiteX2846" fmla="*/ 2319209 w 5125300"/>
                <a:gd name="connsiteY2846" fmla="*/ 143842 h 1145447"/>
                <a:gd name="connsiteX2847" fmla="*/ 2300269 w 5125300"/>
                <a:gd name="connsiteY2847" fmla="*/ 143601 h 1145447"/>
                <a:gd name="connsiteX2848" fmla="*/ 2257736 w 5125300"/>
                <a:gd name="connsiteY2848" fmla="*/ 112231 h 1145447"/>
                <a:gd name="connsiteX2849" fmla="*/ 2258071 w 5125300"/>
                <a:gd name="connsiteY2849" fmla="*/ 98748 h 1145447"/>
                <a:gd name="connsiteX2850" fmla="*/ 2272670 w 5125300"/>
                <a:gd name="connsiteY2850" fmla="*/ 88719 h 1145447"/>
                <a:gd name="connsiteX2851" fmla="*/ 2282208 w 5125300"/>
                <a:gd name="connsiteY2851" fmla="*/ 86045 h 1145447"/>
                <a:gd name="connsiteX2852" fmla="*/ 990200 w 5125300"/>
                <a:gd name="connsiteY2852" fmla="*/ 86045 h 1145447"/>
                <a:gd name="connsiteX2853" fmla="*/ 999601 w 5125300"/>
                <a:gd name="connsiteY2853" fmla="*/ 88957 h 1145447"/>
                <a:gd name="connsiteX2854" fmla="*/ 1042137 w 5125300"/>
                <a:gd name="connsiteY2854" fmla="*/ 120328 h 1145447"/>
                <a:gd name="connsiteX2855" fmla="*/ 1041803 w 5125300"/>
                <a:gd name="connsiteY2855" fmla="*/ 133809 h 1145447"/>
                <a:gd name="connsiteX2856" fmla="*/ 1027200 w 5125300"/>
                <a:gd name="connsiteY2856" fmla="*/ 143842 h 1145447"/>
                <a:gd name="connsiteX2857" fmla="*/ 1008262 w 5125300"/>
                <a:gd name="connsiteY2857" fmla="*/ 143601 h 1145447"/>
                <a:gd name="connsiteX2858" fmla="*/ 965728 w 5125300"/>
                <a:gd name="connsiteY2858" fmla="*/ 112231 h 1145447"/>
                <a:gd name="connsiteX2859" fmla="*/ 966062 w 5125300"/>
                <a:gd name="connsiteY2859" fmla="*/ 98748 h 1145447"/>
                <a:gd name="connsiteX2860" fmla="*/ 980663 w 5125300"/>
                <a:gd name="connsiteY2860" fmla="*/ 88719 h 1145447"/>
                <a:gd name="connsiteX2861" fmla="*/ 990200 w 5125300"/>
                <a:gd name="connsiteY2861" fmla="*/ 86045 h 1145447"/>
                <a:gd name="connsiteX2862" fmla="*/ 4509179 w 5125300"/>
                <a:gd name="connsiteY2862" fmla="*/ 60698 h 1145447"/>
                <a:gd name="connsiteX2863" fmla="*/ 4520426 w 5125300"/>
                <a:gd name="connsiteY2863" fmla="*/ 61861 h 1145447"/>
                <a:gd name="connsiteX2864" fmla="*/ 4565933 w 5125300"/>
                <a:gd name="connsiteY2864" fmla="*/ 73449 h 1145447"/>
                <a:gd name="connsiteX2865" fmla="*/ 4583245 w 5125300"/>
                <a:gd name="connsiteY2865" fmla="*/ 99490 h 1145447"/>
                <a:gd name="connsiteX2866" fmla="*/ 4568646 w 5125300"/>
                <a:gd name="connsiteY2866" fmla="*/ 128550 h 1145447"/>
                <a:gd name="connsiteX2867" fmla="*/ 4532062 w 5125300"/>
                <a:gd name="connsiteY2867" fmla="*/ 140872 h 1145447"/>
                <a:gd name="connsiteX2868" fmla="*/ 4486552 w 5125300"/>
                <a:gd name="connsiteY2868" fmla="*/ 129288 h 1145447"/>
                <a:gd name="connsiteX2869" fmla="*/ 4469241 w 5125300"/>
                <a:gd name="connsiteY2869" fmla="*/ 103243 h 1145447"/>
                <a:gd name="connsiteX2870" fmla="*/ 4483840 w 5125300"/>
                <a:gd name="connsiteY2870" fmla="*/ 74183 h 1145447"/>
                <a:gd name="connsiteX2871" fmla="*/ 4509179 w 5125300"/>
                <a:gd name="connsiteY2871" fmla="*/ 60698 h 1145447"/>
                <a:gd name="connsiteX2872" fmla="*/ 3214462 w 5125300"/>
                <a:gd name="connsiteY2872" fmla="*/ 60698 h 1145447"/>
                <a:gd name="connsiteX2873" fmla="*/ 3225708 w 5125300"/>
                <a:gd name="connsiteY2873" fmla="*/ 61861 h 1145447"/>
                <a:gd name="connsiteX2874" fmla="*/ 3271216 w 5125300"/>
                <a:gd name="connsiteY2874" fmla="*/ 73449 h 1145447"/>
                <a:gd name="connsiteX2875" fmla="*/ 3288528 w 5125300"/>
                <a:gd name="connsiteY2875" fmla="*/ 99490 h 1145447"/>
                <a:gd name="connsiteX2876" fmla="*/ 3273928 w 5125300"/>
                <a:gd name="connsiteY2876" fmla="*/ 128550 h 1145447"/>
                <a:gd name="connsiteX2877" fmla="*/ 3237343 w 5125300"/>
                <a:gd name="connsiteY2877" fmla="*/ 140872 h 1145447"/>
                <a:gd name="connsiteX2878" fmla="*/ 3191833 w 5125300"/>
                <a:gd name="connsiteY2878" fmla="*/ 129288 h 1145447"/>
                <a:gd name="connsiteX2879" fmla="*/ 3174521 w 5125300"/>
                <a:gd name="connsiteY2879" fmla="*/ 103243 h 1145447"/>
                <a:gd name="connsiteX2880" fmla="*/ 3189120 w 5125300"/>
                <a:gd name="connsiteY2880" fmla="*/ 74183 h 1145447"/>
                <a:gd name="connsiteX2881" fmla="*/ 3214462 w 5125300"/>
                <a:gd name="connsiteY2881" fmla="*/ 60698 h 1145447"/>
                <a:gd name="connsiteX2882" fmla="*/ 1920003 w 5125300"/>
                <a:gd name="connsiteY2882" fmla="*/ 60698 h 1145447"/>
                <a:gd name="connsiteX2883" fmla="*/ 1931252 w 5125300"/>
                <a:gd name="connsiteY2883" fmla="*/ 61861 h 1145447"/>
                <a:gd name="connsiteX2884" fmla="*/ 1976758 w 5125300"/>
                <a:gd name="connsiteY2884" fmla="*/ 73449 h 1145447"/>
                <a:gd name="connsiteX2885" fmla="*/ 1994070 w 5125300"/>
                <a:gd name="connsiteY2885" fmla="*/ 99490 h 1145447"/>
                <a:gd name="connsiteX2886" fmla="*/ 1979472 w 5125300"/>
                <a:gd name="connsiteY2886" fmla="*/ 128550 h 1145447"/>
                <a:gd name="connsiteX2887" fmla="*/ 1942884 w 5125300"/>
                <a:gd name="connsiteY2887" fmla="*/ 140872 h 1145447"/>
                <a:gd name="connsiteX2888" fmla="*/ 1897375 w 5125300"/>
                <a:gd name="connsiteY2888" fmla="*/ 129288 h 1145447"/>
                <a:gd name="connsiteX2889" fmla="*/ 1880065 w 5125300"/>
                <a:gd name="connsiteY2889" fmla="*/ 103243 h 1145447"/>
                <a:gd name="connsiteX2890" fmla="*/ 1894664 w 5125300"/>
                <a:gd name="connsiteY2890" fmla="*/ 74183 h 1145447"/>
                <a:gd name="connsiteX2891" fmla="*/ 1920003 w 5125300"/>
                <a:gd name="connsiteY2891" fmla="*/ 60698 h 1145447"/>
                <a:gd name="connsiteX2892" fmla="*/ 627996 w 5125300"/>
                <a:gd name="connsiteY2892" fmla="*/ 60698 h 1145447"/>
                <a:gd name="connsiteX2893" fmla="*/ 639243 w 5125300"/>
                <a:gd name="connsiteY2893" fmla="*/ 61861 h 1145447"/>
                <a:gd name="connsiteX2894" fmla="*/ 684752 w 5125300"/>
                <a:gd name="connsiteY2894" fmla="*/ 73449 h 1145447"/>
                <a:gd name="connsiteX2895" fmla="*/ 702062 w 5125300"/>
                <a:gd name="connsiteY2895" fmla="*/ 99490 h 1145447"/>
                <a:gd name="connsiteX2896" fmla="*/ 687463 w 5125300"/>
                <a:gd name="connsiteY2896" fmla="*/ 128550 h 1145447"/>
                <a:gd name="connsiteX2897" fmla="*/ 650878 w 5125300"/>
                <a:gd name="connsiteY2897" fmla="*/ 140872 h 1145447"/>
                <a:gd name="connsiteX2898" fmla="*/ 605368 w 5125300"/>
                <a:gd name="connsiteY2898" fmla="*/ 129288 h 1145447"/>
                <a:gd name="connsiteX2899" fmla="*/ 588058 w 5125300"/>
                <a:gd name="connsiteY2899" fmla="*/ 103243 h 1145447"/>
                <a:gd name="connsiteX2900" fmla="*/ 602657 w 5125300"/>
                <a:gd name="connsiteY2900" fmla="*/ 74183 h 1145447"/>
                <a:gd name="connsiteX2901" fmla="*/ 627996 w 5125300"/>
                <a:gd name="connsiteY2901" fmla="*/ 60698 h 1145447"/>
                <a:gd name="connsiteX2902" fmla="*/ 5113414 w 5125300"/>
                <a:gd name="connsiteY2902" fmla="*/ 59543 h 1145447"/>
                <a:gd name="connsiteX2903" fmla="*/ 5120511 w 5125300"/>
                <a:gd name="connsiteY2903" fmla="*/ 61635 h 1145447"/>
                <a:gd name="connsiteX2904" fmla="*/ 5120511 w 5125300"/>
                <a:gd name="connsiteY2904" fmla="*/ 241374 h 1145447"/>
                <a:gd name="connsiteX2905" fmla="*/ 5113414 w 5125300"/>
                <a:gd name="connsiteY2905" fmla="*/ 243467 h 1145447"/>
                <a:gd name="connsiteX2906" fmla="*/ 5068375 w 5125300"/>
                <a:gd name="connsiteY2906" fmla="*/ 230186 h 1145447"/>
                <a:gd name="connsiteX2907" fmla="*/ 5000151 w 5125300"/>
                <a:gd name="connsiteY2907" fmla="*/ 181620 h 1145447"/>
                <a:gd name="connsiteX2908" fmla="*/ 4983759 w 5125300"/>
                <a:gd name="connsiteY2908" fmla="*/ 153452 h 1145447"/>
                <a:gd name="connsiteX2909" fmla="*/ 4981495 w 5125300"/>
                <a:gd name="connsiteY2909" fmla="*/ 153452 h 1145447"/>
                <a:gd name="connsiteX2910" fmla="*/ 4982219 w 5125300"/>
                <a:gd name="connsiteY2910" fmla="*/ 150801 h 1145447"/>
                <a:gd name="connsiteX2911" fmla="*/ 4981495 w 5125300"/>
                <a:gd name="connsiteY2911" fmla="*/ 149557 h 1145447"/>
                <a:gd name="connsiteX2912" fmla="*/ 4981686 w 5125300"/>
                <a:gd name="connsiteY2912" fmla="*/ 148859 h 1145447"/>
                <a:gd name="connsiteX2913" fmla="*/ 4982750 w 5125300"/>
                <a:gd name="connsiteY2913" fmla="*/ 148859 h 1145447"/>
                <a:gd name="connsiteX2914" fmla="*/ 4986157 w 5125300"/>
                <a:gd name="connsiteY2914" fmla="*/ 136388 h 1145447"/>
                <a:gd name="connsiteX2915" fmla="*/ 5000151 w 5125300"/>
                <a:gd name="connsiteY2915" fmla="*/ 121388 h 1145447"/>
                <a:gd name="connsiteX2916" fmla="*/ 5068375 w 5125300"/>
                <a:gd name="connsiteY2916" fmla="*/ 72824 h 1145447"/>
                <a:gd name="connsiteX2917" fmla="*/ 5113414 w 5125300"/>
                <a:gd name="connsiteY2917" fmla="*/ 59543 h 1145447"/>
                <a:gd name="connsiteX2918" fmla="*/ 4723526 w 5125300"/>
                <a:gd name="connsiteY2918" fmla="*/ 59543 h 1145447"/>
                <a:gd name="connsiteX2919" fmla="*/ 4768569 w 5125300"/>
                <a:gd name="connsiteY2919" fmla="*/ 72822 h 1145447"/>
                <a:gd name="connsiteX2920" fmla="*/ 4836792 w 5125300"/>
                <a:gd name="connsiteY2920" fmla="*/ 121387 h 1145447"/>
                <a:gd name="connsiteX2921" fmla="*/ 4852777 w 5125300"/>
                <a:gd name="connsiteY2921" fmla="*/ 148859 h 1145447"/>
                <a:gd name="connsiteX2922" fmla="*/ 4855259 w 5125300"/>
                <a:gd name="connsiteY2922" fmla="*/ 148859 h 1145447"/>
                <a:gd name="connsiteX2923" fmla="*/ 4855448 w 5125300"/>
                <a:gd name="connsiteY2923" fmla="*/ 149557 h 1145447"/>
                <a:gd name="connsiteX2924" fmla="*/ 4854316 w 5125300"/>
                <a:gd name="connsiteY2924" fmla="*/ 151506 h 1145447"/>
                <a:gd name="connsiteX2925" fmla="*/ 4855448 w 5125300"/>
                <a:gd name="connsiteY2925" fmla="*/ 153452 h 1145447"/>
                <a:gd name="connsiteX2926" fmla="*/ 4853184 w 5125300"/>
                <a:gd name="connsiteY2926" fmla="*/ 153452 h 1145447"/>
                <a:gd name="connsiteX2927" fmla="*/ 4836792 w 5125300"/>
                <a:gd name="connsiteY2927" fmla="*/ 181620 h 1145447"/>
                <a:gd name="connsiteX2928" fmla="*/ 4768569 w 5125300"/>
                <a:gd name="connsiteY2928" fmla="*/ 230184 h 1145447"/>
                <a:gd name="connsiteX2929" fmla="*/ 4678488 w 5125300"/>
                <a:gd name="connsiteY2929" fmla="*/ 230184 h 1145447"/>
                <a:gd name="connsiteX2930" fmla="*/ 4610263 w 5125300"/>
                <a:gd name="connsiteY2930" fmla="*/ 181620 h 1145447"/>
                <a:gd name="connsiteX2931" fmla="*/ 4593874 w 5125300"/>
                <a:gd name="connsiteY2931" fmla="*/ 153452 h 1145447"/>
                <a:gd name="connsiteX2932" fmla="*/ 4591607 w 5125300"/>
                <a:gd name="connsiteY2932" fmla="*/ 153452 h 1145447"/>
                <a:gd name="connsiteX2933" fmla="*/ 4592741 w 5125300"/>
                <a:gd name="connsiteY2933" fmla="*/ 151506 h 1145447"/>
                <a:gd name="connsiteX2934" fmla="*/ 4591607 w 5125300"/>
                <a:gd name="connsiteY2934" fmla="*/ 149557 h 1145447"/>
                <a:gd name="connsiteX2935" fmla="*/ 4591799 w 5125300"/>
                <a:gd name="connsiteY2935" fmla="*/ 148859 h 1145447"/>
                <a:gd name="connsiteX2936" fmla="*/ 4594280 w 5125300"/>
                <a:gd name="connsiteY2936" fmla="*/ 148859 h 1145447"/>
                <a:gd name="connsiteX2937" fmla="*/ 4610263 w 5125300"/>
                <a:gd name="connsiteY2937" fmla="*/ 121387 h 1145447"/>
                <a:gd name="connsiteX2938" fmla="*/ 4678488 w 5125300"/>
                <a:gd name="connsiteY2938" fmla="*/ 72822 h 1145447"/>
                <a:gd name="connsiteX2939" fmla="*/ 4723526 w 5125300"/>
                <a:gd name="connsiteY2939" fmla="*/ 59543 h 1145447"/>
                <a:gd name="connsiteX2940" fmla="*/ 3818696 w 5125300"/>
                <a:gd name="connsiteY2940" fmla="*/ 59543 h 1145447"/>
                <a:gd name="connsiteX2941" fmla="*/ 3863737 w 5125300"/>
                <a:gd name="connsiteY2941" fmla="*/ 72822 h 1145447"/>
                <a:gd name="connsiteX2942" fmla="*/ 3931959 w 5125300"/>
                <a:gd name="connsiteY2942" fmla="*/ 121388 h 1145447"/>
                <a:gd name="connsiteX2943" fmla="*/ 3945951 w 5125300"/>
                <a:gd name="connsiteY2943" fmla="*/ 136388 h 1145447"/>
                <a:gd name="connsiteX2944" fmla="*/ 3949358 w 5125300"/>
                <a:gd name="connsiteY2944" fmla="*/ 148859 h 1145447"/>
                <a:gd name="connsiteX2945" fmla="*/ 3950424 w 5125300"/>
                <a:gd name="connsiteY2945" fmla="*/ 148859 h 1145447"/>
                <a:gd name="connsiteX2946" fmla="*/ 3950615 w 5125300"/>
                <a:gd name="connsiteY2946" fmla="*/ 149557 h 1145447"/>
                <a:gd name="connsiteX2947" fmla="*/ 3949890 w 5125300"/>
                <a:gd name="connsiteY2947" fmla="*/ 150801 h 1145447"/>
                <a:gd name="connsiteX2948" fmla="*/ 3950615 w 5125300"/>
                <a:gd name="connsiteY2948" fmla="*/ 153452 h 1145447"/>
                <a:gd name="connsiteX2949" fmla="*/ 3948351 w 5125300"/>
                <a:gd name="connsiteY2949" fmla="*/ 153452 h 1145447"/>
                <a:gd name="connsiteX2950" fmla="*/ 3931959 w 5125300"/>
                <a:gd name="connsiteY2950" fmla="*/ 181620 h 1145447"/>
                <a:gd name="connsiteX2951" fmla="*/ 3863737 w 5125300"/>
                <a:gd name="connsiteY2951" fmla="*/ 230186 h 1145447"/>
                <a:gd name="connsiteX2952" fmla="*/ 3773655 w 5125300"/>
                <a:gd name="connsiteY2952" fmla="*/ 230186 h 1145447"/>
                <a:gd name="connsiteX2953" fmla="*/ 3705431 w 5125300"/>
                <a:gd name="connsiteY2953" fmla="*/ 181620 h 1145447"/>
                <a:gd name="connsiteX2954" fmla="*/ 3689039 w 5125300"/>
                <a:gd name="connsiteY2954" fmla="*/ 153452 h 1145447"/>
                <a:gd name="connsiteX2955" fmla="*/ 3686775 w 5125300"/>
                <a:gd name="connsiteY2955" fmla="*/ 153452 h 1145447"/>
                <a:gd name="connsiteX2956" fmla="*/ 3687499 w 5125300"/>
                <a:gd name="connsiteY2956" fmla="*/ 150801 h 1145447"/>
                <a:gd name="connsiteX2957" fmla="*/ 3686775 w 5125300"/>
                <a:gd name="connsiteY2957" fmla="*/ 149557 h 1145447"/>
                <a:gd name="connsiteX2958" fmla="*/ 3686966 w 5125300"/>
                <a:gd name="connsiteY2958" fmla="*/ 148859 h 1145447"/>
                <a:gd name="connsiteX2959" fmla="*/ 3688031 w 5125300"/>
                <a:gd name="connsiteY2959" fmla="*/ 148859 h 1145447"/>
                <a:gd name="connsiteX2960" fmla="*/ 3691439 w 5125300"/>
                <a:gd name="connsiteY2960" fmla="*/ 136388 h 1145447"/>
                <a:gd name="connsiteX2961" fmla="*/ 3705431 w 5125300"/>
                <a:gd name="connsiteY2961" fmla="*/ 121388 h 1145447"/>
                <a:gd name="connsiteX2962" fmla="*/ 3773655 w 5125300"/>
                <a:gd name="connsiteY2962" fmla="*/ 72824 h 1145447"/>
                <a:gd name="connsiteX2963" fmla="*/ 3818696 w 5125300"/>
                <a:gd name="connsiteY2963" fmla="*/ 59543 h 1145447"/>
                <a:gd name="connsiteX2964" fmla="*/ 3428809 w 5125300"/>
                <a:gd name="connsiteY2964" fmla="*/ 59543 h 1145447"/>
                <a:gd name="connsiteX2965" fmla="*/ 3473848 w 5125300"/>
                <a:gd name="connsiteY2965" fmla="*/ 72822 h 1145447"/>
                <a:gd name="connsiteX2966" fmla="*/ 3542074 w 5125300"/>
                <a:gd name="connsiteY2966" fmla="*/ 121387 h 1145447"/>
                <a:gd name="connsiteX2967" fmla="*/ 3558058 w 5125300"/>
                <a:gd name="connsiteY2967" fmla="*/ 148859 h 1145447"/>
                <a:gd name="connsiteX2968" fmla="*/ 3560539 w 5125300"/>
                <a:gd name="connsiteY2968" fmla="*/ 148859 h 1145447"/>
                <a:gd name="connsiteX2969" fmla="*/ 3560730 w 5125300"/>
                <a:gd name="connsiteY2969" fmla="*/ 149557 h 1145447"/>
                <a:gd name="connsiteX2970" fmla="*/ 3559596 w 5125300"/>
                <a:gd name="connsiteY2970" fmla="*/ 151506 h 1145447"/>
                <a:gd name="connsiteX2971" fmla="*/ 3560730 w 5125300"/>
                <a:gd name="connsiteY2971" fmla="*/ 153452 h 1145447"/>
                <a:gd name="connsiteX2972" fmla="*/ 3558466 w 5125300"/>
                <a:gd name="connsiteY2972" fmla="*/ 153452 h 1145447"/>
                <a:gd name="connsiteX2973" fmla="*/ 3542074 w 5125300"/>
                <a:gd name="connsiteY2973" fmla="*/ 181620 h 1145447"/>
                <a:gd name="connsiteX2974" fmla="*/ 3473848 w 5125300"/>
                <a:gd name="connsiteY2974" fmla="*/ 230184 h 1145447"/>
                <a:gd name="connsiteX2975" fmla="*/ 3383768 w 5125300"/>
                <a:gd name="connsiteY2975" fmla="*/ 230184 h 1145447"/>
                <a:gd name="connsiteX2976" fmla="*/ 3315546 w 5125300"/>
                <a:gd name="connsiteY2976" fmla="*/ 181620 h 1145447"/>
                <a:gd name="connsiteX2977" fmla="*/ 3299154 w 5125300"/>
                <a:gd name="connsiteY2977" fmla="*/ 153452 h 1145447"/>
                <a:gd name="connsiteX2978" fmla="*/ 3296890 w 5125300"/>
                <a:gd name="connsiteY2978" fmla="*/ 153452 h 1145447"/>
                <a:gd name="connsiteX2979" fmla="*/ 3298022 w 5125300"/>
                <a:gd name="connsiteY2979" fmla="*/ 151506 h 1145447"/>
                <a:gd name="connsiteX2980" fmla="*/ 3296890 w 5125300"/>
                <a:gd name="connsiteY2980" fmla="*/ 149557 h 1145447"/>
                <a:gd name="connsiteX2981" fmla="*/ 3297081 w 5125300"/>
                <a:gd name="connsiteY2981" fmla="*/ 148859 h 1145447"/>
                <a:gd name="connsiteX2982" fmla="*/ 3299560 w 5125300"/>
                <a:gd name="connsiteY2982" fmla="*/ 148859 h 1145447"/>
                <a:gd name="connsiteX2983" fmla="*/ 3315546 w 5125300"/>
                <a:gd name="connsiteY2983" fmla="*/ 121387 h 1145447"/>
                <a:gd name="connsiteX2984" fmla="*/ 3383768 w 5125300"/>
                <a:gd name="connsiteY2984" fmla="*/ 72822 h 1145447"/>
                <a:gd name="connsiteX2985" fmla="*/ 3428809 w 5125300"/>
                <a:gd name="connsiteY2985" fmla="*/ 59543 h 1145447"/>
                <a:gd name="connsiteX2986" fmla="*/ 2524239 w 5125300"/>
                <a:gd name="connsiteY2986" fmla="*/ 59543 h 1145447"/>
                <a:gd name="connsiteX2987" fmla="*/ 2569279 w 5125300"/>
                <a:gd name="connsiteY2987" fmla="*/ 72822 h 1145447"/>
                <a:gd name="connsiteX2988" fmla="*/ 2637502 w 5125300"/>
                <a:gd name="connsiteY2988" fmla="*/ 121388 h 1145447"/>
                <a:gd name="connsiteX2989" fmla="*/ 2651494 w 5125300"/>
                <a:gd name="connsiteY2989" fmla="*/ 136388 h 1145447"/>
                <a:gd name="connsiteX2990" fmla="*/ 2654902 w 5125300"/>
                <a:gd name="connsiteY2990" fmla="*/ 148859 h 1145447"/>
                <a:gd name="connsiteX2991" fmla="*/ 2655968 w 5125300"/>
                <a:gd name="connsiteY2991" fmla="*/ 148859 h 1145447"/>
                <a:gd name="connsiteX2992" fmla="*/ 2656157 w 5125300"/>
                <a:gd name="connsiteY2992" fmla="*/ 149557 h 1145447"/>
                <a:gd name="connsiteX2993" fmla="*/ 2655434 w 5125300"/>
                <a:gd name="connsiteY2993" fmla="*/ 150801 h 1145447"/>
                <a:gd name="connsiteX2994" fmla="*/ 2656157 w 5125300"/>
                <a:gd name="connsiteY2994" fmla="*/ 153452 h 1145447"/>
                <a:gd name="connsiteX2995" fmla="*/ 2653891 w 5125300"/>
                <a:gd name="connsiteY2995" fmla="*/ 153452 h 1145447"/>
                <a:gd name="connsiteX2996" fmla="*/ 2637502 w 5125300"/>
                <a:gd name="connsiteY2996" fmla="*/ 181620 h 1145447"/>
                <a:gd name="connsiteX2997" fmla="*/ 2569279 w 5125300"/>
                <a:gd name="connsiteY2997" fmla="*/ 230186 h 1145447"/>
                <a:gd name="connsiteX2998" fmla="*/ 2479197 w 5125300"/>
                <a:gd name="connsiteY2998" fmla="*/ 230186 h 1145447"/>
                <a:gd name="connsiteX2999" fmla="*/ 2410975 w 5125300"/>
                <a:gd name="connsiteY2999" fmla="*/ 181620 h 1145447"/>
                <a:gd name="connsiteX3000" fmla="*/ 2394583 w 5125300"/>
                <a:gd name="connsiteY3000" fmla="*/ 153452 h 1145447"/>
                <a:gd name="connsiteX3001" fmla="*/ 2392319 w 5125300"/>
                <a:gd name="connsiteY3001" fmla="*/ 153452 h 1145447"/>
                <a:gd name="connsiteX3002" fmla="*/ 2393043 w 5125300"/>
                <a:gd name="connsiteY3002" fmla="*/ 150801 h 1145447"/>
                <a:gd name="connsiteX3003" fmla="*/ 2392319 w 5125300"/>
                <a:gd name="connsiteY3003" fmla="*/ 149557 h 1145447"/>
                <a:gd name="connsiteX3004" fmla="*/ 2392509 w 5125300"/>
                <a:gd name="connsiteY3004" fmla="*/ 148859 h 1145447"/>
                <a:gd name="connsiteX3005" fmla="*/ 2393575 w 5125300"/>
                <a:gd name="connsiteY3005" fmla="*/ 148859 h 1145447"/>
                <a:gd name="connsiteX3006" fmla="*/ 2396981 w 5125300"/>
                <a:gd name="connsiteY3006" fmla="*/ 136388 h 1145447"/>
                <a:gd name="connsiteX3007" fmla="*/ 2410975 w 5125300"/>
                <a:gd name="connsiteY3007" fmla="*/ 121388 h 1145447"/>
                <a:gd name="connsiteX3008" fmla="*/ 2479197 w 5125300"/>
                <a:gd name="connsiteY3008" fmla="*/ 72824 h 1145447"/>
                <a:gd name="connsiteX3009" fmla="*/ 2524239 w 5125300"/>
                <a:gd name="connsiteY3009" fmla="*/ 59543 h 1145447"/>
                <a:gd name="connsiteX3010" fmla="*/ 2134351 w 5125300"/>
                <a:gd name="connsiteY3010" fmla="*/ 59543 h 1145447"/>
                <a:gd name="connsiteX3011" fmla="*/ 2179392 w 5125300"/>
                <a:gd name="connsiteY3011" fmla="*/ 72822 h 1145447"/>
                <a:gd name="connsiteX3012" fmla="*/ 2247617 w 5125300"/>
                <a:gd name="connsiteY3012" fmla="*/ 121387 h 1145447"/>
                <a:gd name="connsiteX3013" fmla="*/ 2263600 w 5125300"/>
                <a:gd name="connsiteY3013" fmla="*/ 148859 h 1145447"/>
                <a:gd name="connsiteX3014" fmla="*/ 2266081 w 5125300"/>
                <a:gd name="connsiteY3014" fmla="*/ 148859 h 1145447"/>
                <a:gd name="connsiteX3015" fmla="*/ 2266270 w 5125300"/>
                <a:gd name="connsiteY3015" fmla="*/ 149557 h 1145447"/>
                <a:gd name="connsiteX3016" fmla="*/ 2265140 w 5125300"/>
                <a:gd name="connsiteY3016" fmla="*/ 151506 h 1145447"/>
                <a:gd name="connsiteX3017" fmla="*/ 2266270 w 5125300"/>
                <a:gd name="connsiteY3017" fmla="*/ 153452 h 1145447"/>
                <a:gd name="connsiteX3018" fmla="*/ 2264006 w 5125300"/>
                <a:gd name="connsiteY3018" fmla="*/ 153452 h 1145447"/>
                <a:gd name="connsiteX3019" fmla="*/ 2247617 w 5125300"/>
                <a:gd name="connsiteY3019" fmla="*/ 181620 h 1145447"/>
                <a:gd name="connsiteX3020" fmla="*/ 2179392 w 5125300"/>
                <a:gd name="connsiteY3020" fmla="*/ 230184 h 1145447"/>
                <a:gd name="connsiteX3021" fmla="*/ 2089312 w 5125300"/>
                <a:gd name="connsiteY3021" fmla="*/ 230184 h 1145447"/>
                <a:gd name="connsiteX3022" fmla="*/ 2021087 w 5125300"/>
                <a:gd name="connsiteY3022" fmla="*/ 181620 h 1145447"/>
                <a:gd name="connsiteX3023" fmla="*/ 2004695 w 5125300"/>
                <a:gd name="connsiteY3023" fmla="*/ 153452 h 1145447"/>
                <a:gd name="connsiteX3024" fmla="*/ 2002430 w 5125300"/>
                <a:gd name="connsiteY3024" fmla="*/ 153452 h 1145447"/>
                <a:gd name="connsiteX3025" fmla="*/ 2003564 w 5125300"/>
                <a:gd name="connsiteY3025" fmla="*/ 151506 h 1145447"/>
                <a:gd name="connsiteX3026" fmla="*/ 2002430 w 5125300"/>
                <a:gd name="connsiteY3026" fmla="*/ 149557 h 1145447"/>
                <a:gd name="connsiteX3027" fmla="*/ 2002621 w 5125300"/>
                <a:gd name="connsiteY3027" fmla="*/ 148859 h 1145447"/>
                <a:gd name="connsiteX3028" fmla="*/ 2005102 w 5125300"/>
                <a:gd name="connsiteY3028" fmla="*/ 148859 h 1145447"/>
                <a:gd name="connsiteX3029" fmla="*/ 2021087 w 5125300"/>
                <a:gd name="connsiteY3029" fmla="*/ 121387 h 1145447"/>
                <a:gd name="connsiteX3030" fmla="*/ 2089312 w 5125300"/>
                <a:gd name="connsiteY3030" fmla="*/ 72822 h 1145447"/>
                <a:gd name="connsiteX3031" fmla="*/ 2134351 w 5125300"/>
                <a:gd name="connsiteY3031" fmla="*/ 59543 h 1145447"/>
                <a:gd name="connsiteX3032" fmla="*/ 1232231 w 5125300"/>
                <a:gd name="connsiteY3032" fmla="*/ 59543 h 1145447"/>
                <a:gd name="connsiteX3033" fmla="*/ 1277270 w 5125300"/>
                <a:gd name="connsiteY3033" fmla="*/ 72822 h 1145447"/>
                <a:gd name="connsiteX3034" fmla="*/ 1345494 w 5125300"/>
                <a:gd name="connsiteY3034" fmla="*/ 121388 h 1145447"/>
                <a:gd name="connsiteX3035" fmla="*/ 1359486 w 5125300"/>
                <a:gd name="connsiteY3035" fmla="*/ 136388 h 1145447"/>
                <a:gd name="connsiteX3036" fmla="*/ 1362895 w 5125300"/>
                <a:gd name="connsiteY3036" fmla="*/ 148859 h 1145447"/>
                <a:gd name="connsiteX3037" fmla="*/ 1363959 w 5125300"/>
                <a:gd name="connsiteY3037" fmla="*/ 148859 h 1145447"/>
                <a:gd name="connsiteX3038" fmla="*/ 1364150 w 5125300"/>
                <a:gd name="connsiteY3038" fmla="*/ 149557 h 1145447"/>
                <a:gd name="connsiteX3039" fmla="*/ 1363427 w 5125300"/>
                <a:gd name="connsiteY3039" fmla="*/ 150801 h 1145447"/>
                <a:gd name="connsiteX3040" fmla="*/ 1364150 w 5125300"/>
                <a:gd name="connsiteY3040" fmla="*/ 153452 h 1145447"/>
                <a:gd name="connsiteX3041" fmla="*/ 1361886 w 5125300"/>
                <a:gd name="connsiteY3041" fmla="*/ 153452 h 1145447"/>
                <a:gd name="connsiteX3042" fmla="*/ 1345494 w 5125300"/>
                <a:gd name="connsiteY3042" fmla="*/ 181620 h 1145447"/>
                <a:gd name="connsiteX3043" fmla="*/ 1277270 w 5125300"/>
                <a:gd name="connsiteY3043" fmla="*/ 230186 h 1145447"/>
                <a:gd name="connsiteX3044" fmla="*/ 1187190 w 5125300"/>
                <a:gd name="connsiteY3044" fmla="*/ 230186 h 1145447"/>
                <a:gd name="connsiteX3045" fmla="*/ 1118966 w 5125300"/>
                <a:gd name="connsiteY3045" fmla="*/ 181620 h 1145447"/>
                <a:gd name="connsiteX3046" fmla="*/ 1102574 w 5125300"/>
                <a:gd name="connsiteY3046" fmla="*/ 153452 h 1145447"/>
                <a:gd name="connsiteX3047" fmla="*/ 1100310 w 5125300"/>
                <a:gd name="connsiteY3047" fmla="*/ 153452 h 1145447"/>
                <a:gd name="connsiteX3048" fmla="*/ 1101035 w 5125300"/>
                <a:gd name="connsiteY3048" fmla="*/ 150801 h 1145447"/>
                <a:gd name="connsiteX3049" fmla="*/ 1100310 w 5125300"/>
                <a:gd name="connsiteY3049" fmla="*/ 149557 h 1145447"/>
                <a:gd name="connsiteX3050" fmla="*/ 1100502 w 5125300"/>
                <a:gd name="connsiteY3050" fmla="*/ 148859 h 1145447"/>
                <a:gd name="connsiteX3051" fmla="*/ 1101567 w 5125300"/>
                <a:gd name="connsiteY3051" fmla="*/ 148859 h 1145447"/>
                <a:gd name="connsiteX3052" fmla="*/ 1104974 w 5125300"/>
                <a:gd name="connsiteY3052" fmla="*/ 136388 h 1145447"/>
                <a:gd name="connsiteX3053" fmla="*/ 1118966 w 5125300"/>
                <a:gd name="connsiteY3053" fmla="*/ 121388 h 1145447"/>
                <a:gd name="connsiteX3054" fmla="*/ 1187190 w 5125300"/>
                <a:gd name="connsiteY3054" fmla="*/ 72824 h 1145447"/>
                <a:gd name="connsiteX3055" fmla="*/ 1232231 w 5125300"/>
                <a:gd name="connsiteY3055" fmla="*/ 59543 h 1145447"/>
                <a:gd name="connsiteX3056" fmla="*/ 842344 w 5125300"/>
                <a:gd name="connsiteY3056" fmla="*/ 59543 h 1145447"/>
                <a:gd name="connsiteX3057" fmla="*/ 887385 w 5125300"/>
                <a:gd name="connsiteY3057" fmla="*/ 72822 h 1145447"/>
                <a:gd name="connsiteX3058" fmla="*/ 955609 w 5125300"/>
                <a:gd name="connsiteY3058" fmla="*/ 121387 h 1145447"/>
                <a:gd name="connsiteX3059" fmla="*/ 971592 w 5125300"/>
                <a:gd name="connsiteY3059" fmla="*/ 148859 h 1145447"/>
                <a:gd name="connsiteX3060" fmla="*/ 974074 w 5125300"/>
                <a:gd name="connsiteY3060" fmla="*/ 148859 h 1145447"/>
                <a:gd name="connsiteX3061" fmla="*/ 974265 w 5125300"/>
                <a:gd name="connsiteY3061" fmla="*/ 149557 h 1145447"/>
                <a:gd name="connsiteX3062" fmla="*/ 973133 w 5125300"/>
                <a:gd name="connsiteY3062" fmla="*/ 151506 h 1145447"/>
                <a:gd name="connsiteX3063" fmla="*/ 974265 w 5125300"/>
                <a:gd name="connsiteY3063" fmla="*/ 153452 h 1145447"/>
                <a:gd name="connsiteX3064" fmla="*/ 971999 w 5125300"/>
                <a:gd name="connsiteY3064" fmla="*/ 153452 h 1145447"/>
                <a:gd name="connsiteX3065" fmla="*/ 955609 w 5125300"/>
                <a:gd name="connsiteY3065" fmla="*/ 181620 h 1145447"/>
                <a:gd name="connsiteX3066" fmla="*/ 887385 w 5125300"/>
                <a:gd name="connsiteY3066" fmla="*/ 230184 h 1145447"/>
                <a:gd name="connsiteX3067" fmla="*/ 797303 w 5125300"/>
                <a:gd name="connsiteY3067" fmla="*/ 230184 h 1145447"/>
                <a:gd name="connsiteX3068" fmla="*/ 729080 w 5125300"/>
                <a:gd name="connsiteY3068" fmla="*/ 181620 h 1145447"/>
                <a:gd name="connsiteX3069" fmla="*/ 712689 w 5125300"/>
                <a:gd name="connsiteY3069" fmla="*/ 153452 h 1145447"/>
                <a:gd name="connsiteX3070" fmla="*/ 710425 w 5125300"/>
                <a:gd name="connsiteY3070" fmla="*/ 153452 h 1145447"/>
                <a:gd name="connsiteX3071" fmla="*/ 711557 w 5125300"/>
                <a:gd name="connsiteY3071" fmla="*/ 151506 h 1145447"/>
                <a:gd name="connsiteX3072" fmla="*/ 710425 w 5125300"/>
                <a:gd name="connsiteY3072" fmla="*/ 149557 h 1145447"/>
                <a:gd name="connsiteX3073" fmla="*/ 710616 w 5125300"/>
                <a:gd name="connsiteY3073" fmla="*/ 148859 h 1145447"/>
                <a:gd name="connsiteX3074" fmla="*/ 713095 w 5125300"/>
                <a:gd name="connsiteY3074" fmla="*/ 148859 h 1145447"/>
                <a:gd name="connsiteX3075" fmla="*/ 729080 w 5125300"/>
                <a:gd name="connsiteY3075" fmla="*/ 121387 h 1145447"/>
                <a:gd name="connsiteX3076" fmla="*/ 797303 w 5125300"/>
                <a:gd name="connsiteY3076" fmla="*/ 72822 h 1145447"/>
                <a:gd name="connsiteX3077" fmla="*/ 842344 w 5125300"/>
                <a:gd name="connsiteY3077" fmla="*/ 59543 h 1145447"/>
                <a:gd name="connsiteX3078" fmla="*/ 3938164 w 5125300"/>
                <a:gd name="connsiteY3078" fmla="*/ 46020 h 1145447"/>
                <a:gd name="connsiteX3079" fmla="*/ 3947915 w 5125300"/>
                <a:gd name="connsiteY3079" fmla="*/ 51416 h 1145447"/>
                <a:gd name="connsiteX3080" fmla="*/ 3960248 w 5125300"/>
                <a:gd name="connsiteY3080" fmla="*/ 66862 h 1145447"/>
                <a:gd name="connsiteX3081" fmla="*/ 3954193 w 5125300"/>
                <a:gd name="connsiteY3081" fmla="*/ 82526 h 1145447"/>
                <a:gd name="connsiteX3082" fmla="*/ 3932943 w 5125300"/>
                <a:gd name="connsiteY3082" fmla="*/ 91127 h 1145447"/>
                <a:gd name="connsiteX3083" fmla="*/ 3910937 w 5125300"/>
                <a:gd name="connsiteY3083" fmla="*/ 86817 h 1145447"/>
                <a:gd name="connsiteX3084" fmla="*/ 3898603 w 5125300"/>
                <a:gd name="connsiteY3084" fmla="*/ 71372 h 1145447"/>
                <a:gd name="connsiteX3085" fmla="*/ 3904657 w 5125300"/>
                <a:gd name="connsiteY3085" fmla="*/ 55707 h 1145447"/>
                <a:gd name="connsiteX3086" fmla="*/ 3925909 w 5125300"/>
                <a:gd name="connsiteY3086" fmla="*/ 47107 h 1145447"/>
                <a:gd name="connsiteX3087" fmla="*/ 3938164 w 5125300"/>
                <a:gd name="connsiteY3087" fmla="*/ 46020 h 1145447"/>
                <a:gd name="connsiteX3088" fmla="*/ 2643706 w 5125300"/>
                <a:gd name="connsiteY3088" fmla="*/ 46020 h 1145447"/>
                <a:gd name="connsiteX3089" fmla="*/ 2653457 w 5125300"/>
                <a:gd name="connsiteY3089" fmla="*/ 51416 h 1145447"/>
                <a:gd name="connsiteX3090" fmla="*/ 2665791 w 5125300"/>
                <a:gd name="connsiteY3090" fmla="*/ 66862 h 1145447"/>
                <a:gd name="connsiteX3091" fmla="*/ 2659737 w 5125300"/>
                <a:gd name="connsiteY3091" fmla="*/ 82526 h 1145447"/>
                <a:gd name="connsiteX3092" fmla="*/ 2638485 w 5125300"/>
                <a:gd name="connsiteY3092" fmla="*/ 91127 h 1145447"/>
                <a:gd name="connsiteX3093" fmla="*/ 2616481 w 5125300"/>
                <a:gd name="connsiteY3093" fmla="*/ 86817 h 1145447"/>
                <a:gd name="connsiteX3094" fmla="*/ 2604146 w 5125300"/>
                <a:gd name="connsiteY3094" fmla="*/ 71372 h 1145447"/>
                <a:gd name="connsiteX3095" fmla="*/ 2610199 w 5125300"/>
                <a:gd name="connsiteY3095" fmla="*/ 55707 h 1145447"/>
                <a:gd name="connsiteX3096" fmla="*/ 2631449 w 5125300"/>
                <a:gd name="connsiteY3096" fmla="*/ 47107 h 1145447"/>
                <a:gd name="connsiteX3097" fmla="*/ 2643706 w 5125300"/>
                <a:gd name="connsiteY3097" fmla="*/ 46020 h 1145447"/>
                <a:gd name="connsiteX3098" fmla="*/ 1351701 w 5125300"/>
                <a:gd name="connsiteY3098" fmla="*/ 46020 h 1145447"/>
                <a:gd name="connsiteX3099" fmla="*/ 1361448 w 5125300"/>
                <a:gd name="connsiteY3099" fmla="*/ 51416 h 1145447"/>
                <a:gd name="connsiteX3100" fmla="*/ 1373783 w 5125300"/>
                <a:gd name="connsiteY3100" fmla="*/ 66862 h 1145447"/>
                <a:gd name="connsiteX3101" fmla="*/ 1367728 w 5125300"/>
                <a:gd name="connsiteY3101" fmla="*/ 82526 h 1145447"/>
                <a:gd name="connsiteX3102" fmla="*/ 1346477 w 5125300"/>
                <a:gd name="connsiteY3102" fmla="*/ 91127 h 1145447"/>
                <a:gd name="connsiteX3103" fmla="*/ 1324472 w 5125300"/>
                <a:gd name="connsiteY3103" fmla="*/ 86817 h 1145447"/>
                <a:gd name="connsiteX3104" fmla="*/ 1312139 w 5125300"/>
                <a:gd name="connsiteY3104" fmla="*/ 71372 h 1145447"/>
                <a:gd name="connsiteX3105" fmla="*/ 1318192 w 5125300"/>
                <a:gd name="connsiteY3105" fmla="*/ 55707 h 1145447"/>
                <a:gd name="connsiteX3106" fmla="*/ 1339444 w 5125300"/>
                <a:gd name="connsiteY3106" fmla="*/ 47107 h 1145447"/>
                <a:gd name="connsiteX3107" fmla="*/ 1351701 w 5125300"/>
                <a:gd name="connsiteY3107" fmla="*/ 46020 h 1145447"/>
                <a:gd name="connsiteX3108" fmla="*/ 4013861 w 5125300"/>
                <a:gd name="connsiteY3108" fmla="*/ 41370 h 1145447"/>
                <a:gd name="connsiteX3109" fmla="*/ 4070882 w 5125300"/>
                <a:gd name="connsiteY3109" fmla="*/ 41370 h 1145447"/>
                <a:gd name="connsiteX3110" fmla="*/ 4108527 w 5125300"/>
                <a:gd name="connsiteY3110" fmla="*/ 68170 h 1145447"/>
                <a:gd name="connsiteX3111" fmla="*/ 4108527 w 5125300"/>
                <a:gd name="connsiteY3111" fmla="*/ 148859 h 1145447"/>
                <a:gd name="connsiteX3112" fmla="*/ 4108527 w 5125300"/>
                <a:gd name="connsiteY3112" fmla="*/ 153452 h 1145447"/>
                <a:gd name="connsiteX3113" fmla="*/ 4108527 w 5125300"/>
                <a:gd name="connsiteY3113" fmla="*/ 198521 h 1145447"/>
                <a:gd name="connsiteX3114" fmla="*/ 4070882 w 5125300"/>
                <a:gd name="connsiteY3114" fmla="*/ 225318 h 1145447"/>
                <a:gd name="connsiteX3115" fmla="*/ 4013863 w 5125300"/>
                <a:gd name="connsiteY3115" fmla="*/ 225318 h 1145447"/>
                <a:gd name="connsiteX3116" fmla="*/ 3976216 w 5125300"/>
                <a:gd name="connsiteY3116" fmla="*/ 198521 h 1145447"/>
                <a:gd name="connsiteX3117" fmla="*/ 3976216 w 5125300"/>
                <a:gd name="connsiteY3117" fmla="*/ 153452 h 1145447"/>
                <a:gd name="connsiteX3118" fmla="*/ 3976216 w 5125300"/>
                <a:gd name="connsiteY3118" fmla="*/ 148859 h 1145447"/>
                <a:gd name="connsiteX3119" fmla="*/ 3976216 w 5125300"/>
                <a:gd name="connsiteY3119" fmla="*/ 68170 h 1145447"/>
                <a:gd name="connsiteX3120" fmla="*/ 4013861 w 5125300"/>
                <a:gd name="connsiteY3120" fmla="*/ 41370 h 1145447"/>
                <a:gd name="connsiteX3121" fmla="*/ 2719405 w 5125300"/>
                <a:gd name="connsiteY3121" fmla="*/ 41370 h 1145447"/>
                <a:gd name="connsiteX3122" fmla="*/ 2776424 w 5125300"/>
                <a:gd name="connsiteY3122" fmla="*/ 41370 h 1145447"/>
                <a:gd name="connsiteX3123" fmla="*/ 2814071 w 5125300"/>
                <a:gd name="connsiteY3123" fmla="*/ 68170 h 1145447"/>
                <a:gd name="connsiteX3124" fmla="*/ 2814071 w 5125300"/>
                <a:gd name="connsiteY3124" fmla="*/ 148859 h 1145447"/>
                <a:gd name="connsiteX3125" fmla="*/ 2814071 w 5125300"/>
                <a:gd name="connsiteY3125" fmla="*/ 153452 h 1145447"/>
                <a:gd name="connsiteX3126" fmla="*/ 2814071 w 5125300"/>
                <a:gd name="connsiteY3126" fmla="*/ 198521 h 1145447"/>
                <a:gd name="connsiteX3127" fmla="*/ 2776424 w 5125300"/>
                <a:gd name="connsiteY3127" fmla="*/ 225318 h 1145447"/>
                <a:gd name="connsiteX3128" fmla="*/ 2719405 w 5125300"/>
                <a:gd name="connsiteY3128" fmla="*/ 225318 h 1145447"/>
                <a:gd name="connsiteX3129" fmla="*/ 2681757 w 5125300"/>
                <a:gd name="connsiteY3129" fmla="*/ 198521 h 1145447"/>
                <a:gd name="connsiteX3130" fmla="*/ 2681757 w 5125300"/>
                <a:gd name="connsiteY3130" fmla="*/ 153452 h 1145447"/>
                <a:gd name="connsiteX3131" fmla="*/ 2681757 w 5125300"/>
                <a:gd name="connsiteY3131" fmla="*/ 148859 h 1145447"/>
                <a:gd name="connsiteX3132" fmla="*/ 2681757 w 5125300"/>
                <a:gd name="connsiteY3132" fmla="*/ 68170 h 1145447"/>
                <a:gd name="connsiteX3133" fmla="*/ 2719405 w 5125300"/>
                <a:gd name="connsiteY3133" fmla="*/ 41370 h 1145447"/>
                <a:gd name="connsiteX3134" fmla="*/ 1427396 w 5125300"/>
                <a:gd name="connsiteY3134" fmla="*/ 41370 h 1145447"/>
                <a:gd name="connsiteX3135" fmla="*/ 1484416 w 5125300"/>
                <a:gd name="connsiteY3135" fmla="*/ 41370 h 1145447"/>
                <a:gd name="connsiteX3136" fmla="*/ 1522063 w 5125300"/>
                <a:gd name="connsiteY3136" fmla="*/ 68170 h 1145447"/>
                <a:gd name="connsiteX3137" fmla="*/ 1522063 w 5125300"/>
                <a:gd name="connsiteY3137" fmla="*/ 148859 h 1145447"/>
                <a:gd name="connsiteX3138" fmla="*/ 1522063 w 5125300"/>
                <a:gd name="connsiteY3138" fmla="*/ 153452 h 1145447"/>
                <a:gd name="connsiteX3139" fmla="*/ 1522063 w 5125300"/>
                <a:gd name="connsiteY3139" fmla="*/ 198521 h 1145447"/>
                <a:gd name="connsiteX3140" fmla="*/ 1484416 w 5125300"/>
                <a:gd name="connsiteY3140" fmla="*/ 225318 h 1145447"/>
                <a:gd name="connsiteX3141" fmla="*/ 1427396 w 5125300"/>
                <a:gd name="connsiteY3141" fmla="*/ 225318 h 1145447"/>
                <a:gd name="connsiteX3142" fmla="*/ 1389749 w 5125300"/>
                <a:gd name="connsiteY3142" fmla="*/ 198521 h 1145447"/>
                <a:gd name="connsiteX3143" fmla="*/ 1389749 w 5125300"/>
                <a:gd name="connsiteY3143" fmla="*/ 153452 h 1145447"/>
                <a:gd name="connsiteX3144" fmla="*/ 1389749 w 5125300"/>
                <a:gd name="connsiteY3144" fmla="*/ 148859 h 1145447"/>
                <a:gd name="connsiteX3145" fmla="*/ 1389749 w 5125300"/>
                <a:gd name="connsiteY3145" fmla="*/ 68170 h 1145447"/>
                <a:gd name="connsiteX3146" fmla="*/ 1427396 w 5125300"/>
                <a:gd name="connsiteY3146" fmla="*/ 41370 h 1145447"/>
                <a:gd name="connsiteX3147" fmla="*/ 4949969 w 5125300"/>
                <a:gd name="connsiteY3147" fmla="*/ 36534 h 1145447"/>
                <a:gd name="connsiteX3148" fmla="*/ 4967062 w 5125300"/>
                <a:gd name="connsiteY3148" fmla="*/ 41576 h 1145447"/>
                <a:gd name="connsiteX3149" fmla="*/ 5007577 w 5125300"/>
                <a:gd name="connsiteY3149" fmla="*/ 70415 h 1145447"/>
                <a:gd name="connsiteX3150" fmla="*/ 5007575 w 5125300"/>
                <a:gd name="connsiteY3150" fmla="*/ 94753 h 1145447"/>
                <a:gd name="connsiteX3151" fmla="*/ 4981684 w 5125300"/>
                <a:gd name="connsiteY3151" fmla="*/ 113181 h 1145447"/>
                <a:gd name="connsiteX3152" fmla="*/ 4947499 w 5125300"/>
                <a:gd name="connsiteY3152" fmla="*/ 113181 h 1145447"/>
                <a:gd name="connsiteX3153" fmla="*/ 4906983 w 5125300"/>
                <a:gd name="connsiteY3153" fmla="*/ 84341 h 1145447"/>
                <a:gd name="connsiteX3154" fmla="*/ 4906983 w 5125300"/>
                <a:gd name="connsiteY3154" fmla="*/ 60005 h 1145447"/>
                <a:gd name="connsiteX3155" fmla="*/ 4932874 w 5125300"/>
                <a:gd name="connsiteY3155" fmla="*/ 41576 h 1145447"/>
                <a:gd name="connsiteX3156" fmla="*/ 4949969 w 5125300"/>
                <a:gd name="connsiteY3156" fmla="*/ 36534 h 1145447"/>
                <a:gd name="connsiteX3157" fmla="*/ 3655250 w 5125300"/>
                <a:gd name="connsiteY3157" fmla="*/ 36534 h 1145447"/>
                <a:gd name="connsiteX3158" fmla="*/ 3672342 w 5125300"/>
                <a:gd name="connsiteY3158" fmla="*/ 41576 h 1145447"/>
                <a:gd name="connsiteX3159" fmla="*/ 3712856 w 5125300"/>
                <a:gd name="connsiteY3159" fmla="*/ 70415 h 1145447"/>
                <a:gd name="connsiteX3160" fmla="*/ 3712856 w 5125300"/>
                <a:gd name="connsiteY3160" fmla="*/ 94753 h 1145447"/>
                <a:gd name="connsiteX3161" fmla="*/ 3686966 w 5125300"/>
                <a:gd name="connsiteY3161" fmla="*/ 113181 h 1145447"/>
                <a:gd name="connsiteX3162" fmla="*/ 3652779 w 5125300"/>
                <a:gd name="connsiteY3162" fmla="*/ 113181 h 1145447"/>
                <a:gd name="connsiteX3163" fmla="*/ 3612266 w 5125300"/>
                <a:gd name="connsiteY3163" fmla="*/ 84341 h 1145447"/>
                <a:gd name="connsiteX3164" fmla="*/ 3612266 w 5125300"/>
                <a:gd name="connsiteY3164" fmla="*/ 60005 h 1145447"/>
                <a:gd name="connsiteX3165" fmla="*/ 3638157 w 5125300"/>
                <a:gd name="connsiteY3165" fmla="*/ 41576 h 1145447"/>
                <a:gd name="connsiteX3166" fmla="*/ 3655250 w 5125300"/>
                <a:gd name="connsiteY3166" fmla="*/ 36534 h 1145447"/>
                <a:gd name="connsiteX3167" fmla="*/ 2360791 w 5125300"/>
                <a:gd name="connsiteY3167" fmla="*/ 36534 h 1145447"/>
                <a:gd name="connsiteX3168" fmla="*/ 2377886 w 5125300"/>
                <a:gd name="connsiteY3168" fmla="*/ 41576 h 1145447"/>
                <a:gd name="connsiteX3169" fmla="*/ 2418398 w 5125300"/>
                <a:gd name="connsiteY3169" fmla="*/ 70415 h 1145447"/>
                <a:gd name="connsiteX3170" fmla="*/ 2418398 w 5125300"/>
                <a:gd name="connsiteY3170" fmla="*/ 94753 h 1145447"/>
                <a:gd name="connsiteX3171" fmla="*/ 2392509 w 5125300"/>
                <a:gd name="connsiteY3171" fmla="*/ 113181 h 1145447"/>
                <a:gd name="connsiteX3172" fmla="*/ 2358321 w 5125300"/>
                <a:gd name="connsiteY3172" fmla="*/ 113181 h 1145447"/>
                <a:gd name="connsiteX3173" fmla="*/ 2317808 w 5125300"/>
                <a:gd name="connsiteY3173" fmla="*/ 84341 h 1145447"/>
                <a:gd name="connsiteX3174" fmla="*/ 2317808 w 5125300"/>
                <a:gd name="connsiteY3174" fmla="*/ 60005 h 1145447"/>
                <a:gd name="connsiteX3175" fmla="*/ 2343699 w 5125300"/>
                <a:gd name="connsiteY3175" fmla="*/ 41576 h 1145447"/>
                <a:gd name="connsiteX3176" fmla="*/ 2360791 w 5125300"/>
                <a:gd name="connsiteY3176" fmla="*/ 36534 h 1145447"/>
                <a:gd name="connsiteX3177" fmla="*/ 1068786 w 5125300"/>
                <a:gd name="connsiteY3177" fmla="*/ 36534 h 1145447"/>
                <a:gd name="connsiteX3178" fmla="*/ 1085877 w 5125300"/>
                <a:gd name="connsiteY3178" fmla="*/ 41576 h 1145447"/>
                <a:gd name="connsiteX3179" fmla="*/ 1126392 w 5125300"/>
                <a:gd name="connsiteY3179" fmla="*/ 70415 h 1145447"/>
                <a:gd name="connsiteX3180" fmla="*/ 1126390 w 5125300"/>
                <a:gd name="connsiteY3180" fmla="*/ 94753 h 1145447"/>
                <a:gd name="connsiteX3181" fmla="*/ 1100501 w 5125300"/>
                <a:gd name="connsiteY3181" fmla="*/ 113181 h 1145447"/>
                <a:gd name="connsiteX3182" fmla="*/ 1066316 w 5125300"/>
                <a:gd name="connsiteY3182" fmla="*/ 113181 h 1145447"/>
                <a:gd name="connsiteX3183" fmla="*/ 1025800 w 5125300"/>
                <a:gd name="connsiteY3183" fmla="*/ 84341 h 1145447"/>
                <a:gd name="connsiteX3184" fmla="*/ 1025800 w 5125300"/>
                <a:gd name="connsiteY3184" fmla="*/ 60005 h 1145447"/>
                <a:gd name="connsiteX3185" fmla="*/ 1051691 w 5125300"/>
                <a:gd name="connsiteY3185" fmla="*/ 41576 h 1145447"/>
                <a:gd name="connsiteX3186" fmla="*/ 1068786 w 5125300"/>
                <a:gd name="connsiteY3186" fmla="*/ 36534 h 1145447"/>
                <a:gd name="connsiteX3187" fmla="*/ 3856210 w 5125300"/>
                <a:gd name="connsiteY3187" fmla="*/ 14477 h 1145447"/>
                <a:gd name="connsiteX3188" fmla="*/ 3865611 w 5125300"/>
                <a:gd name="connsiteY3188" fmla="*/ 17389 h 1145447"/>
                <a:gd name="connsiteX3189" fmla="*/ 3879703 w 5125300"/>
                <a:gd name="connsiteY3189" fmla="*/ 27783 h 1145447"/>
                <a:gd name="connsiteX3190" fmla="*/ 3879366 w 5125300"/>
                <a:gd name="connsiteY3190" fmla="*/ 41264 h 1145447"/>
                <a:gd name="connsiteX3191" fmla="*/ 3864766 w 5125300"/>
                <a:gd name="connsiteY3191" fmla="*/ 51295 h 1145447"/>
                <a:gd name="connsiteX3192" fmla="*/ 3845825 w 5125300"/>
                <a:gd name="connsiteY3192" fmla="*/ 51058 h 1145447"/>
                <a:gd name="connsiteX3193" fmla="*/ 3831735 w 5125300"/>
                <a:gd name="connsiteY3193" fmla="*/ 40663 h 1145447"/>
                <a:gd name="connsiteX3194" fmla="*/ 3832070 w 5125300"/>
                <a:gd name="connsiteY3194" fmla="*/ 27181 h 1145447"/>
                <a:gd name="connsiteX3195" fmla="*/ 3846668 w 5125300"/>
                <a:gd name="connsiteY3195" fmla="*/ 17152 h 1145447"/>
                <a:gd name="connsiteX3196" fmla="*/ 3856210 w 5125300"/>
                <a:gd name="connsiteY3196" fmla="*/ 14477 h 1145447"/>
                <a:gd name="connsiteX3197" fmla="*/ 2561752 w 5125300"/>
                <a:gd name="connsiteY3197" fmla="*/ 14477 h 1145447"/>
                <a:gd name="connsiteX3198" fmla="*/ 2571153 w 5125300"/>
                <a:gd name="connsiteY3198" fmla="*/ 17389 h 1145447"/>
                <a:gd name="connsiteX3199" fmla="*/ 2585243 w 5125300"/>
                <a:gd name="connsiteY3199" fmla="*/ 27783 h 1145447"/>
                <a:gd name="connsiteX3200" fmla="*/ 2584908 w 5125300"/>
                <a:gd name="connsiteY3200" fmla="*/ 41264 h 1145447"/>
                <a:gd name="connsiteX3201" fmla="*/ 2570309 w 5125300"/>
                <a:gd name="connsiteY3201" fmla="*/ 51295 h 1145447"/>
                <a:gd name="connsiteX3202" fmla="*/ 2551368 w 5125300"/>
                <a:gd name="connsiteY3202" fmla="*/ 51058 h 1145447"/>
                <a:gd name="connsiteX3203" fmla="*/ 2537277 w 5125300"/>
                <a:gd name="connsiteY3203" fmla="*/ 40663 h 1145447"/>
                <a:gd name="connsiteX3204" fmla="*/ 2537613 w 5125300"/>
                <a:gd name="connsiteY3204" fmla="*/ 27181 h 1145447"/>
                <a:gd name="connsiteX3205" fmla="*/ 2552212 w 5125300"/>
                <a:gd name="connsiteY3205" fmla="*/ 17152 h 1145447"/>
                <a:gd name="connsiteX3206" fmla="*/ 2561752 w 5125300"/>
                <a:gd name="connsiteY3206" fmla="*/ 14477 h 1145447"/>
                <a:gd name="connsiteX3207" fmla="*/ 1269744 w 5125300"/>
                <a:gd name="connsiteY3207" fmla="*/ 14477 h 1145447"/>
                <a:gd name="connsiteX3208" fmla="*/ 1279145 w 5125300"/>
                <a:gd name="connsiteY3208" fmla="*/ 17389 h 1145447"/>
                <a:gd name="connsiteX3209" fmla="*/ 1293236 w 5125300"/>
                <a:gd name="connsiteY3209" fmla="*/ 27783 h 1145447"/>
                <a:gd name="connsiteX3210" fmla="*/ 1292901 w 5125300"/>
                <a:gd name="connsiteY3210" fmla="*/ 41264 h 1145447"/>
                <a:gd name="connsiteX3211" fmla="*/ 1278301 w 5125300"/>
                <a:gd name="connsiteY3211" fmla="*/ 51295 h 1145447"/>
                <a:gd name="connsiteX3212" fmla="*/ 1259360 w 5125300"/>
                <a:gd name="connsiteY3212" fmla="*/ 51058 h 1145447"/>
                <a:gd name="connsiteX3213" fmla="*/ 1245270 w 5125300"/>
                <a:gd name="connsiteY3213" fmla="*/ 40663 h 1145447"/>
                <a:gd name="connsiteX3214" fmla="*/ 1245605 w 5125300"/>
                <a:gd name="connsiteY3214" fmla="*/ 27181 h 1145447"/>
                <a:gd name="connsiteX3215" fmla="*/ 1260204 w 5125300"/>
                <a:gd name="connsiteY3215" fmla="*/ 17152 h 1145447"/>
                <a:gd name="connsiteX3216" fmla="*/ 1269744 w 5125300"/>
                <a:gd name="connsiteY3216" fmla="*/ 14477 h 1145447"/>
                <a:gd name="connsiteX3217" fmla="*/ 4488703 w 5125300"/>
                <a:gd name="connsiteY3217" fmla="*/ 13708 h 1145447"/>
                <a:gd name="connsiteX3218" fmla="*/ 4498951 w 5125300"/>
                <a:gd name="connsiteY3218" fmla="*/ 17117 h 1145447"/>
                <a:gd name="connsiteX3219" fmla="*/ 4510778 w 5125300"/>
                <a:gd name="connsiteY3219" fmla="*/ 26316 h 1145447"/>
                <a:gd name="connsiteX3220" fmla="*/ 4509850 w 5125300"/>
                <a:gd name="connsiteY3220" fmla="*/ 41181 h 1145447"/>
                <a:gd name="connsiteX3221" fmla="*/ 4496927 w 5125300"/>
                <a:gd name="connsiteY3221" fmla="*/ 49600 h 1145447"/>
                <a:gd name="connsiteX3222" fmla="*/ 4476045 w 5125300"/>
                <a:gd name="connsiteY3222" fmla="*/ 48940 h 1145447"/>
                <a:gd name="connsiteX3223" fmla="*/ 4464218 w 5125300"/>
                <a:gd name="connsiteY3223" fmla="*/ 39741 h 1145447"/>
                <a:gd name="connsiteX3224" fmla="*/ 4465144 w 5125300"/>
                <a:gd name="connsiteY3224" fmla="*/ 24877 h 1145447"/>
                <a:gd name="connsiteX3225" fmla="*/ 4478069 w 5125300"/>
                <a:gd name="connsiteY3225" fmla="*/ 16457 h 1145447"/>
                <a:gd name="connsiteX3226" fmla="*/ 4488703 w 5125300"/>
                <a:gd name="connsiteY3226" fmla="*/ 13708 h 1145447"/>
                <a:gd name="connsiteX3227" fmla="*/ 3193983 w 5125300"/>
                <a:gd name="connsiteY3227" fmla="*/ 13708 h 1145447"/>
                <a:gd name="connsiteX3228" fmla="*/ 3204233 w 5125300"/>
                <a:gd name="connsiteY3228" fmla="*/ 17117 h 1145447"/>
                <a:gd name="connsiteX3229" fmla="*/ 3216058 w 5125300"/>
                <a:gd name="connsiteY3229" fmla="*/ 26316 h 1145447"/>
                <a:gd name="connsiteX3230" fmla="*/ 3215134 w 5125300"/>
                <a:gd name="connsiteY3230" fmla="*/ 41181 h 1145447"/>
                <a:gd name="connsiteX3231" fmla="*/ 3202207 w 5125300"/>
                <a:gd name="connsiteY3231" fmla="*/ 49600 h 1145447"/>
                <a:gd name="connsiteX3232" fmla="*/ 3181325 w 5125300"/>
                <a:gd name="connsiteY3232" fmla="*/ 48940 h 1145447"/>
                <a:gd name="connsiteX3233" fmla="*/ 3169499 w 5125300"/>
                <a:gd name="connsiteY3233" fmla="*/ 39741 h 1145447"/>
                <a:gd name="connsiteX3234" fmla="*/ 3170426 w 5125300"/>
                <a:gd name="connsiteY3234" fmla="*/ 24877 h 1145447"/>
                <a:gd name="connsiteX3235" fmla="*/ 3183352 w 5125300"/>
                <a:gd name="connsiteY3235" fmla="*/ 16457 h 1145447"/>
                <a:gd name="connsiteX3236" fmla="*/ 3193983 w 5125300"/>
                <a:gd name="connsiteY3236" fmla="*/ 13708 h 1145447"/>
                <a:gd name="connsiteX3237" fmla="*/ 1899525 w 5125300"/>
                <a:gd name="connsiteY3237" fmla="*/ 13708 h 1145447"/>
                <a:gd name="connsiteX3238" fmla="*/ 1909776 w 5125300"/>
                <a:gd name="connsiteY3238" fmla="*/ 17117 h 1145447"/>
                <a:gd name="connsiteX3239" fmla="*/ 1921602 w 5125300"/>
                <a:gd name="connsiteY3239" fmla="*/ 26316 h 1145447"/>
                <a:gd name="connsiteX3240" fmla="*/ 1920676 w 5125300"/>
                <a:gd name="connsiteY3240" fmla="*/ 41181 h 1145447"/>
                <a:gd name="connsiteX3241" fmla="*/ 1907749 w 5125300"/>
                <a:gd name="connsiteY3241" fmla="*/ 49600 h 1145447"/>
                <a:gd name="connsiteX3242" fmla="*/ 1886869 w 5125300"/>
                <a:gd name="connsiteY3242" fmla="*/ 48940 h 1145447"/>
                <a:gd name="connsiteX3243" fmla="*/ 1875041 w 5125300"/>
                <a:gd name="connsiteY3243" fmla="*/ 39741 h 1145447"/>
                <a:gd name="connsiteX3244" fmla="*/ 1875966 w 5125300"/>
                <a:gd name="connsiteY3244" fmla="*/ 24877 h 1145447"/>
                <a:gd name="connsiteX3245" fmla="*/ 1888892 w 5125300"/>
                <a:gd name="connsiteY3245" fmla="*/ 16457 h 1145447"/>
                <a:gd name="connsiteX3246" fmla="*/ 1899525 w 5125300"/>
                <a:gd name="connsiteY3246" fmla="*/ 13708 h 1145447"/>
                <a:gd name="connsiteX3247" fmla="*/ 607516 w 5125300"/>
                <a:gd name="connsiteY3247" fmla="*/ 13708 h 1145447"/>
                <a:gd name="connsiteX3248" fmla="*/ 617768 w 5125300"/>
                <a:gd name="connsiteY3248" fmla="*/ 17117 h 1145447"/>
                <a:gd name="connsiteX3249" fmla="*/ 629594 w 5125300"/>
                <a:gd name="connsiteY3249" fmla="*/ 26316 h 1145447"/>
                <a:gd name="connsiteX3250" fmla="*/ 628667 w 5125300"/>
                <a:gd name="connsiteY3250" fmla="*/ 41181 h 1145447"/>
                <a:gd name="connsiteX3251" fmla="*/ 615742 w 5125300"/>
                <a:gd name="connsiteY3251" fmla="*/ 49600 h 1145447"/>
                <a:gd name="connsiteX3252" fmla="*/ 594862 w 5125300"/>
                <a:gd name="connsiteY3252" fmla="*/ 48940 h 1145447"/>
                <a:gd name="connsiteX3253" fmla="*/ 583034 w 5125300"/>
                <a:gd name="connsiteY3253" fmla="*/ 39741 h 1145447"/>
                <a:gd name="connsiteX3254" fmla="*/ 583961 w 5125300"/>
                <a:gd name="connsiteY3254" fmla="*/ 24877 h 1145447"/>
                <a:gd name="connsiteX3255" fmla="*/ 596884 w 5125300"/>
                <a:gd name="connsiteY3255" fmla="*/ 16457 h 1145447"/>
                <a:gd name="connsiteX3256" fmla="*/ 607516 w 5125300"/>
                <a:gd name="connsiteY3256" fmla="*/ 13708 h 1145447"/>
                <a:gd name="connsiteX3257" fmla="*/ 4991277 w 5125300"/>
                <a:gd name="connsiteY3257" fmla="*/ 0 h 1145447"/>
                <a:gd name="connsiteX3258" fmla="*/ 5102880 w 5125300"/>
                <a:gd name="connsiteY3258" fmla="*/ 0 h 1145447"/>
                <a:gd name="connsiteX3259" fmla="*/ 5110303 w 5125300"/>
                <a:gd name="connsiteY3259" fmla="*/ 12760 h 1145447"/>
                <a:gd name="connsiteX3260" fmla="*/ 5101500 w 5125300"/>
                <a:gd name="connsiteY3260" fmla="*/ 27890 h 1145447"/>
                <a:gd name="connsiteX3261" fmla="*/ 5060636 w 5125300"/>
                <a:gd name="connsiteY3261" fmla="*/ 56979 h 1145447"/>
                <a:gd name="connsiteX3262" fmla="*/ 5018129 w 5125300"/>
                <a:gd name="connsiteY3262" fmla="*/ 56979 h 1145447"/>
                <a:gd name="connsiteX3263" fmla="*/ 4985935 w 5125300"/>
                <a:gd name="connsiteY3263" fmla="*/ 34063 h 1145447"/>
                <a:gd name="connsiteX3264" fmla="*/ 4985935 w 5125300"/>
                <a:gd name="connsiteY3264" fmla="*/ 3803 h 1145447"/>
                <a:gd name="connsiteX3265" fmla="*/ 4899571 w 5125300"/>
                <a:gd name="connsiteY3265" fmla="*/ 0 h 1145447"/>
                <a:gd name="connsiteX3266" fmla="*/ 4961877 w 5125300"/>
                <a:gd name="connsiteY3266" fmla="*/ 0 h 1145447"/>
                <a:gd name="connsiteX3267" fmla="*/ 4948709 w 5125300"/>
                <a:gd name="connsiteY3267" fmla="*/ 9047 h 1145447"/>
                <a:gd name="connsiteX3268" fmla="*/ 4911198 w 5125300"/>
                <a:gd name="connsiteY3268" fmla="*/ 8576 h 1145447"/>
                <a:gd name="connsiteX3269" fmla="*/ 4778421 w 5125300"/>
                <a:gd name="connsiteY3269" fmla="*/ 0 h 1145447"/>
                <a:gd name="connsiteX3270" fmla="*/ 4868326 w 5125300"/>
                <a:gd name="connsiteY3270" fmla="*/ 0 h 1145447"/>
                <a:gd name="connsiteX3271" fmla="*/ 4884429 w 5125300"/>
                <a:gd name="connsiteY3271" fmla="*/ 11462 h 1145447"/>
                <a:gd name="connsiteX3272" fmla="*/ 4884429 w 5125300"/>
                <a:gd name="connsiteY3272" fmla="*/ 46031 h 1145447"/>
                <a:gd name="connsiteX3273" fmla="*/ 4845775 w 5125300"/>
                <a:gd name="connsiteY3273" fmla="*/ 73546 h 1145447"/>
                <a:gd name="connsiteX3274" fmla="*/ 4797217 w 5125300"/>
                <a:gd name="connsiteY3274" fmla="*/ 73546 h 1145447"/>
                <a:gd name="connsiteX3275" fmla="*/ 4760440 w 5125300"/>
                <a:gd name="connsiteY3275" fmla="*/ 47365 h 1145447"/>
                <a:gd name="connsiteX3276" fmla="*/ 4760440 w 5125300"/>
                <a:gd name="connsiteY3276" fmla="*/ 12799 h 1145447"/>
                <a:gd name="connsiteX3277" fmla="*/ 4504496 w 5125300"/>
                <a:gd name="connsiteY3277" fmla="*/ 0 h 1145447"/>
                <a:gd name="connsiteX3278" fmla="*/ 4744836 w 5125300"/>
                <a:gd name="connsiteY3278" fmla="*/ 0 h 1145447"/>
                <a:gd name="connsiteX3279" fmla="*/ 4654261 w 5125300"/>
                <a:gd name="connsiteY3279" fmla="*/ 64478 h 1145447"/>
                <a:gd name="connsiteX3280" fmla="*/ 4595071 w 5125300"/>
                <a:gd name="connsiteY3280" fmla="*/ 64478 h 1145447"/>
                <a:gd name="connsiteX3281" fmla="*/ 4138606 w 5125300"/>
                <a:gd name="connsiteY3281" fmla="*/ 0 h 1145447"/>
                <a:gd name="connsiteX3282" fmla="*/ 4429525 w 5125300"/>
                <a:gd name="connsiteY3282" fmla="*/ 0 h 1145447"/>
                <a:gd name="connsiteX3283" fmla="*/ 4442104 w 5125300"/>
                <a:gd name="connsiteY3283" fmla="*/ 21620 h 1145447"/>
                <a:gd name="connsiteX3284" fmla="*/ 4442104 w 5125300"/>
                <a:gd name="connsiteY3284" fmla="*/ 92340 h 1145447"/>
                <a:gd name="connsiteX3285" fmla="*/ 4376519 w 5125300"/>
                <a:gd name="connsiteY3285" fmla="*/ 139030 h 1145447"/>
                <a:gd name="connsiteX3286" fmla="*/ 4284064 w 5125300"/>
                <a:gd name="connsiteY3286" fmla="*/ 139030 h 1145447"/>
                <a:gd name="connsiteX3287" fmla="*/ 4191613 w 5125300"/>
                <a:gd name="connsiteY3287" fmla="*/ 139030 h 1145447"/>
                <a:gd name="connsiteX3288" fmla="*/ 4126025 w 5125300"/>
                <a:gd name="connsiteY3288" fmla="*/ 92340 h 1145447"/>
                <a:gd name="connsiteX3289" fmla="*/ 4126025 w 5125300"/>
                <a:gd name="connsiteY3289" fmla="*/ 21620 h 1145447"/>
                <a:gd name="connsiteX3290" fmla="*/ 4021832 w 5125300"/>
                <a:gd name="connsiteY3290" fmla="*/ 0 h 1145447"/>
                <a:gd name="connsiteX3291" fmla="*/ 4101896 w 5125300"/>
                <a:gd name="connsiteY3291" fmla="*/ 0 h 1145447"/>
                <a:gd name="connsiteX3292" fmla="*/ 4087503 w 5125300"/>
                <a:gd name="connsiteY3292" fmla="*/ 13840 h 1145447"/>
                <a:gd name="connsiteX3293" fmla="*/ 4053175 w 5125300"/>
                <a:gd name="connsiteY3293" fmla="*/ 17488 h 1145447"/>
                <a:gd name="connsiteX3294" fmla="*/ 4023300 w 5125300"/>
                <a:gd name="connsiteY3294" fmla="*/ 1741 h 1145447"/>
                <a:gd name="connsiteX3295" fmla="*/ 3971190 w 5125300"/>
                <a:gd name="connsiteY3295" fmla="*/ 0 h 1145447"/>
                <a:gd name="connsiteX3296" fmla="*/ 3995578 w 5125300"/>
                <a:gd name="connsiteY3296" fmla="*/ 0 h 1145447"/>
                <a:gd name="connsiteX3297" fmla="*/ 4007211 w 5125300"/>
                <a:gd name="connsiteY3297" fmla="*/ 8580 h 1145447"/>
                <a:gd name="connsiteX3298" fmla="*/ 4006877 w 5125300"/>
                <a:gd name="connsiteY3298" fmla="*/ 22065 h 1145447"/>
                <a:gd name="connsiteX3299" fmla="*/ 3992278 w 5125300"/>
                <a:gd name="connsiteY3299" fmla="*/ 32094 h 1145447"/>
                <a:gd name="connsiteX3300" fmla="*/ 3973337 w 5125300"/>
                <a:gd name="connsiteY3300" fmla="*/ 31855 h 1145447"/>
                <a:gd name="connsiteX3301" fmla="*/ 3959247 w 5125300"/>
                <a:gd name="connsiteY3301" fmla="*/ 21463 h 1145447"/>
                <a:gd name="connsiteX3302" fmla="*/ 3959581 w 5125300"/>
                <a:gd name="connsiteY3302" fmla="*/ 7980 h 1145447"/>
                <a:gd name="connsiteX3303" fmla="*/ 3875638 w 5125300"/>
                <a:gd name="connsiteY3303" fmla="*/ 0 h 1145447"/>
                <a:gd name="connsiteX3304" fmla="*/ 3930243 w 5125300"/>
                <a:gd name="connsiteY3304" fmla="*/ 0 h 1145447"/>
                <a:gd name="connsiteX3305" fmla="*/ 3919968 w 5125300"/>
                <a:gd name="connsiteY3305" fmla="*/ 5319 h 1145447"/>
                <a:gd name="connsiteX3306" fmla="*/ 3876666 w 5125300"/>
                <a:gd name="connsiteY3306" fmla="*/ 448 h 1145447"/>
                <a:gd name="connsiteX3307" fmla="*/ 3696560 w 5125300"/>
                <a:gd name="connsiteY3307" fmla="*/ 0 h 1145447"/>
                <a:gd name="connsiteX3308" fmla="*/ 3808160 w 5125300"/>
                <a:gd name="connsiteY3308" fmla="*/ 0 h 1145447"/>
                <a:gd name="connsiteX3309" fmla="*/ 3815585 w 5125300"/>
                <a:gd name="connsiteY3309" fmla="*/ 12760 h 1145447"/>
                <a:gd name="connsiteX3310" fmla="*/ 3806780 w 5125300"/>
                <a:gd name="connsiteY3310" fmla="*/ 27890 h 1145447"/>
                <a:gd name="connsiteX3311" fmla="*/ 3765918 w 5125300"/>
                <a:gd name="connsiteY3311" fmla="*/ 56979 h 1145447"/>
                <a:gd name="connsiteX3312" fmla="*/ 3723409 w 5125300"/>
                <a:gd name="connsiteY3312" fmla="*/ 56979 h 1145447"/>
                <a:gd name="connsiteX3313" fmla="*/ 3691219 w 5125300"/>
                <a:gd name="connsiteY3313" fmla="*/ 34063 h 1145447"/>
                <a:gd name="connsiteX3314" fmla="*/ 3691219 w 5125300"/>
                <a:gd name="connsiteY3314" fmla="*/ 3803 h 1145447"/>
                <a:gd name="connsiteX3315" fmla="*/ 3604851 w 5125300"/>
                <a:gd name="connsiteY3315" fmla="*/ 0 h 1145447"/>
                <a:gd name="connsiteX3316" fmla="*/ 3667157 w 5125300"/>
                <a:gd name="connsiteY3316" fmla="*/ 0 h 1145447"/>
                <a:gd name="connsiteX3317" fmla="*/ 3653989 w 5125300"/>
                <a:gd name="connsiteY3317" fmla="*/ 9047 h 1145447"/>
                <a:gd name="connsiteX3318" fmla="*/ 3616478 w 5125300"/>
                <a:gd name="connsiteY3318" fmla="*/ 8576 h 1145447"/>
                <a:gd name="connsiteX3319" fmla="*/ 3483702 w 5125300"/>
                <a:gd name="connsiteY3319" fmla="*/ 0 h 1145447"/>
                <a:gd name="connsiteX3320" fmla="*/ 3573609 w 5125300"/>
                <a:gd name="connsiteY3320" fmla="*/ 0 h 1145447"/>
                <a:gd name="connsiteX3321" fmla="*/ 3589710 w 5125300"/>
                <a:gd name="connsiteY3321" fmla="*/ 11462 h 1145447"/>
                <a:gd name="connsiteX3322" fmla="*/ 3589710 w 5125300"/>
                <a:gd name="connsiteY3322" fmla="*/ 46031 h 1145447"/>
                <a:gd name="connsiteX3323" fmla="*/ 3551055 w 5125300"/>
                <a:gd name="connsiteY3323" fmla="*/ 73546 h 1145447"/>
                <a:gd name="connsiteX3324" fmla="*/ 3502497 w 5125300"/>
                <a:gd name="connsiteY3324" fmla="*/ 73546 h 1145447"/>
                <a:gd name="connsiteX3325" fmla="*/ 3465722 w 5125300"/>
                <a:gd name="connsiteY3325" fmla="*/ 47365 h 1145447"/>
                <a:gd name="connsiteX3326" fmla="*/ 3465722 w 5125300"/>
                <a:gd name="connsiteY3326" fmla="*/ 12799 h 1145447"/>
                <a:gd name="connsiteX3327" fmla="*/ 3209776 w 5125300"/>
                <a:gd name="connsiteY3327" fmla="*/ 0 h 1145447"/>
                <a:gd name="connsiteX3328" fmla="*/ 3450118 w 5125300"/>
                <a:gd name="connsiteY3328" fmla="*/ 0 h 1145447"/>
                <a:gd name="connsiteX3329" fmla="*/ 3359541 w 5125300"/>
                <a:gd name="connsiteY3329" fmla="*/ 64478 h 1145447"/>
                <a:gd name="connsiteX3330" fmla="*/ 3300351 w 5125300"/>
                <a:gd name="connsiteY3330" fmla="*/ 64478 h 1145447"/>
                <a:gd name="connsiteX3331" fmla="*/ 2844149 w 5125300"/>
                <a:gd name="connsiteY3331" fmla="*/ 0 h 1145447"/>
                <a:gd name="connsiteX3332" fmla="*/ 3134807 w 5125300"/>
                <a:gd name="connsiteY3332" fmla="*/ 0 h 1145447"/>
                <a:gd name="connsiteX3333" fmla="*/ 3147386 w 5125300"/>
                <a:gd name="connsiteY3333" fmla="*/ 21620 h 1145447"/>
                <a:gd name="connsiteX3334" fmla="*/ 3147386 w 5125300"/>
                <a:gd name="connsiteY3334" fmla="*/ 92340 h 1145447"/>
                <a:gd name="connsiteX3335" fmla="*/ 3081801 w 5125300"/>
                <a:gd name="connsiteY3335" fmla="*/ 139030 h 1145447"/>
                <a:gd name="connsiteX3336" fmla="*/ 2989607 w 5125300"/>
                <a:gd name="connsiteY3336" fmla="*/ 139030 h 1145447"/>
                <a:gd name="connsiteX3337" fmla="*/ 2989347 w 5125300"/>
                <a:gd name="connsiteY3337" fmla="*/ 139030 h 1145447"/>
                <a:gd name="connsiteX3338" fmla="*/ 2897155 w 5125300"/>
                <a:gd name="connsiteY3338" fmla="*/ 139030 h 1145447"/>
                <a:gd name="connsiteX3339" fmla="*/ 2831567 w 5125300"/>
                <a:gd name="connsiteY3339" fmla="*/ 92340 h 1145447"/>
                <a:gd name="connsiteX3340" fmla="*/ 2831569 w 5125300"/>
                <a:gd name="connsiteY3340" fmla="*/ 21620 h 1145447"/>
                <a:gd name="connsiteX3341" fmla="*/ 2727374 w 5125300"/>
                <a:gd name="connsiteY3341" fmla="*/ 0 h 1145447"/>
                <a:gd name="connsiteX3342" fmla="*/ 2807439 w 5125300"/>
                <a:gd name="connsiteY3342" fmla="*/ 0 h 1145447"/>
                <a:gd name="connsiteX3343" fmla="*/ 2793045 w 5125300"/>
                <a:gd name="connsiteY3343" fmla="*/ 13840 h 1145447"/>
                <a:gd name="connsiteX3344" fmla="*/ 2758719 w 5125300"/>
                <a:gd name="connsiteY3344" fmla="*/ 17488 h 1145447"/>
                <a:gd name="connsiteX3345" fmla="*/ 2728842 w 5125300"/>
                <a:gd name="connsiteY3345" fmla="*/ 1741 h 1145447"/>
                <a:gd name="connsiteX3346" fmla="*/ 2676733 w 5125300"/>
                <a:gd name="connsiteY3346" fmla="*/ 0 h 1145447"/>
                <a:gd name="connsiteX3347" fmla="*/ 2701120 w 5125300"/>
                <a:gd name="connsiteY3347" fmla="*/ 0 h 1145447"/>
                <a:gd name="connsiteX3348" fmla="*/ 2712755 w 5125300"/>
                <a:gd name="connsiteY3348" fmla="*/ 8580 h 1145447"/>
                <a:gd name="connsiteX3349" fmla="*/ 2712418 w 5125300"/>
                <a:gd name="connsiteY3349" fmla="*/ 22065 h 1145447"/>
                <a:gd name="connsiteX3350" fmla="*/ 2697818 w 5125300"/>
                <a:gd name="connsiteY3350" fmla="*/ 32094 h 1145447"/>
                <a:gd name="connsiteX3351" fmla="*/ 2678877 w 5125300"/>
                <a:gd name="connsiteY3351" fmla="*/ 31855 h 1145447"/>
                <a:gd name="connsiteX3352" fmla="*/ 2664787 w 5125300"/>
                <a:gd name="connsiteY3352" fmla="*/ 21463 h 1145447"/>
                <a:gd name="connsiteX3353" fmla="*/ 2665123 w 5125300"/>
                <a:gd name="connsiteY3353" fmla="*/ 7980 h 1145447"/>
                <a:gd name="connsiteX3354" fmla="*/ 2581179 w 5125300"/>
                <a:gd name="connsiteY3354" fmla="*/ 0 h 1145447"/>
                <a:gd name="connsiteX3355" fmla="*/ 2635785 w 5125300"/>
                <a:gd name="connsiteY3355" fmla="*/ 0 h 1145447"/>
                <a:gd name="connsiteX3356" fmla="*/ 2625509 w 5125300"/>
                <a:gd name="connsiteY3356" fmla="*/ 5319 h 1145447"/>
                <a:gd name="connsiteX3357" fmla="*/ 2582207 w 5125300"/>
                <a:gd name="connsiteY3357" fmla="*/ 448 h 1145447"/>
                <a:gd name="connsiteX3358" fmla="*/ 2402102 w 5125300"/>
                <a:gd name="connsiteY3358" fmla="*/ 0 h 1145447"/>
                <a:gd name="connsiteX3359" fmla="*/ 2513702 w 5125300"/>
                <a:gd name="connsiteY3359" fmla="*/ 0 h 1145447"/>
                <a:gd name="connsiteX3360" fmla="*/ 2521127 w 5125300"/>
                <a:gd name="connsiteY3360" fmla="*/ 12760 h 1145447"/>
                <a:gd name="connsiteX3361" fmla="*/ 2512322 w 5125300"/>
                <a:gd name="connsiteY3361" fmla="*/ 27890 h 1145447"/>
                <a:gd name="connsiteX3362" fmla="*/ 2471460 w 5125300"/>
                <a:gd name="connsiteY3362" fmla="*/ 56979 h 1145447"/>
                <a:gd name="connsiteX3363" fmla="*/ 2428953 w 5125300"/>
                <a:gd name="connsiteY3363" fmla="*/ 56979 h 1145447"/>
                <a:gd name="connsiteX3364" fmla="*/ 2396760 w 5125300"/>
                <a:gd name="connsiteY3364" fmla="*/ 34063 h 1145447"/>
                <a:gd name="connsiteX3365" fmla="*/ 2396760 w 5125300"/>
                <a:gd name="connsiteY3365" fmla="*/ 3803 h 1145447"/>
                <a:gd name="connsiteX3366" fmla="*/ 2310394 w 5125300"/>
                <a:gd name="connsiteY3366" fmla="*/ 0 h 1145447"/>
                <a:gd name="connsiteX3367" fmla="*/ 2372699 w 5125300"/>
                <a:gd name="connsiteY3367" fmla="*/ 0 h 1145447"/>
                <a:gd name="connsiteX3368" fmla="*/ 2359531 w 5125300"/>
                <a:gd name="connsiteY3368" fmla="*/ 9047 h 1145447"/>
                <a:gd name="connsiteX3369" fmla="*/ 2322021 w 5125300"/>
                <a:gd name="connsiteY3369" fmla="*/ 8576 h 1145447"/>
                <a:gd name="connsiteX3370" fmla="*/ 2189246 w 5125300"/>
                <a:gd name="connsiteY3370" fmla="*/ 0 h 1145447"/>
                <a:gd name="connsiteX3371" fmla="*/ 2279150 w 5125300"/>
                <a:gd name="connsiteY3371" fmla="*/ 0 h 1145447"/>
                <a:gd name="connsiteX3372" fmla="*/ 2295252 w 5125300"/>
                <a:gd name="connsiteY3372" fmla="*/ 11462 h 1145447"/>
                <a:gd name="connsiteX3373" fmla="*/ 2295252 w 5125300"/>
                <a:gd name="connsiteY3373" fmla="*/ 46031 h 1145447"/>
                <a:gd name="connsiteX3374" fmla="*/ 2256599 w 5125300"/>
                <a:gd name="connsiteY3374" fmla="*/ 73546 h 1145447"/>
                <a:gd name="connsiteX3375" fmla="*/ 2208039 w 5125300"/>
                <a:gd name="connsiteY3375" fmla="*/ 73546 h 1145447"/>
                <a:gd name="connsiteX3376" fmla="*/ 2171266 w 5125300"/>
                <a:gd name="connsiteY3376" fmla="*/ 47365 h 1145447"/>
                <a:gd name="connsiteX3377" fmla="*/ 2171266 w 5125300"/>
                <a:gd name="connsiteY3377" fmla="*/ 12799 h 1145447"/>
                <a:gd name="connsiteX3378" fmla="*/ 1915320 w 5125300"/>
                <a:gd name="connsiteY3378" fmla="*/ 0 h 1145447"/>
                <a:gd name="connsiteX3379" fmla="*/ 2155658 w 5125300"/>
                <a:gd name="connsiteY3379" fmla="*/ 0 h 1145447"/>
                <a:gd name="connsiteX3380" fmla="*/ 2065083 w 5125300"/>
                <a:gd name="connsiteY3380" fmla="*/ 64478 h 1145447"/>
                <a:gd name="connsiteX3381" fmla="*/ 2005895 w 5125300"/>
                <a:gd name="connsiteY3381" fmla="*/ 64478 h 1145447"/>
                <a:gd name="connsiteX3382" fmla="*/ 1552142 w 5125300"/>
                <a:gd name="connsiteY3382" fmla="*/ 0 h 1145447"/>
                <a:gd name="connsiteX3383" fmla="*/ 1840349 w 5125300"/>
                <a:gd name="connsiteY3383" fmla="*/ 0 h 1145447"/>
                <a:gd name="connsiteX3384" fmla="*/ 1852929 w 5125300"/>
                <a:gd name="connsiteY3384" fmla="*/ 21620 h 1145447"/>
                <a:gd name="connsiteX3385" fmla="*/ 1852929 w 5125300"/>
                <a:gd name="connsiteY3385" fmla="*/ 92340 h 1145447"/>
                <a:gd name="connsiteX3386" fmla="*/ 1787343 w 5125300"/>
                <a:gd name="connsiteY3386" fmla="*/ 139030 h 1145447"/>
                <a:gd name="connsiteX3387" fmla="*/ 1697599 w 5125300"/>
                <a:gd name="connsiteY3387" fmla="*/ 139030 h 1145447"/>
                <a:gd name="connsiteX3388" fmla="*/ 1694887 w 5125300"/>
                <a:gd name="connsiteY3388" fmla="*/ 139030 h 1145447"/>
                <a:gd name="connsiteX3389" fmla="*/ 1605148 w 5125300"/>
                <a:gd name="connsiteY3389" fmla="*/ 139030 h 1145447"/>
                <a:gd name="connsiteX3390" fmla="*/ 1539560 w 5125300"/>
                <a:gd name="connsiteY3390" fmla="*/ 92340 h 1145447"/>
                <a:gd name="connsiteX3391" fmla="*/ 1539564 w 5125300"/>
                <a:gd name="connsiteY3391" fmla="*/ 21620 h 1145447"/>
                <a:gd name="connsiteX3392" fmla="*/ 1435365 w 5125300"/>
                <a:gd name="connsiteY3392" fmla="*/ 0 h 1145447"/>
                <a:gd name="connsiteX3393" fmla="*/ 1515431 w 5125300"/>
                <a:gd name="connsiteY3393" fmla="*/ 0 h 1145447"/>
                <a:gd name="connsiteX3394" fmla="*/ 1501038 w 5125300"/>
                <a:gd name="connsiteY3394" fmla="*/ 13840 h 1145447"/>
                <a:gd name="connsiteX3395" fmla="*/ 1466711 w 5125300"/>
                <a:gd name="connsiteY3395" fmla="*/ 17488 h 1145447"/>
                <a:gd name="connsiteX3396" fmla="*/ 1436834 w 5125300"/>
                <a:gd name="connsiteY3396" fmla="*/ 1741 h 1145447"/>
                <a:gd name="connsiteX3397" fmla="*/ 1384728 w 5125300"/>
                <a:gd name="connsiteY3397" fmla="*/ 0 h 1145447"/>
                <a:gd name="connsiteX3398" fmla="*/ 1409115 w 5125300"/>
                <a:gd name="connsiteY3398" fmla="*/ 0 h 1145447"/>
                <a:gd name="connsiteX3399" fmla="*/ 1420747 w 5125300"/>
                <a:gd name="connsiteY3399" fmla="*/ 8580 h 1145447"/>
                <a:gd name="connsiteX3400" fmla="*/ 1420412 w 5125300"/>
                <a:gd name="connsiteY3400" fmla="*/ 22065 h 1145447"/>
                <a:gd name="connsiteX3401" fmla="*/ 1405813 w 5125300"/>
                <a:gd name="connsiteY3401" fmla="*/ 32094 h 1145447"/>
                <a:gd name="connsiteX3402" fmla="*/ 1386872 w 5125300"/>
                <a:gd name="connsiteY3402" fmla="*/ 31855 h 1145447"/>
                <a:gd name="connsiteX3403" fmla="*/ 1372782 w 5125300"/>
                <a:gd name="connsiteY3403" fmla="*/ 21463 h 1145447"/>
                <a:gd name="connsiteX3404" fmla="*/ 1373115 w 5125300"/>
                <a:gd name="connsiteY3404" fmla="*/ 7980 h 1145447"/>
                <a:gd name="connsiteX3405" fmla="*/ 1289174 w 5125300"/>
                <a:gd name="connsiteY3405" fmla="*/ 0 h 1145447"/>
                <a:gd name="connsiteX3406" fmla="*/ 1343779 w 5125300"/>
                <a:gd name="connsiteY3406" fmla="*/ 0 h 1145447"/>
                <a:gd name="connsiteX3407" fmla="*/ 1333503 w 5125300"/>
                <a:gd name="connsiteY3407" fmla="*/ 5319 h 1145447"/>
                <a:gd name="connsiteX3408" fmla="*/ 1290202 w 5125300"/>
                <a:gd name="connsiteY3408" fmla="*/ 448 h 1145447"/>
                <a:gd name="connsiteX3409" fmla="*/ 1110094 w 5125300"/>
                <a:gd name="connsiteY3409" fmla="*/ 0 h 1145447"/>
                <a:gd name="connsiteX3410" fmla="*/ 1221697 w 5125300"/>
                <a:gd name="connsiteY3410" fmla="*/ 0 h 1145447"/>
                <a:gd name="connsiteX3411" fmla="*/ 1229120 w 5125300"/>
                <a:gd name="connsiteY3411" fmla="*/ 12760 h 1145447"/>
                <a:gd name="connsiteX3412" fmla="*/ 1220316 w 5125300"/>
                <a:gd name="connsiteY3412" fmla="*/ 27890 h 1145447"/>
                <a:gd name="connsiteX3413" fmla="*/ 1179453 w 5125300"/>
                <a:gd name="connsiteY3413" fmla="*/ 56979 h 1145447"/>
                <a:gd name="connsiteX3414" fmla="*/ 1136945 w 5125300"/>
                <a:gd name="connsiteY3414" fmla="*/ 56979 h 1145447"/>
                <a:gd name="connsiteX3415" fmla="*/ 1104752 w 5125300"/>
                <a:gd name="connsiteY3415" fmla="*/ 34063 h 1145447"/>
                <a:gd name="connsiteX3416" fmla="*/ 1104752 w 5125300"/>
                <a:gd name="connsiteY3416" fmla="*/ 3803 h 1145447"/>
                <a:gd name="connsiteX3417" fmla="*/ 1018387 w 5125300"/>
                <a:gd name="connsiteY3417" fmla="*/ 0 h 1145447"/>
                <a:gd name="connsiteX3418" fmla="*/ 1080692 w 5125300"/>
                <a:gd name="connsiteY3418" fmla="*/ 0 h 1145447"/>
                <a:gd name="connsiteX3419" fmla="*/ 1067524 w 5125300"/>
                <a:gd name="connsiteY3419" fmla="*/ 9047 h 1145447"/>
                <a:gd name="connsiteX3420" fmla="*/ 1030015 w 5125300"/>
                <a:gd name="connsiteY3420" fmla="*/ 8576 h 1145447"/>
                <a:gd name="connsiteX3421" fmla="*/ 897237 w 5125300"/>
                <a:gd name="connsiteY3421" fmla="*/ 0 h 1145447"/>
                <a:gd name="connsiteX3422" fmla="*/ 987143 w 5125300"/>
                <a:gd name="connsiteY3422" fmla="*/ 0 h 1145447"/>
                <a:gd name="connsiteX3423" fmla="*/ 1003245 w 5125300"/>
                <a:gd name="connsiteY3423" fmla="*/ 11462 h 1145447"/>
                <a:gd name="connsiteX3424" fmla="*/ 1003245 w 5125300"/>
                <a:gd name="connsiteY3424" fmla="*/ 46031 h 1145447"/>
                <a:gd name="connsiteX3425" fmla="*/ 964592 w 5125300"/>
                <a:gd name="connsiteY3425" fmla="*/ 73546 h 1145447"/>
                <a:gd name="connsiteX3426" fmla="*/ 916034 w 5125300"/>
                <a:gd name="connsiteY3426" fmla="*/ 73546 h 1145447"/>
                <a:gd name="connsiteX3427" fmla="*/ 879257 w 5125300"/>
                <a:gd name="connsiteY3427" fmla="*/ 47365 h 1145447"/>
                <a:gd name="connsiteX3428" fmla="*/ 879257 w 5125300"/>
                <a:gd name="connsiteY3428" fmla="*/ 12799 h 1145447"/>
                <a:gd name="connsiteX3429" fmla="*/ 623311 w 5125300"/>
                <a:gd name="connsiteY3429" fmla="*/ 0 h 1145447"/>
                <a:gd name="connsiteX3430" fmla="*/ 863652 w 5125300"/>
                <a:gd name="connsiteY3430" fmla="*/ 0 h 1145447"/>
                <a:gd name="connsiteX3431" fmla="*/ 773078 w 5125300"/>
                <a:gd name="connsiteY3431" fmla="*/ 64478 h 1145447"/>
                <a:gd name="connsiteX3432" fmla="*/ 713886 w 5125300"/>
                <a:gd name="connsiteY3432" fmla="*/ 64478 h 1145447"/>
                <a:gd name="connsiteX3433" fmla="*/ 530692 w 5125300"/>
                <a:gd name="connsiteY3433" fmla="*/ 0 h 1145447"/>
                <a:gd name="connsiteX3434" fmla="*/ 548341 w 5125300"/>
                <a:gd name="connsiteY3434" fmla="*/ 0 h 1145447"/>
                <a:gd name="connsiteX3435" fmla="*/ 560921 w 5125300"/>
                <a:gd name="connsiteY3435" fmla="*/ 21620 h 1145447"/>
                <a:gd name="connsiteX3436" fmla="*/ 560921 w 5125300"/>
                <a:gd name="connsiteY3436" fmla="*/ 92340 h 1145447"/>
                <a:gd name="connsiteX3437" fmla="*/ 495334 w 5125300"/>
                <a:gd name="connsiteY3437" fmla="*/ 139030 h 1145447"/>
                <a:gd name="connsiteX3438" fmla="*/ 465773 w 5125300"/>
                <a:gd name="connsiteY3438" fmla="*/ 139030 h 1145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</a:cxnLst>
              <a:rect l="l" t="t" r="r" b="b"/>
              <a:pathLst>
                <a:path w="5125300" h="1145447">
                  <a:moveTo>
                    <a:pt x="4324413" y="1137164"/>
                  </a:moveTo>
                  <a:cubicBezTo>
                    <a:pt x="4328193" y="1137284"/>
                    <a:pt x="4331906" y="1138429"/>
                    <a:pt x="4334662" y="1140572"/>
                  </a:cubicBezTo>
                  <a:lnTo>
                    <a:pt x="4340930" y="1145447"/>
                  </a:lnTo>
                  <a:lnTo>
                    <a:pt x="4305280" y="1145447"/>
                  </a:lnTo>
                  <a:lnTo>
                    <a:pt x="4313780" y="1139911"/>
                  </a:lnTo>
                  <a:cubicBezTo>
                    <a:pt x="4316792" y="1137950"/>
                    <a:pt x="4320635" y="1137043"/>
                    <a:pt x="4324413" y="1137164"/>
                  </a:cubicBezTo>
                  <a:close/>
                  <a:moveTo>
                    <a:pt x="3029694" y="1137164"/>
                  </a:moveTo>
                  <a:cubicBezTo>
                    <a:pt x="3033475" y="1137284"/>
                    <a:pt x="3037189" y="1138429"/>
                    <a:pt x="3039944" y="1140572"/>
                  </a:cubicBezTo>
                  <a:lnTo>
                    <a:pt x="3046211" y="1145447"/>
                  </a:lnTo>
                  <a:lnTo>
                    <a:pt x="3010561" y="1145447"/>
                  </a:lnTo>
                  <a:lnTo>
                    <a:pt x="3019062" y="1139911"/>
                  </a:lnTo>
                  <a:cubicBezTo>
                    <a:pt x="3022073" y="1137950"/>
                    <a:pt x="3025915" y="1137043"/>
                    <a:pt x="3029694" y="1137164"/>
                  </a:cubicBezTo>
                  <a:close/>
                  <a:moveTo>
                    <a:pt x="1735236" y="1137164"/>
                  </a:moveTo>
                  <a:cubicBezTo>
                    <a:pt x="1739015" y="1137284"/>
                    <a:pt x="1742731" y="1138429"/>
                    <a:pt x="1745487" y="1140572"/>
                  </a:cubicBezTo>
                  <a:lnTo>
                    <a:pt x="1751753" y="1145447"/>
                  </a:lnTo>
                  <a:lnTo>
                    <a:pt x="1716104" y="1145447"/>
                  </a:lnTo>
                  <a:lnTo>
                    <a:pt x="1724604" y="1139911"/>
                  </a:lnTo>
                  <a:cubicBezTo>
                    <a:pt x="1727617" y="1137950"/>
                    <a:pt x="1731459" y="1137043"/>
                    <a:pt x="1735236" y="1137164"/>
                  </a:cubicBezTo>
                  <a:close/>
                  <a:moveTo>
                    <a:pt x="443229" y="1137164"/>
                  </a:moveTo>
                  <a:cubicBezTo>
                    <a:pt x="447010" y="1137284"/>
                    <a:pt x="450723" y="1138429"/>
                    <a:pt x="453480" y="1140572"/>
                  </a:cubicBezTo>
                  <a:lnTo>
                    <a:pt x="459746" y="1145447"/>
                  </a:lnTo>
                  <a:lnTo>
                    <a:pt x="424097" y="1145447"/>
                  </a:lnTo>
                  <a:lnTo>
                    <a:pt x="432597" y="1139911"/>
                  </a:lnTo>
                  <a:cubicBezTo>
                    <a:pt x="435608" y="1137950"/>
                    <a:pt x="439450" y="1137043"/>
                    <a:pt x="443229" y="1137164"/>
                  </a:cubicBezTo>
                  <a:close/>
                  <a:moveTo>
                    <a:pt x="3929187" y="1129750"/>
                  </a:moveTo>
                  <a:cubicBezTo>
                    <a:pt x="3933364" y="1129785"/>
                    <a:pt x="3937521" y="1130955"/>
                    <a:pt x="3940670" y="1133249"/>
                  </a:cubicBezTo>
                  <a:lnTo>
                    <a:pt x="3954178" y="1143098"/>
                  </a:lnTo>
                  <a:lnTo>
                    <a:pt x="3954139" y="1145447"/>
                  </a:lnTo>
                  <a:lnTo>
                    <a:pt x="3899771" y="1145447"/>
                  </a:lnTo>
                  <a:lnTo>
                    <a:pt x="3917595" y="1133054"/>
                  </a:lnTo>
                  <a:cubicBezTo>
                    <a:pt x="3920819" y="1130815"/>
                    <a:pt x="3925014" y="1129716"/>
                    <a:pt x="3929187" y="1129750"/>
                  </a:cubicBezTo>
                  <a:close/>
                  <a:moveTo>
                    <a:pt x="2634731" y="1129750"/>
                  </a:moveTo>
                  <a:cubicBezTo>
                    <a:pt x="2638904" y="1129785"/>
                    <a:pt x="2643063" y="1130955"/>
                    <a:pt x="2646210" y="1133249"/>
                  </a:cubicBezTo>
                  <a:lnTo>
                    <a:pt x="2659722" y="1143098"/>
                  </a:lnTo>
                  <a:lnTo>
                    <a:pt x="2659683" y="1145447"/>
                  </a:lnTo>
                  <a:lnTo>
                    <a:pt x="2605313" y="1145447"/>
                  </a:lnTo>
                  <a:lnTo>
                    <a:pt x="2623137" y="1133054"/>
                  </a:lnTo>
                  <a:cubicBezTo>
                    <a:pt x="2626362" y="1130815"/>
                    <a:pt x="2630556" y="1129716"/>
                    <a:pt x="2634731" y="1129750"/>
                  </a:cubicBezTo>
                  <a:close/>
                  <a:moveTo>
                    <a:pt x="1342724" y="1129750"/>
                  </a:moveTo>
                  <a:cubicBezTo>
                    <a:pt x="1346898" y="1129785"/>
                    <a:pt x="1351056" y="1130955"/>
                    <a:pt x="1354204" y="1133249"/>
                  </a:cubicBezTo>
                  <a:lnTo>
                    <a:pt x="1367717" y="1143098"/>
                  </a:lnTo>
                  <a:lnTo>
                    <a:pt x="1367678" y="1145447"/>
                  </a:lnTo>
                  <a:lnTo>
                    <a:pt x="1313306" y="1145447"/>
                  </a:lnTo>
                  <a:lnTo>
                    <a:pt x="1331130" y="1133054"/>
                  </a:lnTo>
                  <a:cubicBezTo>
                    <a:pt x="1334354" y="1130815"/>
                    <a:pt x="1338549" y="1129716"/>
                    <a:pt x="1342724" y="1129750"/>
                  </a:cubicBezTo>
                  <a:close/>
                  <a:moveTo>
                    <a:pt x="48264" y="1129750"/>
                  </a:moveTo>
                  <a:cubicBezTo>
                    <a:pt x="52440" y="1129785"/>
                    <a:pt x="56596" y="1130955"/>
                    <a:pt x="59745" y="1133249"/>
                  </a:cubicBezTo>
                  <a:lnTo>
                    <a:pt x="73257" y="1143098"/>
                  </a:lnTo>
                  <a:lnTo>
                    <a:pt x="73218" y="1145447"/>
                  </a:lnTo>
                  <a:lnTo>
                    <a:pt x="18849" y="1145447"/>
                  </a:lnTo>
                  <a:lnTo>
                    <a:pt x="36674" y="1133054"/>
                  </a:lnTo>
                  <a:cubicBezTo>
                    <a:pt x="39894" y="1130815"/>
                    <a:pt x="44089" y="1129716"/>
                    <a:pt x="48264" y="1129750"/>
                  </a:cubicBezTo>
                  <a:close/>
                  <a:moveTo>
                    <a:pt x="4903637" y="1081666"/>
                  </a:moveTo>
                  <a:cubicBezTo>
                    <a:pt x="4909325" y="1081666"/>
                    <a:pt x="4915017" y="1083211"/>
                    <a:pt x="4919359" y="1086302"/>
                  </a:cubicBezTo>
                  <a:lnTo>
                    <a:pt x="5002445" y="1145447"/>
                  </a:lnTo>
                  <a:lnTo>
                    <a:pt x="4804827" y="1145447"/>
                  </a:lnTo>
                  <a:lnTo>
                    <a:pt x="4887911" y="1086302"/>
                  </a:lnTo>
                  <a:cubicBezTo>
                    <a:pt x="4892255" y="1083210"/>
                    <a:pt x="4897945" y="1081666"/>
                    <a:pt x="4903637" y="1081666"/>
                  </a:cubicBezTo>
                  <a:close/>
                  <a:moveTo>
                    <a:pt x="3608917" y="1081666"/>
                  </a:moveTo>
                  <a:cubicBezTo>
                    <a:pt x="3614607" y="1081666"/>
                    <a:pt x="3620297" y="1083211"/>
                    <a:pt x="3624639" y="1086302"/>
                  </a:cubicBezTo>
                  <a:lnTo>
                    <a:pt x="3707725" y="1145447"/>
                  </a:lnTo>
                  <a:lnTo>
                    <a:pt x="3510107" y="1145447"/>
                  </a:lnTo>
                  <a:lnTo>
                    <a:pt x="3593193" y="1086302"/>
                  </a:lnTo>
                  <a:cubicBezTo>
                    <a:pt x="3597535" y="1083210"/>
                    <a:pt x="3603227" y="1081666"/>
                    <a:pt x="3608917" y="1081666"/>
                  </a:cubicBezTo>
                  <a:close/>
                  <a:moveTo>
                    <a:pt x="2314460" y="1081666"/>
                  </a:moveTo>
                  <a:cubicBezTo>
                    <a:pt x="2320149" y="1081666"/>
                    <a:pt x="2325840" y="1083211"/>
                    <a:pt x="2330183" y="1086302"/>
                  </a:cubicBezTo>
                  <a:lnTo>
                    <a:pt x="2413268" y="1145447"/>
                  </a:lnTo>
                  <a:lnTo>
                    <a:pt x="2215651" y="1145447"/>
                  </a:lnTo>
                  <a:lnTo>
                    <a:pt x="2298736" y="1086302"/>
                  </a:lnTo>
                  <a:cubicBezTo>
                    <a:pt x="2303077" y="1083210"/>
                    <a:pt x="2308767" y="1081666"/>
                    <a:pt x="2314460" y="1081666"/>
                  </a:cubicBezTo>
                  <a:close/>
                  <a:moveTo>
                    <a:pt x="1022452" y="1081666"/>
                  </a:moveTo>
                  <a:cubicBezTo>
                    <a:pt x="1028140" y="1081666"/>
                    <a:pt x="1033834" y="1083211"/>
                    <a:pt x="1038174" y="1086302"/>
                  </a:cubicBezTo>
                  <a:lnTo>
                    <a:pt x="1121260" y="1145447"/>
                  </a:lnTo>
                  <a:lnTo>
                    <a:pt x="923643" y="1145447"/>
                  </a:lnTo>
                  <a:lnTo>
                    <a:pt x="1006728" y="1086302"/>
                  </a:lnTo>
                  <a:cubicBezTo>
                    <a:pt x="1011070" y="1083210"/>
                    <a:pt x="1016760" y="1081666"/>
                    <a:pt x="1022452" y="1081666"/>
                  </a:cubicBezTo>
                  <a:close/>
                  <a:moveTo>
                    <a:pt x="4541604" y="1078186"/>
                  </a:moveTo>
                  <a:cubicBezTo>
                    <a:pt x="4547292" y="1078186"/>
                    <a:pt x="4552979" y="1079731"/>
                    <a:pt x="4557319" y="1082820"/>
                  </a:cubicBezTo>
                  <a:lnTo>
                    <a:pt x="4645296" y="1145447"/>
                  </a:lnTo>
                  <a:lnTo>
                    <a:pt x="4462912" y="1145447"/>
                  </a:lnTo>
                  <a:lnTo>
                    <a:pt x="4462912" y="1127651"/>
                  </a:lnTo>
                  <a:lnTo>
                    <a:pt x="4525888" y="1082820"/>
                  </a:lnTo>
                  <a:cubicBezTo>
                    <a:pt x="4530227" y="1079731"/>
                    <a:pt x="4535914" y="1078186"/>
                    <a:pt x="4541604" y="1078186"/>
                  </a:cubicBezTo>
                  <a:close/>
                  <a:moveTo>
                    <a:pt x="3246883" y="1078186"/>
                  </a:moveTo>
                  <a:cubicBezTo>
                    <a:pt x="3252572" y="1078186"/>
                    <a:pt x="3258262" y="1079731"/>
                    <a:pt x="3262599" y="1082820"/>
                  </a:cubicBezTo>
                  <a:lnTo>
                    <a:pt x="3350579" y="1145447"/>
                  </a:lnTo>
                  <a:lnTo>
                    <a:pt x="3168193" y="1145447"/>
                  </a:lnTo>
                  <a:lnTo>
                    <a:pt x="3168193" y="1127651"/>
                  </a:lnTo>
                  <a:lnTo>
                    <a:pt x="3231169" y="1082820"/>
                  </a:lnTo>
                  <a:cubicBezTo>
                    <a:pt x="3235510" y="1079731"/>
                    <a:pt x="3241197" y="1078186"/>
                    <a:pt x="3246883" y="1078186"/>
                  </a:cubicBezTo>
                  <a:close/>
                  <a:moveTo>
                    <a:pt x="1952425" y="1078186"/>
                  </a:moveTo>
                  <a:cubicBezTo>
                    <a:pt x="1958115" y="1078186"/>
                    <a:pt x="1963802" y="1079731"/>
                    <a:pt x="1968143" y="1082820"/>
                  </a:cubicBezTo>
                  <a:lnTo>
                    <a:pt x="2056120" y="1145447"/>
                  </a:lnTo>
                  <a:lnTo>
                    <a:pt x="1873735" y="1145447"/>
                  </a:lnTo>
                  <a:lnTo>
                    <a:pt x="1873735" y="1127651"/>
                  </a:lnTo>
                  <a:lnTo>
                    <a:pt x="1936710" y="1082820"/>
                  </a:lnTo>
                  <a:cubicBezTo>
                    <a:pt x="1941050" y="1079731"/>
                    <a:pt x="1946737" y="1078186"/>
                    <a:pt x="1952425" y="1078186"/>
                  </a:cubicBezTo>
                  <a:close/>
                  <a:moveTo>
                    <a:pt x="660419" y="1078186"/>
                  </a:moveTo>
                  <a:cubicBezTo>
                    <a:pt x="666107" y="1078186"/>
                    <a:pt x="671794" y="1079731"/>
                    <a:pt x="676136" y="1082820"/>
                  </a:cubicBezTo>
                  <a:lnTo>
                    <a:pt x="764113" y="1145447"/>
                  </a:lnTo>
                  <a:lnTo>
                    <a:pt x="581727" y="1145447"/>
                  </a:lnTo>
                  <a:lnTo>
                    <a:pt x="581727" y="1127651"/>
                  </a:lnTo>
                  <a:lnTo>
                    <a:pt x="644705" y="1082820"/>
                  </a:lnTo>
                  <a:cubicBezTo>
                    <a:pt x="649042" y="1079731"/>
                    <a:pt x="654732" y="1078186"/>
                    <a:pt x="660419" y="1078186"/>
                  </a:cubicBezTo>
                  <a:close/>
                  <a:moveTo>
                    <a:pt x="4397963" y="1075672"/>
                  </a:moveTo>
                  <a:cubicBezTo>
                    <a:pt x="4402684" y="1075618"/>
                    <a:pt x="4407432" y="1076847"/>
                    <a:pt x="4411092" y="1079371"/>
                  </a:cubicBezTo>
                  <a:lnTo>
                    <a:pt x="4426791" y="1090202"/>
                  </a:lnTo>
                  <a:cubicBezTo>
                    <a:pt x="4434104" y="1095249"/>
                    <a:pt x="4434286" y="1103561"/>
                    <a:pt x="4427197" y="1108771"/>
                  </a:cubicBezTo>
                  <a:lnTo>
                    <a:pt x="4384438" y="1140176"/>
                  </a:lnTo>
                  <a:cubicBezTo>
                    <a:pt x="4377350" y="1145382"/>
                    <a:pt x="4365668" y="1145511"/>
                    <a:pt x="4358354" y="1140466"/>
                  </a:cubicBezTo>
                  <a:lnTo>
                    <a:pt x="4342656" y="1129633"/>
                  </a:lnTo>
                  <a:cubicBezTo>
                    <a:pt x="4335340" y="1124588"/>
                    <a:pt x="4335158" y="1116272"/>
                    <a:pt x="4342248" y="1111066"/>
                  </a:cubicBezTo>
                  <a:lnTo>
                    <a:pt x="4385007" y="1079659"/>
                  </a:lnTo>
                  <a:cubicBezTo>
                    <a:pt x="4388552" y="1077057"/>
                    <a:pt x="4393244" y="1075723"/>
                    <a:pt x="4397963" y="1075672"/>
                  </a:cubicBezTo>
                  <a:close/>
                  <a:moveTo>
                    <a:pt x="3103243" y="1075672"/>
                  </a:moveTo>
                  <a:cubicBezTo>
                    <a:pt x="3107965" y="1075618"/>
                    <a:pt x="3112714" y="1076847"/>
                    <a:pt x="3116370" y="1079371"/>
                  </a:cubicBezTo>
                  <a:lnTo>
                    <a:pt x="3132071" y="1090202"/>
                  </a:lnTo>
                  <a:cubicBezTo>
                    <a:pt x="3139385" y="1095249"/>
                    <a:pt x="3139568" y="1103561"/>
                    <a:pt x="3132477" y="1108771"/>
                  </a:cubicBezTo>
                  <a:lnTo>
                    <a:pt x="3089718" y="1140176"/>
                  </a:lnTo>
                  <a:cubicBezTo>
                    <a:pt x="3082629" y="1145382"/>
                    <a:pt x="3070949" y="1145511"/>
                    <a:pt x="3063634" y="1140466"/>
                  </a:cubicBezTo>
                  <a:lnTo>
                    <a:pt x="3047936" y="1129633"/>
                  </a:lnTo>
                  <a:cubicBezTo>
                    <a:pt x="3040622" y="1124588"/>
                    <a:pt x="3040439" y="1116272"/>
                    <a:pt x="3047530" y="1111066"/>
                  </a:cubicBezTo>
                  <a:lnTo>
                    <a:pt x="3090287" y="1079659"/>
                  </a:lnTo>
                  <a:cubicBezTo>
                    <a:pt x="3093832" y="1077057"/>
                    <a:pt x="3098526" y="1075723"/>
                    <a:pt x="3103243" y="1075672"/>
                  </a:cubicBezTo>
                  <a:close/>
                  <a:moveTo>
                    <a:pt x="1808787" y="1075672"/>
                  </a:moveTo>
                  <a:cubicBezTo>
                    <a:pt x="1813507" y="1075618"/>
                    <a:pt x="1818256" y="1076847"/>
                    <a:pt x="1821914" y="1079371"/>
                  </a:cubicBezTo>
                  <a:lnTo>
                    <a:pt x="1837613" y="1090202"/>
                  </a:lnTo>
                  <a:cubicBezTo>
                    <a:pt x="1844926" y="1095249"/>
                    <a:pt x="1845111" y="1103561"/>
                    <a:pt x="1838021" y="1108771"/>
                  </a:cubicBezTo>
                  <a:lnTo>
                    <a:pt x="1795260" y="1140176"/>
                  </a:lnTo>
                  <a:cubicBezTo>
                    <a:pt x="1788171" y="1145382"/>
                    <a:pt x="1776491" y="1145511"/>
                    <a:pt x="1769177" y="1140466"/>
                  </a:cubicBezTo>
                  <a:lnTo>
                    <a:pt x="1753480" y="1129633"/>
                  </a:lnTo>
                  <a:cubicBezTo>
                    <a:pt x="1746164" y="1124588"/>
                    <a:pt x="1745980" y="1116272"/>
                    <a:pt x="1753072" y="1111066"/>
                  </a:cubicBezTo>
                  <a:lnTo>
                    <a:pt x="1795829" y="1079659"/>
                  </a:lnTo>
                  <a:cubicBezTo>
                    <a:pt x="1799376" y="1077057"/>
                    <a:pt x="1804066" y="1075723"/>
                    <a:pt x="1808787" y="1075672"/>
                  </a:cubicBezTo>
                  <a:close/>
                  <a:moveTo>
                    <a:pt x="516780" y="1075672"/>
                  </a:moveTo>
                  <a:cubicBezTo>
                    <a:pt x="521500" y="1075618"/>
                    <a:pt x="526249" y="1076847"/>
                    <a:pt x="529905" y="1079371"/>
                  </a:cubicBezTo>
                  <a:lnTo>
                    <a:pt x="545606" y="1090202"/>
                  </a:lnTo>
                  <a:cubicBezTo>
                    <a:pt x="552920" y="1095249"/>
                    <a:pt x="553103" y="1103561"/>
                    <a:pt x="546012" y="1108771"/>
                  </a:cubicBezTo>
                  <a:lnTo>
                    <a:pt x="503255" y="1140176"/>
                  </a:lnTo>
                  <a:cubicBezTo>
                    <a:pt x="496163" y="1145382"/>
                    <a:pt x="484486" y="1145511"/>
                    <a:pt x="477170" y="1140466"/>
                  </a:cubicBezTo>
                  <a:lnTo>
                    <a:pt x="461471" y="1129633"/>
                  </a:lnTo>
                  <a:cubicBezTo>
                    <a:pt x="454157" y="1124588"/>
                    <a:pt x="453973" y="1116272"/>
                    <a:pt x="461065" y="1111066"/>
                  </a:cubicBezTo>
                  <a:lnTo>
                    <a:pt x="503822" y="1079659"/>
                  </a:lnTo>
                  <a:cubicBezTo>
                    <a:pt x="507367" y="1077057"/>
                    <a:pt x="512061" y="1075723"/>
                    <a:pt x="516780" y="1075672"/>
                  </a:cubicBezTo>
                  <a:close/>
                  <a:moveTo>
                    <a:pt x="4179426" y="1075277"/>
                  </a:moveTo>
                  <a:lnTo>
                    <a:pt x="4237677" y="1075277"/>
                  </a:lnTo>
                  <a:cubicBezTo>
                    <a:pt x="4255680" y="1075277"/>
                    <a:pt x="4270276" y="1085668"/>
                    <a:pt x="4270276" y="1098483"/>
                  </a:cubicBezTo>
                  <a:lnTo>
                    <a:pt x="4270276" y="1125988"/>
                  </a:lnTo>
                  <a:cubicBezTo>
                    <a:pt x="4270277" y="1132395"/>
                    <a:pt x="4266628" y="1138196"/>
                    <a:pt x="4260729" y="1142395"/>
                  </a:cubicBezTo>
                  <a:lnTo>
                    <a:pt x="4250374" y="1145447"/>
                  </a:lnTo>
                  <a:lnTo>
                    <a:pt x="4166730" y="1145447"/>
                  </a:lnTo>
                  <a:lnTo>
                    <a:pt x="4156377" y="1142395"/>
                  </a:lnTo>
                  <a:cubicBezTo>
                    <a:pt x="4150478" y="1138196"/>
                    <a:pt x="4146829" y="1132395"/>
                    <a:pt x="4146829" y="1125988"/>
                  </a:cubicBezTo>
                  <a:lnTo>
                    <a:pt x="4146829" y="1098483"/>
                  </a:lnTo>
                  <a:cubicBezTo>
                    <a:pt x="4146829" y="1085668"/>
                    <a:pt x="4161425" y="1075277"/>
                    <a:pt x="4179426" y="1075277"/>
                  </a:cubicBezTo>
                  <a:close/>
                  <a:moveTo>
                    <a:pt x="2884970" y="1075277"/>
                  </a:moveTo>
                  <a:lnTo>
                    <a:pt x="2943219" y="1075277"/>
                  </a:lnTo>
                  <a:cubicBezTo>
                    <a:pt x="2961224" y="1075277"/>
                    <a:pt x="2975819" y="1085668"/>
                    <a:pt x="2975819" y="1098483"/>
                  </a:cubicBezTo>
                  <a:lnTo>
                    <a:pt x="2975819" y="1125988"/>
                  </a:lnTo>
                  <a:cubicBezTo>
                    <a:pt x="2975819" y="1132395"/>
                    <a:pt x="2972170" y="1138196"/>
                    <a:pt x="2966271" y="1142395"/>
                  </a:cubicBezTo>
                  <a:lnTo>
                    <a:pt x="2955917" y="1145447"/>
                  </a:lnTo>
                  <a:lnTo>
                    <a:pt x="2872273" y="1145447"/>
                  </a:lnTo>
                  <a:lnTo>
                    <a:pt x="2861919" y="1142395"/>
                  </a:lnTo>
                  <a:cubicBezTo>
                    <a:pt x="2856020" y="1138196"/>
                    <a:pt x="2852371" y="1132395"/>
                    <a:pt x="2852371" y="1125988"/>
                  </a:cubicBezTo>
                  <a:lnTo>
                    <a:pt x="2852371" y="1098483"/>
                  </a:lnTo>
                  <a:cubicBezTo>
                    <a:pt x="2852371" y="1085668"/>
                    <a:pt x="2866965" y="1075277"/>
                    <a:pt x="2884970" y="1075277"/>
                  </a:cubicBezTo>
                  <a:close/>
                  <a:moveTo>
                    <a:pt x="1592961" y="1075277"/>
                  </a:moveTo>
                  <a:lnTo>
                    <a:pt x="1651212" y="1075277"/>
                  </a:lnTo>
                  <a:cubicBezTo>
                    <a:pt x="1669215" y="1075277"/>
                    <a:pt x="1683811" y="1085668"/>
                    <a:pt x="1683811" y="1098483"/>
                  </a:cubicBezTo>
                  <a:lnTo>
                    <a:pt x="1683811" y="1125988"/>
                  </a:lnTo>
                  <a:cubicBezTo>
                    <a:pt x="1683811" y="1132395"/>
                    <a:pt x="1680162" y="1138196"/>
                    <a:pt x="1674263" y="1142395"/>
                  </a:cubicBezTo>
                  <a:lnTo>
                    <a:pt x="1663909" y="1145447"/>
                  </a:lnTo>
                  <a:lnTo>
                    <a:pt x="1580265" y="1145447"/>
                  </a:lnTo>
                  <a:lnTo>
                    <a:pt x="1569912" y="1142395"/>
                  </a:lnTo>
                  <a:cubicBezTo>
                    <a:pt x="1564013" y="1138196"/>
                    <a:pt x="1560364" y="1132395"/>
                    <a:pt x="1560364" y="1125988"/>
                  </a:cubicBezTo>
                  <a:lnTo>
                    <a:pt x="1560364" y="1098483"/>
                  </a:lnTo>
                  <a:cubicBezTo>
                    <a:pt x="1560364" y="1085668"/>
                    <a:pt x="1574960" y="1075277"/>
                    <a:pt x="1592961" y="1075277"/>
                  </a:cubicBezTo>
                  <a:close/>
                  <a:moveTo>
                    <a:pt x="298503" y="1075277"/>
                  </a:moveTo>
                  <a:lnTo>
                    <a:pt x="356752" y="1075277"/>
                  </a:lnTo>
                  <a:cubicBezTo>
                    <a:pt x="374759" y="1075277"/>
                    <a:pt x="389351" y="1085668"/>
                    <a:pt x="389351" y="1098483"/>
                  </a:cubicBezTo>
                  <a:lnTo>
                    <a:pt x="389351" y="1125988"/>
                  </a:lnTo>
                  <a:cubicBezTo>
                    <a:pt x="389353" y="1132395"/>
                    <a:pt x="385704" y="1138196"/>
                    <a:pt x="379806" y="1142395"/>
                  </a:cubicBezTo>
                  <a:lnTo>
                    <a:pt x="369452" y="1145447"/>
                  </a:lnTo>
                  <a:lnTo>
                    <a:pt x="285806" y="1145447"/>
                  </a:lnTo>
                  <a:lnTo>
                    <a:pt x="275453" y="1142395"/>
                  </a:lnTo>
                  <a:cubicBezTo>
                    <a:pt x="269553" y="1138196"/>
                    <a:pt x="265905" y="1132395"/>
                    <a:pt x="265905" y="1125988"/>
                  </a:cubicBezTo>
                  <a:lnTo>
                    <a:pt x="265905" y="1098483"/>
                  </a:lnTo>
                  <a:cubicBezTo>
                    <a:pt x="265905" y="1085668"/>
                    <a:pt x="280500" y="1075277"/>
                    <a:pt x="298503" y="1075277"/>
                  </a:cubicBezTo>
                  <a:close/>
                  <a:moveTo>
                    <a:pt x="47103" y="1035655"/>
                  </a:moveTo>
                  <a:lnTo>
                    <a:pt x="51037" y="1038455"/>
                  </a:lnTo>
                  <a:cubicBezTo>
                    <a:pt x="57256" y="1042882"/>
                    <a:pt x="61918" y="1047997"/>
                    <a:pt x="65028" y="1053455"/>
                  </a:cubicBezTo>
                  <a:lnTo>
                    <a:pt x="68851" y="1067439"/>
                  </a:lnTo>
                  <a:lnTo>
                    <a:pt x="69501" y="1067439"/>
                  </a:lnTo>
                  <a:lnTo>
                    <a:pt x="69693" y="1068138"/>
                  </a:lnTo>
                  <a:cubicBezTo>
                    <a:pt x="69584" y="1068535"/>
                    <a:pt x="69475" y="1068931"/>
                    <a:pt x="69367" y="1069327"/>
                  </a:cubicBezTo>
                  <a:cubicBezTo>
                    <a:pt x="69475" y="1069723"/>
                    <a:pt x="69584" y="1070122"/>
                    <a:pt x="69693" y="1070519"/>
                  </a:cubicBezTo>
                  <a:lnTo>
                    <a:pt x="69042" y="1070519"/>
                  </a:lnTo>
                  <a:lnTo>
                    <a:pt x="65028" y="1085202"/>
                  </a:lnTo>
                  <a:cubicBezTo>
                    <a:pt x="61918" y="1090658"/>
                    <a:pt x="57256" y="1095773"/>
                    <a:pt x="51037" y="1100202"/>
                  </a:cubicBezTo>
                  <a:lnTo>
                    <a:pt x="0" y="1136531"/>
                  </a:lnTo>
                  <a:close/>
                  <a:moveTo>
                    <a:pt x="4871386" y="1003112"/>
                  </a:moveTo>
                  <a:cubicBezTo>
                    <a:pt x="4874814" y="1003155"/>
                    <a:pt x="4878218" y="1004130"/>
                    <a:pt x="4880787" y="1006023"/>
                  </a:cubicBezTo>
                  <a:lnTo>
                    <a:pt x="4923321" y="1037395"/>
                  </a:lnTo>
                  <a:cubicBezTo>
                    <a:pt x="4928459" y="1041183"/>
                    <a:pt x="4928306" y="1047220"/>
                    <a:pt x="4922986" y="1050876"/>
                  </a:cubicBezTo>
                  <a:lnTo>
                    <a:pt x="4908385" y="1060907"/>
                  </a:lnTo>
                  <a:cubicBezTo>
                    <a:pt x="4903063" y="1064563"/>
                    <a:pt x="4894584" y="1064457"/>
                    <a:pt x="4889446" y="1060670"/>
                  </a:cubicBezTo>
                  <a:lnTo>
                    <a:pt x="4846911" y="1029298"/>
                  </a:lnTo>
                  <a:cubicBezTo>
                    <a:pt x="4841776" y="1025509"/>
                    <a:pt x="4841924" y="1019473"/>
                    <a:pt x="4847247" y="1015816"/>
                  </a:cubicBezTo>
                  <a:lnTo>
                    <a:pt x="4861848" y="1005786"/>
                  </a:lnTo>
                  <a:cubicBezTo>
                    <a:pt x="4864508" y="1003957"/>
                    <a:pt x="4867959" y="1003069"/>
                    <a:pt x="4871386" y="1003112"/>
                  </a:cubicBezTo>
                  <a:close/>
                  <a:moveTo>
                    <a:pt x="3576668" y="1003112"/>
                  </a:moveTo>
                  <a:lnTo>
                    <a:pt x="3586069" y="1006023"/>
                  </a:lnTo>
                  <a:lnTo>
                    <a:pt x="3628602" y="1037395"/>
                  </a:lnTo>
                  <a:cubicBezTo>
                    <a:pt x="3633739" y="1041183"/>
                    <a:pt x="3633589" y="1047220"/>
                    <a:pt x="3628266" y="1050876"/>
                  </a:cubicBezTo>
                  <a:lnTo>
                    <a:pt x="3613669" y="1060907"/>
                  </a:lnTo>
                  <a:cubicBezTo>
                    <a:pt x="3608345" y="1064563"/>
                    <a:pt x="3599864" y="1064457"/>
                    <a:pt x="3594726" y="1060670"/>
                  </a:cubicBezTo>
                  <a:lnTo>
                    <a:pt x="3552192" y="1029298"/>
                  </a:lnTo>
                  <a:cubicBezTo>
                    <a:pt x="3547056" y="1025509"/>
                    <a:pt x="3547204" y="1019473"/>
                    <a:pt x="3552527" y="1015816"/>
                  </a:cubicBezTo>
                  <a:lnTo>
                    <a:pt x="3567128" y="1005786"/>
                  </a:lnTo>
                  <a:cubicBezTo>
                    <a:pt x="3569788" y="1003957"/>
                    <a:pt x="3573239" y="1003069"/>
                    <a:pt x="3576668" y="1003112"/>
                  </a:cubicBezTo>
                  <a:close/>
                  <a:moveTo>
                    <a:pt x="2282208" y="1003112"/>
                  </a:moveTo>
                  <a:cubicBezTo>
                    <a:pt x="2285638" y="1003155"/>
                    <a:pt x="2289042" y="1004130"/>
                    <a:pt x="2291609" y="1006023"/>
                  </a:cubicBezTo>
                  <a:lnTo>
                    <a:pt x="2334144" y="1037395"/>
                  </a:lnTo>
                  <a:cubicBezTo>
                    <a:pt x="2339282" y="1041183"/>
                    <a:pt x="2339131" y="1047220"/>
                    <a:pt x="2333808" y="1050876"/>
                  </a:cubicBezTo>
                  <a:lnTo>
                    <a:pt x="2319209" y="1060907"/>
                  </a:lnTo>
                  <a:cubicBezTo>
                    <a:pt x="2313887" y="1064563"/>
                    <a:pt x="2305406" y="1064457"/>
                    <a:pt x="2300269" y="1060670"/>
                  </a:cubicBezTo>
                  <a:lnTo>
                    <a:pt x="2257736" y="1029298"/>
                  </a:lnTo>
                  <a:cubicBezTo>
                    <a:pt x="2252598" y="1025509"/>
                    <a:pt x="2252747" y="1019473"/>
                    <a:pt x="2258071" y="1015816"/>
                  </a:cubicBezTo>
                  <a:lnTo>
                    <a:pt x="2272670" y="1005786"/>
                  </a:lnTo>
                  <a:cubicBezTo>
                    <a:pt x="2275331" y="1003957"/>
                    <a:pt x="2278782" y="1003069"/>
                    <a:pt x="2282208" y="1003112"/>
                  </a:cubicBezTo>
                  <a:close/>
                  <a:moveTo>
                    <a:pt x="990200" y="1003112"/>
                  </a:moveTo>
                  <a:lnTo>
                    <a:pt x="999601" y="1006023"/>
                  </a:lnTo>
                  <a:lnTo>
                    <a:pt x="1042137" y="1037395"/>
                  </a:lnTo>
                  <a:cubicBezTo>
                    <a:pt x="1047275" y="1041183"/>
                    <a:pt x="1047123" y="1047220"/>
                    <a:pt x="1041803" y="1050876"/>
                  </a:cubicBezTo>
                  <a:lnTo>
                    <a:pt x="1027200" y="1060907"/>
                  </a:lnTo>
                  <a:cubicBezTo>
                    <a:pt x="1021878" y="1064563"/>
                    <a:pt x="1013401" y="1064457"/>
                    <a:pt x="1008262" y="1060670"/>
                  </a:cubicBezTo>
                  <a:lnTo>
                    <a:pt x="965728" y="1029298"/>
                  </a:lnTo>
                  <a:cubicBezTo>
                    <a:pt x="960591" y="1025509"/>
                    <a:pt x="960742" y="1019473"/>
                    <a:pt x="966062" y="1015816"/>
                  </a:cubicBezTo>
                  <a:lnTo>
                    <a:pt x="980663" y="1005786"/>
                  </a:lnTo>
                  <a:cubicBezTo>
                    <a:pt x="983323" y="1003957"/>
                    <a:pt x="986774" y="1003069"/>
                    <a:pt x="990200" y="1003112"/>
                  </a:cubicBezTo>
                  <a:close/>
                  <a:moveTo>
                    <a:pt x="4509179" y="977765"/>
                  </a:moveTo>
                  <a:cubicBezTo>
                    <a:pt x="4512892" y="977616"/>
                    <a:pt x="4516706" y="977980"/>
                    <a:pt x="4520426" y="978928"/>
                  </a:cubicBezTo>
                  <a:lnTo>
                    <a:pt x="4565933" y="990514"/>
                  </a:lnTo>
                  <a:cubicBezTo>
                    <a:pt x="4580819" y="994304"/>
                    <a:pt x="4588569" y="1005963"/>
                    <a:pt x="4583245" y="1016557"/>
                  </a:cubicBezTo>
                  <a:lnTo>
                    <a:pt x="4568646" y="1045617"/>
                  </a:lnTo>
                  <a:cubicBezTo>
                    <a:pt x="4563324" y="1056211"/>
                    <a:pt x="4546944" y="1061729"/>
                    <a:pt x="4532062" y="1057939"/>
                  </a:cubicBezTo>
                  <a:lnTo>
                    <a:pt x="4486552" y="1046353"/>
                  </a:lnTo>
                  <a:cubicBezTo>
                    <a:pt x="4471668" y="1042566"/>
                    <a:pt x="4463918" y="1030904"/>
                    <a:pt x="4469241" y="1020308"/>
                  </a:cubicBezTo>
                  <a:lnTo>
                    <a:pt x="4483840" y="991251"/>
                  </a:lnTo>
                  <a:cubicBezTo>
                    <a:pt x="4487831" y="983306"/>
                    <a:pt x="4498044" y="978214"/>
                    <a:pt x="4509179" y="977765"/>
                  </a:cubicBezTo>
                  <a:close/>
                  <a:moveTo>
                    <a:pt x="3214462" y="977765"/>
                  </a:moveTo>
                  <a:cubicBezTo>
                    <a:pt x="3218173" y="977616"/>
                    <a:pt x="3221985" y="977980"/>
                    <a:pt x="3225708" y="978928"/>
                  </a:cubicBezTo>
                  <a:lnTo>
                    <a:pt x="3271216" y="990514"/>
                  </a:lnTo>
                  <a:cubicBezTo>
                    <a:pt x="3286100" y="994304"/>
                    <a:pt x="3293850" y="1005963"/>
                    <a:pt x="3288528" y="1016557"/>
                  </a:cubicBezTo>
                  <a:lnTo>
                    <a:pt x="3273928" y="1045617"/>
                  </a:lnTo>
                  <a:cubicBezTo>
                    <a:pt x="3268604" y="1056211"/>
                    <a:pt x="3252225" y="1061729"/>
                    <a:pt x="3237343" y="1057939"/>
                  </a:cubicBezTo>
                  <a:lnTo>
                    <a:pt x="3191833" y="1046353"/>
                  </a:lnTo>
                  <a:cubicBezTo>
                    <a:pt x="3176949" y="1042566"/>
                    <a:pt x="3169199" y="1030904"/>
                    <a:pt x="3174521" y="1020308"/>
                  </a:cubicBezTo>
                  <a:lnTo>
                    <a:pt x="3189120" y="991251"/>
                  </a:lnTo>
                  <a:cubicBezTo>
                    <a:pt x="3193114" y="983306"/>
                    <a:pt x="3203326" y="978214"/>
                    <a:pt x="3214462" y="977765"/>
                  </a:cubicBezTo>
                  <a:close/>
                  <a:moveTo>
                    <a:pt x="1920003" y="977765"/>
                  </a:moveTo>
                  <a:cubicBezTo>
                    <a:pt x="1923714" y="977616"/>
                    <a:pt x="1927529" y="977980"/>
                    <a:pt x="1931252" y="978928"/>
                  </a:cubicBezTo>
                  <a:lnTo>
                    <a:pt x="1976758" y="990514"/>
                  </a:lnTo>
                  <a:cubicBezTo>
                    <a:pt x="1991642" y="994304"/>
                    <a:pt x="1999392" y="1005963"/>
                    <a:pt x="1994070" y="1016557"/>
                  </a:cubicBezTo>
                  <a:lnTo>
                    <a:pt x="1979472" y="1045617"/>
                  </a:lnTo>
                  <a:cubicBezTo>
                    <a:pt x="1974148" y="1056211"/>
                    <a:pt x="1957769" y="1061729"/>
                    <a:pt x="1942884" y="1057939"/>
                  </a:cubicBezTo>
                  <a:lnTo>
                    <a:pt x="1897375" y="1046353"/>
                  </a:lnTo>
                  <a:cubicBezTo>
                    <a:pt x="1882491" y="1042566"/>
                    <a:pt x="1874741" y="1030904"/>
                    <a:pt x="1880065" y="1020308"/>
                  </a:cubicBezTo>
                  <a:lnTo>
                    <a:pt x="1894664" y="991251"/>
                  </a:lnTo>
                  <a:cubicBezTo>
                    <a:pt x="1898656" y="983306"/>
                    <a:pt x="1908868" y="978214"/>
                    <a:pt x="1920003" y="977765"/>
                  </a:cubicBezTo>
                  <a:close/>
                  <a:moveTo>
                    <a:pt x="627996" y="977765"/>
                  </a:moveTo>
                  <a:cubicBezTo>
                    <a:pt x="631708" y="977616"/>
                    <a:pt x="635521" y="977980"/>
                    <a:pt x="639243" y="978928"/>
                  </a:cubicBezTo>
                  <a:lnTo>
                    <a:pt x="684752" y="990514"/>
                  </a:lnTo>
                  <a:cubicBezTo>
                    <a:pt x="699635" y="994304"/>
                    <a:pt x="707384" y="1005963"/>
                    <a:pt x="702062" y="1016557"/>
                  </a:cubicBezTo>
                  <a:lnTo>
                    <a:pt x="687463" y="1045617"/>
                  </a:lnTo>
                  <a:cubicBezTo>
                    <a:pt x="682141" y="1056211"/>
                    <a:pt x="665761" y="1061729"/>
                    <a:pt x="650878" y="1057939"/>
                  </a:cubicBezTo>
                  <a:lnTo>
                    <a:pt x="605368" y="1046353"/>
                  </a:lnTo>
                  <a:cubicBezTo>
                    <a:pt x="590485" y="1042566"/>
                    <a:pt x="582734" y="1030904"/>
                    <a:pt x="588058" y="1020308"/>
                  </a:cubicBezTo>
                  <a:lnTo>
                    <a:pt x="602657" y="991251"/>
                  </a:lnTo>
                  <a:cubicBezTo>
                    <a:pt x="606648" y="983306"/>
                    <a:pt x="616861" y="978214"/>
                    <a:pt x="627996" y="977765"/>
                  </a:cubicBezTo>
                  <a:close/>
                  <a:moveTo>
                    <a:pt x="74233" y="977554"/>
                  </a:moveTo>
                  <a:lnTo>
                    <a:pt x="79323" y="983929"/>
                  </a:lnTo>
                  <a:cubicBezTo>
                    <a:pt x="83730" y="989445"/>
                    <a:pt x="81019" y="996457"/>
                    <a:pt x="73269" y="999593"/>
                  </a:cubicBezTo>
                  <a:lnTo>
                    <a:pt x="61768" y="1004249"/>
                  </a:lnTo>
                  <a:close/>
                  <a:moveTo>
                    <a:pt x="5113414" y="976610"/>
                  </a:moveTo>
                  <a:lnTo>
                    <a:pt x="5120511" y="978702"/>
                  </a:lnTo>
                  <a:lnTo>
                    <a:pt x="5120511" y="1145447"/>
                  </a:lnTo>
                  <a:lnTo>
                    <a:pt x="5063712" y="1145447"/>
                  </a:lnTo>
                  <a:lnTo>
                    <a:pt x="5000151" y="1100202"/>
                  </a:lnTo>
                  <a:cubicBezTo>
                    <a:pt x="4993932" y="1095775"/>
                    <a:pt x="4989268" y="1090660"/>
                    <a:pt x="4986157" y="1085202"/>
                  </a:cubicBezTo>
                  <a:lnTo>
                    <a:pt x="4982146" y="1070519"/>
                  </a:lnTo>
                  <a:lnTo>
                    <a:pt x="4981495" y="1070519"/>
                  </a:lnTo>
                  <a:cubicBezTo>
                    <a:pt x="4981604" y="1070122"/>
                    <a:pt x="4981711" y="1069723"/>
                    <a:pt x="4981820" y="1069327"/>
                  </a:cubicBezTo>
                  <a:cubicBezTo>
                    <a:pt x="4981711" y="1068931"/>
                    <a:pt x="4981604" y="1068535"/>
                    <a:pt x="4981495" y="1068138"/>
                  </a:cubicBezTo>
                  <a:lnTo>
                    <a:pt x="4981686" y="1067439"/>
                  </a:lnTo>
                  <a:lnTo>
                    <a:pt x="4982335" y="1067439"/>
                  </a:lnTo>
                  <a:lnTo>
                    <a:pt x="4986157" y="1053455"/>
                  </a:lnTo>
                  <a:cubicBezTo>
                    <a:pt x="4989268" y="1047996"/>
                    <a:pt x="4993932" y="1042882"/>
                    <a:pt x="5000151" y="1038455"/>
                  </a:cubicBezTo>
                  <a:lnTo>
                    <a:pt x="5068375" y="989891"/>
                  </a:lnTo>
                  <a:cubicBezTo>
                    <a:pt x="5080811" y="981038"/>
                    <a:pt x="5097113" y="976610"/>
                    <a:pt x="5113414" y="976610"/>
                  </a:cubicBezTo>
                  <a:close/>
                  <a:moveTo>
                    <a:pt x="4723526" y="976610"/>
                  </a:moveTo>
                  <a:cubicBezTo>
                    <a:pt x="4739830" y="976610"/>
                    <a:pt x="4756131" y="981035"/>
                    <a:pt x="4768569" y="989891"/>
                  </a:cubicBezTo>
                  <a:lnTo>
                    <a:pt x="4836792" y="1038455"/>
                  </a:lnTo>
                  <a:cubicBezTo>
                    <a:pt x="4843013" y="1042882"/>
                    <a:pt x="4847675" y="1047996"/>
                    <a:pt x="4850784" y="1053455"/>
                  </a:cubicBezTo>
                  <a:lnTo>
                    <a:pt x="4854608" y="1067439"/>
                  </a:lnTo>
                  <a:lnTo>
                    <a:pt x="4855259" y="1067439"/>
                  </a:lnTo>
                  <a:cubicBezTo>
                    <a:pt x="4855322" y="1067673"/>
                    <a:pt x="4855385" y="1067905"/>
                    <a:pt x="4855448" y="1068138"/>
                  </a:cubicBezTo>
                  <a:cubicBezTo>
                    <a:pt x="4855341" y="1068535"/>
                    <a:pt x="4855233" y="1068931"/>
                    <a:pt x="4855123" y="1069327"/>
                  </a:cubicBezTo>
                  <a:cubicBezTo>
                    <a:pt x="4855233" y="1069723"/>
                    <a:pt x="4855341" y="1070122"/>
                    <a:pt x="4855448" y="1070519"/>
                  </a:cubicBezTo>
                  <a:lnTo>
                    <a:pt x="4854797" y="1070519"/>
                  </a:lnTo>
                  <a:lnTo>
                    <a:pt x="4850784" y="1085202"/>
                  </a:lnTo>
                  <a:cubicBezTo>
                    <a:pt x="4847675" y="1090658"/>
                    <a:pt x="4843013" y="1095773"/>
                    <a:pt x="4836792" y="1100202"/>
                  </a:cubicBezTo>
                  <a:lnTo>
                    <a:pt x="4773231" y="1145447"/>
                  </a:lnTo>
                  <a:lnTo>
                    <a:pt x="4673826" y="1145447"/>
                  </a:lnTo>
                  <a:lnTo>
                    <a:pt x="4610263" y="1100202"/>
                  </a:lnTo>
                  <a:cubicBezTo>
                    <a:pt x="4604044" y="1095773"/>
                    <a:pt x="4599380" y="1090658"/>
                    <a:pt x="4596273" y="1085202"/>
                  </a:cubicBezTo>
                  <a:lnTo>
                    <a:pt x="4592258" y="1070519"/>
                  </a:lnTo>
                  <a:lnTo>
                    <a:pt x="4591607" y="1070519"/>
                  </a:lnTo>
                  <a:cubicBezTo>
                    <a:pt x="4591716" y="1070122"/>
                    <a:pt x="4591826" y="1069723"/>
                    <a:pt x="4591933" y="1069327"/>
                  </a:cubicBezTo>
                  <a:cubicBezTo>
                    <a:pt x="4591826" y="1068931"/>
                    <a:pt x="4591716" y="1068535"/>
                    <a:pt x="4591607" y="1068138"/>
                  </a:cubicBezTo>
                  <a:cubicBezTo>
                    <a:pt x="4591672" y="1067905"/>
                    <a:pt x="4591735" y="1067673"/>
                    <a:pt x="4591799" y="1067439"/>
                  </a:cubicBezTo>
                  <a:lnTo>
                    <a:pt x="4592449" y="1067439"/>
                  </a:lnTo>
                  <a:lnTo>
                    <a:pt x="4596273" y="1053455"/>
                  </a:lnTo>
                  <a:cubicBezTo>
                    <a:pt x="4599380" y="1047996"/>
                    <a:pt x="4604044" y="1042882"/>
                    <a:pt x="4610263" y="1038455"/>
                  </a:cubicBezTo>
                  <a:lnTo>
                    <a:pt x="4678488" y="989891"/>
                  </a:lnTo>
                  <a:cubicBezTo>
                    <a:pt x="4690926" y="981035"/>
                    <a:pt x="4707225" y="976610"/>
                    <a:pt x="4723526" y="976610"/>
                  </a:cubicBezTo>
                  <a:close/>
                  <a:moveTo>
                    <a:pt x="3818696" y="976610"/>
                  </a:moveTo>
                  <a:cubicBezTo>
                    <a:pt x="3834997" y="976610"/>
                    <a:pt x="3851299" y="981038"/>
                    <a:pt x="3863737" y="989891"/>
                  </a:cubicBezTo>
                  <a:lnTo>
                    <a:pt x="3931959" y="1038455"/>
                  </a:lnTo>
                  <a:cubicBezTo>
                    <a:pt x="3938177" y="1042882"/>
                    <a:pt x="3942843" y="1047997"/>
                    <a:pt x="3945951" y="1053455"/>
                  </a:cubicBezTo>
                  <a:lnTo>
                    <a:pt x="3949773" y="1067439"/>
                  </a:lnTo>
                  <a:lnTo>
                    <a:pt x="3950424" y="1067439"/>
                  </a:lnTo>
                  <a:cubicBezTo>
                    <a:pt x="3950487" y="1067673"/>
                    <a:pt x="3950552" y="1067905"/>
                    <a:pt x="3950615" y="1068138"/>
                  </a:cubicBezTo>
                  <a:cubicBezTo>
                    <a:pt x="3950505" y="1068535"/>
                    <a:pt x="3950398" y="1068931"/>
                    <a:pt x="3950290" y="1069327"/>
                  </a:cubicBezTo>
                  <a:cubicBezTo>
                    <a:pt x="3950398" y="1069723"/>
                    <a:pt x="3950505" y="1070122"/>
                    <a:pt x="3950615" y="1070519"/>
                  </a:cubicBezTo>
                  <a:lnTo>
                    <a:pt x="3949965" y="1070519"/>
                  </a:lnTo>
                  <a:lnTo>
                    <a:pt x="3945951" y="1085202"/>
                  </a:lnTo>
                  <a:cubicBezTo>
                    <a:pt x="3942843" y="1090658"/>
                    <a:pt x="3938177" y="1095773"/>
                    <a:pt x="3931959" y="1100202"/>
                  </a:cubicBezTo>
                  <a:lnTo>
                    <a:pt x="3868399" y="1145447"/>
                  </a:lnTo>
                  <a:lnTo>
                    <a:pt x="3768992" y="1145447"/>
                  </a:lnTo>
                  <a:lnTo>
                    <a:pt x="3705431" y="1100202"/>
                  </a:lnTo>
                  <a:cubicBezTo>
                    <a:pt x="3699212" y="1095775"/>
                    <a:pt x="3694550" y="1090660"/>
                    <a:pt x="3691439" y="1085202"/>
                  </a:cubicBezTo>
                  <a:lnTo>
                    <a:pt x="3687426" y="1070519"/>
                  </a:lnTo>
                  <a:lnTo>
                    <a:pt x="3686775" y="1070519"/>
                  </a:lnTo>
                  <a:cubicBezTo>
                    <a:pt x="3686884" y="1070122"/>
                    <a:pt x="3686992" y="1069723"/>
                    <a:pt x="3687101" y="1069327"/>
                  </a:cubicBezTo>
                  <a:cubicBezTo>
                    <a:pt x="3686992" y="1068931"/>
                    <a:pt x="3686884" y="1068535"/>
                    <a:pt x="3686775" y="1068138"/>
                  </a:cubicBezTo>
                  <a:lnTo>
                    <a:pt x="3686966" y="1067439"/>
                  </a:lnTo>
                  <a:lnTo>
                    <a:pt x="3687617" y="1067439"/>
                  </a:lnTo>
                  <a:lnTo>
                    <a:pt x="3691439" y="1053455"/>
                  </a:lnTo>
                  <a:cubicBezTo>
                    <a:pt x="3694550" y="1047996"/>
                    <a:pt x="3699212" y="1042882"/>
                    <a:pt x="3705431" y="1038455"/>
                  </a:cubicBezTo>
                  <a:lnTo>
                    <a:pt x="3773655" y="989891"/>
                  </a:lnTo>
                  <a:cubicBezTo>
                    <a:pt x="3786092" y="981038"/>
                    <a:pt x="3802393" y="976610"/>
                    <a:pt x="3818696" y="976610"/>
                  </a:cubicBezTo>
                  <a:close/>
                  <a:moveTo>
                    <a:pt x="3428809" y="976610"/>
                  </a:moveTo>
                  <a:cubicBezTo>
                    <a:pt x="3445110" y="976610"/>
                    <a:pt x="3461413" y="981035"/>
                    <a:pt x="3473848" y="989891"/>
                  </a:cubicBezTo>
                  <a:lnTo>
                    <a:pt x="3542074" y="1038455"/>
                  </a:lnTo>
                  <a:cubicBezTo>
                    <a:pt x="3548291" y="1042882"/>
                    <a:pt x="3552955" y="1047996"/>
                    <a:pt x="3556066" y="1053455"/>
                  </a:cubicBezTo>
                  <a:lnTo>
                    <a:pt x="3559888" y="1067439"/>
                  </a:lnTo>
                  <a:lnTo>
                    <a:pt x="3560539" y="1067439"/>
                  </a:lnTo>
                  <a:cubicBezTo>
                    <a:pt x="3560602" y="1067673"/>
                    <a:pt x="3560667" y="1067905"/>
                    <a:pt x="3560730" y="1068138"/>
                  </a:cubicBezTo>
                  <a:cubicBezTo>
                    <a:pt x="3560620" y="1068535"/>
                    <a:pt x="3560513" y="1068931"/>
                    <a:pt x="3560405" y="1069327"/>
                  </a:cubicBezTo>
                  <a:cubicBezTo>
                    <a:pt x="3560513" y="1069723"/>
                    <a:pt x="3560620" y="1070122"/>
                    <a:pt x="3560730" y="1070519"/>
                  </a:cubicBezTo>
                  <a:lnTo>
                    <a:pt x="3560079" y="1070519"/>
                  </a:lnTo>
                  <a:lnTo>
                    <a:pt x="3556066" y="1085202"/>
                  </a:lnTo>
                  <a:cubicBezTo>
                    <a:pt x="3552955" y="1090658"/>
                    <a:pt x="3548291" y="1095773"/>
                    <a:pt x="3542074" y="1100202"/>
                  </a:cubicBezTo>
                  <a:lnTo>
                    <a:pt x="3478511" y="1145447"/>
                  </a:lnTo>
                  <a:lnTo>
                    <a:pt x="3379106" y="1145447"/>
                  </a:lnTo>
                  <a:lnTo>
                    <a:pt x="3315546" y="1100202"/>
                  </a:lnTo>
                  <a:cubicBezTo>
                    <a:pt x="3309328" y="1095773"/>
                    <a:pt x="3304662" y="1090658"/>
                    <a:pt x="3301553" y="1085202"/>
                  </a:cubicBezTo>
                  <a:lnTo>
                    <a:pt x="3297540" y="1070519"/>
                  </a:lnTo>
                  <a:lnTo>
                    <a:pt x="3296890" y="1070519"/>
                  </a:lnTo>
                  <a:cubicBezTo>
                    <a:pt x="3296998" y="1070122"/>
                    <a:pt x="3297106" y="1069723"/>
                    <a:pt x="3297213" y="1069327"/>
                  </a:cubicBezTo>
                  <a:cubicBezTo>
                    <a:pt x="3297106" y="1068931"/>
                    <a:pt x="3296998" y="1068535"/>
                    <a:pt x="3296890" y="1068138"/>
                  </a:cubicBezTo>
                  <a:lnTo>
                    <a:pt x="3297081" y="1067439"/>
                  </a:lnTo>
                  <a:lnTo>
                    <a:pt x="3297732" y="1067439"/>
                  </a:lnTo>
                  <a:lnTo>
                    <a:pt x="3301553" y="1053455"/>
                  </a:lnTo>
                  <a:cubicBezTo>
                    <a:pt x="3304662" y="1047996"/>
                    <a:pt x="3309328" y="1042882"/>
                    <a:pt x="3315546" y="1038455"/>
                  </a:cubicBezTo>
                  <a:lnTo>
                    <a:pt x="3383768" y="989891"/>
                  </a:lnTo>
                  <a:cubicBezTo>
                    <a:pt x="3396206" y="981035"/>
                    <a:pt x="3412508" y="976610"/>
                    <a:pt x="3428809" y="976610"/>
                  </a:cubicBezTo>
                  <a:close/>
                  <a:moveTo>
                    <a:pt x="2524239" y="976610"/>
                  </a:moveTo>
                  <a:cubicBezTo>
                    <a:pt x="2540538" y="976610"/>
                    <a:pt x="2556839" y="981038"/>
                    <a:pt x="2569279" y="989891"/>
                  </a:cubicBezTo>
                  <a:lnTo>
                    <a:pt x="2637502" y="1038455"/>
                  </a:lnTo>
                  <a:cubicBezTo>
                    <a:pt x="2643719" y="1042882"/>
                    <a:pt x="2648383" y="1047997"/>
                    <a:pt x="2651494" y="1053455"/>
                  </a:cubicBezTo>
                  <a:lnTo>
                    <a:pt x="2655316" y="1067439"/>
                  </a:lnTo>
                  <a:lnTo>
                    <a:pt x="2655968" y="1067439"/>
                  </a:lnTo>
                  <a:cubicBezTo>
                    <a:pt x="2656031" y="1067673"/>
                    <a:pt x="2656094" y="1067905"/>
                    <a:pt x="2656157" y="1068138"/>
                  </a:cubicBezTo>
                  <a:cubicBezTo>
                    <a:pt x="2656049" y="1068535"/>
                    <a:pt x="2655941" y="1068931"/>
                    <a:pt x="2655832" y="1069327"/>
                  </a:cubicBezTo>
                  <a:cubicBezTo>
                    <a:pt x="2655941" y="1069723"/>
                    <a:pt x="2656049" y="1070122"/>
                    <a:pt x="2656157" y="1070519"/>
                  </a:cubicBezTo>
                  <a:lnTo>
                    <a:pt x="2655507" y="1070519"/>
                  </a:lnTo>
                  <a:lnTo>
                    <a:pt x="2651494" y="1085202"/>
                  </a:lnTo>
                  <a:cubicBezTo>
                    <a:pt x="2648383" y="1090658"/>
                    <a:pt x="2643719" y="1095773"/>
                    <a:pt x="2637502" y="1100202"/>
                  </a:cubicBezTo>
                  <a:lnTo>
                    <a:pt x="2573941" y="1145447"/>
                  </a:lnTo>
                  <a:lnTo>
                    <a:pt x="2474534" y="1145447"/>
                  </a:lnTo>
                  <a:lnTo>
                    <a:pt x="2410975" y="1100202"/>
                  </a:lnTo>
                  <a:cubicBezTo>
                    <a:pt x="2404756" y="1095775"/>
                    <a:pt x="2400090" y="1090660"/>
                    <a:pt x="2396983" y="1085202"/>
                  </a:cubicBezTo>
                  <a:lnTo>
                    <a:pt x="2392968" y="1070519"/>
                  </a:lnTo>
                  <a:lnTo>
                    <a:pt x="2392319" y="1070519"/>
                  </a:lnTo>
                  <a:cubicBezTo>
                    <a:pt x="2392426" y="1070122"/>
                    <a:pt x="2392534" y="1069723"/>
                    <a:pt x="2392642" y="1069327"/>
                  </a:cubicBezTo>
                  <a:cubicBezTo>
                    <a:pt x="2392534" y="1068931"/>
                    <a:pt x="2392426" y="1068535"/>
                    <a:pt x="2392319" y="1068138"/>
                  </a:cubicBezTo>
                  <a:lnTo>
                    <a:pt x="2392509" y="1067439"/>
                  </a:lnTo>
                  <a:lnTo>
                    <a:pt x="2393159" y="1067439"/>
                  </a:lnTo>
                  <a:lnTo>
                    <a:pt x="2396981" y="1053455"/>
                  </a:lnTo>
                  <a:cubicBezTo>
                    <a:pt x="2400090" y="1047996"/>
                    <a:pt x="2404756" y="1042882"/>
                    <a:pt x="2410975" y="1038455"/>
                  </a:cubicBezTo>
                  <a:lnTo>
                    <a:pt x="2479197" y="989891"/>
                  </a:lnTo>
                  <a:cubicBezTo>
                    <a:pt x="2491634" y="981038"/>
                    <a:pt x="2507935" y="976610"/>
                    <a:pt x="2524239" y="976610"/>
                  </a:cubicBezTo>
                  <a:close/>
                  <a:moveTo>
                    <a:pt x="2134351" y="976610"/>
                  </a:moveTo>
                  <a:cubicBezTo>
                    <a:pt x="2150650" y="976610"/>
                    <a:pt x="2166955" y="981035"/>
                    <a:pt x="2179392" y="989891"/>
                  </a:cubicBezTo>
                  <a:lnTo>
                    <a:pt x="2247617" y="1038455"/>
                  </a:lnTo>
                  <a:cubicBezTo>
                    <a:pt x="2253833" y="1042882"/>
                    <a:pt x="2258498" y="1047996"/>
                    <a:pt x="2261606" y="1053455"/>
                  </a:cubicBezTo>
                  <a:lnTo>
                    <a:pt x="2265428" y="1067439"/>
                  </a:lnTo>
                  <a:lnTo>
                    <a:pt x="2266081" y="1067439"/>
                  </a:lnTo>
                  <a:cubicBezTo>
                    <a:pt x="2266143" y="1067673"/>
                    <a:pt x="2266207" y="1067905"/>
                    <a:pt x="2266270" y="1068138"/>
                  </a:cubicBezTo>
                  <a:cubicBezTo>
                    <a:pt x="2266162" y="1068535"/>
                    <a:pt x="2266055" y="1068931"/>
                    <a:pt x="2265947" y="1069327"/>
                  </a:cubicBezTo>
                  <a:cubicBezTo>
                    <a:pt x="2266055" y="1069723"/>
                    <a:pt x="2266162" y="1070122"/>
                    <a:pt x="2266270" y="1070519"/>
                  </a:cubicBezTo>
                  <a:lnTo>
                    <a:pt x="2265620" y="1070519"/>
                  </a:lnTo>
                  <a:lnTo>
                    <a:pt x="2261606" y="1085202"/>
                  </a:lnTo>
                  <a:cubicBezTo>
                    <a:pt x="2258498" y="1090658"/>
                    <a:pt x="2253833" y="1095773"/>
                    <a:pt x="2247617" y="1100202"/>
                  </a:cubicBezTo>
                  <a:lnTo>
                    <a:pt x="2184055" y="1145447"/>
                  </a:lnTo>
                  <a:lnTo>
                    <a:pt x="2084649" y="1145447"/>
                  </a:lnTo>
                  <a:lnTo>
                    <a:pt x="2021087" y="1100202"/>
                  </a:lnTo>
                  <a:cubicBezTo>
                    <a:pt x="2014870" y="1095773"/>
                    <a:pt x="2010206" y="1090658"/>
                    <a:pt x="2007095" y="1085202"/>
                  </a:cubicBezTo>
                  <a:lnTo>
                    <a:pt x="2003082" y="1070519"/>
                  </a:lnTo>
                  <a:lnTo>
                    <a:pt x="2002430" y="1070519"/>
                  </a:lnTo>
                  <a:lnTo>
                    <a:pt x="2002757" y="1069327"/>
                  </a:lnTo>
                  <a:lnTo>
                    <a:pt x="2002430" y="1068138"/>
                  </a:lnTo>
                  <a:cubicBezTo>
                    <a:pt x="2002497" y="1067905"/>
                    <a:pt x="2002558" y="1067673"/>
                    <a:pt x="2002621" y="1067439"/>
                  </a:cubicBezTo>
                  <a:lnTo>
                    <a:pt x="2003272" y="1067439"/>
                  </a:lnTo>
                  <a:lnTo>
                    <a:pt x="2007095" y="1053455"/>
                  </a:lnTo>
                  <a:cubicBezTo>
                    <a:pt x="2010206" y="1047996"/>
                    <a:pt x="2014870" y="1042882"/>
                    <a:pt x="2021087" y="1038455"/>
                  </a:cubicBezTo>
                  <a:lnTo>
                    <a:pt x="2089312" y="989891"/>
                  </a:lnTo>
                  <a:cubicBezTo>
                    <a:pt x="2101749" y="981035"/>
                    <a:pt x="2118050" y="976610"/>
                    <a:pt x="2134351" y="976610"/>
                  </a:cubicBezTo>
                  <a:close/>
                  <a:moveTo>
                    <a:pt x="1232231" y="976610"/>
                  </a:moveTo>
                  <a:cubicBezTo>
                    <a:pt x="1248532" y="976610"/>
                    <a:pt x="1264833" y="981038"/>
                    <a:pt x="1277270" y="989891"/>
                  </a:cubicBezTo>
                  <a:lnTo>
                    <a:pt x="1345494" y="1038455"/>
                  </a:lnTo>
                  <a:cubicBezTo>
                    <a:pt x="1351712" y="1042882"/>
                    <a:pt x="1356376" y="1047997"/>
                    <a:pt x="1359486" y="1053455"/>
                  </a:cubicBezTo>
                  <a:lnTo>
                    <a:pt x="1363308" y="1067439"/>
                  </a:lnTo>
                  <a:lnTo>
                    <a:pt x="1363959" y="1067439"/>
                  </a:lnTo>
                  <a:cubicBezTo>
                    <a:pt x="1364022" y="1067673"/>
                    <a:pt x="1364087" y="1067905"/>
                    <a:pt x="1364150" y="1068138"/>
                  </a:cubicBezTo>
                  <a:cubicBezTo>
                    <a:pt x="1364041" y="1068535"/>
                    <a:pt x="1363933" y="1068931"/>
                    <a:pt x="1363823" y="1069327"/>
                  </a:cubicBezTo>
                  <a:cubicBezTo>
                    <a:pt x="1363933" y="1069723"/>
                    <a:pt x="1364041" y="1070122"/>
                    <a:pt x="1364150" y="1070519"/>
                  </a:cubicBezTo>
                  <a:lnTo>
                    <a:pt x="1363499" y="1070519"/>
                  </a:lnTo>
                  <a:lnTo>
                    <a:pt x="1359486" y="1085202"/>
                  </a:lnTo>
                  <a:cubicBezTo>
                    <a:pt x="1356376" y="1090658"/>
                    <a:pt x="1351712" y="1095773"/>
                    <a:pt x="1345494" y="1100202"/>
                  </a:cubicBezTo>
                  <a:lnTo>
                    <a:pt x="1281933" y="1145447"/>
                  </a:lnTo>
                  <a:lnTo>
                    <a:pt x="1182527" y="1145447"/>
                  </a:lnTo>
                  <a:lnTo>
                    <a:pt x="1118966" y="1100202"/>
                  </a:lnTo>
                  <a:cubicBezTo>
                    <a:pt x="1112748" y="1095775"/>
                    <a:pt x="1108084" y="1090660"/>
                    <a:pt x="1104974" y="1085202"/>
                  </a:cubicBezTo>
                  <a:lnTo>
                    <a:pt x="1100962" y="1070519"/>
                  </a:lnTo>
                  <a:lnTo>
                    <a:pt x="1100310" y="1070519"/>
                  </a:lnTo>
                  <a:cubicBezTo>
                    <a:pt x="1100420" y="1070122"/>
                    <a:pt x="1100526" y="1069723"/>
                    <a:pt x="1100635" y="1069327"/>
                  </a:cubicBezTo>
                  <a:cubicBezTo>
                    <a:pt x="1100526" y="1068931"/>
                    <a:pt x="1100420" y="1068535"/>
                    <a:pt x="1100310" y="1068138"/>
                  </a:cubicBezTo>
                  <a:cubicBezTo>
                    <a:pt x="1100373" y="1067905"/>
                    <a:pt x="1100438" y="1067673"/>
                    <a:pt x="1100502" y="1067439"/>
                  </a:cubicBezTo>
                  <a:lnTo>
                    <a:pt x="1101152" y="1067439"/>
                  </a:lnTo>
                  <a:lnTo>
                    <a:pt x="1104974" y="1053455"/>
                  </a:lnTo>
                  <a:cubicBezTo>
                    <a:pt x="1108084" y="1047996"/>
                    <a:pt x="1112748" y="1042882"/>
                    <a:pt x="1118966" y="1038455"/>
                  </a:cubicBezTo>
                  <a:lnTo>
                    <a:pt x="1187190" y="989891"/>
                  </a:lnTo>
                  <a:cubicBezTo>
                    <a:pt x="1199626" y="981038"/>
                    <a:pt x="1215928" y="976610"/>
                    <a:pt x="1232231" y="976610"/>
                  </a:cubicBezTo>
                  <a:close/>
                  <a:moveTo>
                    <a:pt x="842344" y="976610"/>
                  </a:moveTo>
                  <a:cubicBezTo>
                    <a:pt x="858645" y="976610"/>
                    <a:pt x="874946" y="981035"/>
                    <a:pt x="887385" y="989891"/>
                  </a:cubicBezTo>
                  <a:lnTo>
                    <a:pt x="955609" y="1038455"/>
                  </a:lnTo>
                  <a:cubicBezTo>
                    <a:pt x="961828" y="1042882"/>
                    <a:pt x="966492" y="1047996"/>
                    <a:pt x="969599" y="1053455"/>
                  </a:cubicBezTo>
                  <a:lnTo>
                    <a:pt x="973423" y="1067439"/>
                  </a:lnTo>
                  <a:lnTo>
                    <a:pt x="974074" y="1067439"/>
                  </a:lnTo>
                  <a:cubicBezTo>
                    <a:pt x="974137" y="1067673"/>
                    <a:pt x="974200" y="1067905"/>
                    <a:pt x="974265" y="1068138"/>
                  </a:cubicBezTo>
                  <a:cubicBezTo>
                    <a:pt x="974156" y="1068535"/>
                    <a:pt x="974046" y="1068931"/>
                    <a:pt x="973939" y="1069327"/>
                  </a:cubicBezTo>
                  <a:cubicBezTo>
                    <a:pt x="974046" y="1069723"/>
                    <a:pt x="974156" y="1070122"/>
                    <a:pt x="974265" y="1070519"/>
                  </a:cubicBezTo>
                  <a:lnTo>
                    <a:pt x="973614" y="1070519"/>
                  </a:lnTo>
                  <a:lnTo>
                    <a:pt x="969599" y="1085202"/>
                  </a:lnTo>
                  <a:cubicBezTo>
                    <a:pt x="966492" y="1090658"/>
                    <a:pt x="961828" y="1095773"/>
                    <a:pt x="955609" y="1100202"/>
                  </a:cubicBezTo>
                  <a:lnTo>
                    <a:pt x="892048" y="1145447"/>
                  </a:lnTo>
                  <a:lnTo>
                    <a:pt x="792641" y="1145447"/>
                  </a:lnTo>
                  <a:lnTo>
                    <a:pt x="729080" y="1100202"/>
                  </a:lnTo>
                  <a:cubicBezTo>
                    <a:pt x="722863" y="1095773"/>
                    <a:pt x="718197" y="1090658"/>
                    <a:pt x="715089" y="1085202"/>
                  </a:cubicBezTo>
                  <a:lnTo>
                    <a:pt x="711073" y="1070519"/>
                  </a:lnTo>
                  <a:lnTo>
                    <a:pt x="710425" y="1070519"/>
                  </a:lnTo>
                  <a:cubicBezTo>
                    <a:pt x="710533" y="1070122"/>
                    <a:pt x="710641" y="1069723"/>
                    <a:pt x="710749" y="1069327"/>
                  </a:cubicBezTo>
                  <a:cubicBezTo>
                    <a:pt x="710641" y="1068931"/>
                    <a:pt x="710533" y="1068535"/>
                    <a:pt x="710425" y="1068138"/>
                  </a:cubicBezTo>
                  <a:cubicBezTo>
                    <a:pt x="710488" y="1067905"/>
                    <a:pt x="710551" y="1067673"/>
                    <a:pt x="710616" y="1067439"/>
                  </a:cubicBezTo>
                  <a:lnTo>
                    <a:pt x="711266" y="1067439"/>
                  </a:lnTo>
                  <a:lnTo>
                    <a:pt x="715089" y="1053455"/>
                  </a:lnTo>
                  <a:cubicBezTo>
                    <a:pt x="718197" y="1047996"/>
                    <a:pt x="722863" y="1042882"/>
                    <a:pt x="729080" y="1038455"/>
                  </a:cubicBezTo>
                  <a:lnTo>
                    <a:pt x="797303" y="989891"/>
                  </a:lnTo>
                  <a:cubicBezTo>
                    <a:pt x="809741" y="981035"/>
                    <a:pt x="826042" y="976610"/>
                    <a:pt x="842344" y="976610"/>
                  </a:cubicBezTo>
                  <a:close/>
                  <a:moveTo>
                    <a:pt x="3938164" y="963085"/>
                  </a:moveTo>
                  <a:cubicBezTo>
                    <a:pt x="3942147" y="963864"/>
                    <a:pt x="3945710" y="965725"/>
                    <a:pt x="3947915" y="968483"/>
                  </a:cubicBezTo>
                  <a:lnTo>
                    <a:pt x="3960248" y="983929"/>
                  </a:lnTo>
                  <a:cubicBezTo>
                    <a:pt x="3964653" y="989445"/>
                    <a:pt x="3961942" y="996457"/>
                    <a:pt x="3954193" y="999593"/>
                  </a:cubicBezTo>
                  <a:lnTo>
                    <a:pt x="3932943" y="1008195"/>
                  </a:lnTo>
                  <a:cubicBezTo>
                    <a:pt x="3925196" y="1011330"/>
                    <a:pt x="3915341" y="1009399"/>
                    <a:pt x="3910937" y="1003884"/>
                  </a:cubicBezTo>
                  <a:lnTo>
                    <a:pt x="3898603" y="988439"/>
                  </a:lnTo>
                  <a:cubicBezTo>
                    <a:pt x="3894199" y="982924"/>
                    <a:pt x="3896909" y="975908"/>
                    <a:pt x="3904657" y="972774"/>
                  </a:cubicBezTo>
                  <a:lnTo>
                    <a:pt x="3925909" y="964174"/>
                  </a:lnTo>
                  <a:cubicBezTo>
                    <a:pt x="3929782" y="962608"/>
                    <a:pt x="3934183" y="962304"/>
                    <a:pt x="3938164" y="963085"/>
                  </a:cubicBezTo>
                  <a:close/>
                  <a:moveTo>
                    <a:pt x="2643706" y="963085"/>
                  </a:moveTo>
                  <a:cubicBezTo>
                    <a:pt x="2647689" y="963864"/>
                    <a:pt x="2651254" y="965725"/>
                    <a:pt x="2653457" y="968483"/>
                  </a:cubicBezTo>
                  <a:lnTo>
                    <a:pt x="2665791" y="983929"/>
                  </a:lnTo>
                  <a:cubicBezTo>
                    <a:pt x="2670195" y="989445"/>
                    <a:pt x="2667485" y="996457"/>
                    <a:pt x="2659737" y="999593"/>
                  </a:cubicBezTo>
                  <a:lnTo>
                    <a:pt x="2638485" y="1008195"/>
                  </a:lnTo>
                  <a:cubicBezTo>
                    <a:pt x="2630736" y="1011330"/>
                    <a:pt x="2620885" y="1009399"/>
                    <a:pt x="2616481" y="1003884"/>
                  </a:cubicBezTo>
                  <a:lnTo>
                    <a:pt x="2604146" y="988439"/>
                  </a:lnTo>
                  <a:cubicBezTo>
                    <a:pt x="2599742" y="982924"/>
                    <a:pt x="2602452" y="975908"/>
                    <a:pt x="2610199" y="972774"/>
                  </a:cubicBezTo>
                  <a:lnTo>
                    <a:pt x="2631449" y="964174"/>
                  </a:lnTo>
                  <a:cubicBezTo>
                    <a:pt x="2635324" y="962608"/>
                    <a:pt x="2639725" y="962304"/>
                    <a:pt x="2643706" y="963085"/>
                  </a:cubicBezTo>
                  <a:close/>
                  <a:moveTo>
                    <a:pt x="1351701" y="963085"/>
                  </a:moveTo>
                  <a:cubicBezTo>
                    <a:pt x="1355680" y="963864"/>
                    <a:pt x="1359246" y="965725"/>
                    <a:pt x="1361448" y="968483"/>
                  </a:cubicBezTo>
                  <a:lnTo>
                    <a:pt x="1373783" y="983929"/>
                  </a:lnTo>
                  <a:cubicBezTo>
                    <a:pt x="1378188" y="989445"/>
                    <a:pt x="1375479" y="996457"/>
                    <a:pt x="1367728" y="999593"/>
                  </a:cubicBezTo>
                  <a:lnTo>
                    <a:pt x="1346477" y="1008195"/>
                  </a:lnTo>
                  <a:cubicBezTo>
                    <a:pt x="1338731" y="1011330"/>
                    <a:pt x="1328878" y="1009399"/>
                    <a:pt x="1324472" y="1003884"/>
                  </a:cubicBezTo>
                  <a:lnTo>
                    <a:pt x="1312139" y="988439"/>
                  </a:lnTo>
                  <a:cubicBezTo>
                    <a:pt x="1307734" y="982924"/>
                    <a:pt x="1310444" y="975908"/>
                    <a:pt x="1318192" y="972774"/>
                  </a:cubicBezTo>
                  <a:lnTo>
                    <a:pt x="1339444" y="964174"/>
                  </a:lnTo>
                  <a:cubicBezTo>
                    <a:pt x="1343318" y="962608"/>
                    <a:pt x="1347718" y="962304"/>
                    <a:pt x="1351701" y="963085"/>
                  </a:cubicBezTo>
                  <a:close/>
                  <a:moveTo>
                    <a:pt x="4013861" y="958439"/>
                  </a:moveTo>
                  <a:lnTo>
                    <a:pt x="4070882" y="958439"/>
                  </a:lnTo>
                  <a:cubicBezTo>
                    <a:pt x="4091673" y="958439"/>
                    <a:pt x="4108527" y="970437"/>
                    <a:pt x="4108527" y="985237"/>
                  </a:cubicBezTo>
                  <a:lnTo>
                    <a:pt x="4108527" y="1067439"/>
                  </a:lnTo>
                  <a:lnTo>
                    <a:pt x="4108527" y="1070519"/>
                  </a:lnTo>
                  <a:lnTo>
                    <a:pt x="4108527" y="1117099"/>
                  </a:lnTo>
                  <a:cubicBezTo>
                    <a:pt x="4108527" y="1131900"/>
                    <a:pt x="4091673" y="1143898"/>
                    <a:pt x="4070882" y="1143898"/>
                  </a:cubicBezTo>
                  <a:lnTo>
                    <a:pt x="4013863" y="1143898"/>
                  </a:lnTo>
                  <a:cubicBezTo>
                    <a:pt x="3993070" y="1143898"/>
                    <a:pt x="3976216" y="1131900"/>
                    <a:pt x="3976216" y="1117099"/>
                  </a:cubicBezTo>
                  <a:lnTo>
                    <a:pt x="3976216" y="1070519"/>
                  </a:lnTo>
                  <a:lnTo>
                    <a:pt x="3976216" y="1067439"/>
                  </a:lnTo>
                  <a:lnTo>
                    <a:pt x="3976216" y="985237"/>
                  </a:lnTo>
                  <a:cubicBezTo>
                    <a:pt x="3976216" y="970437"/>
                    <a:pt x="3993070" y="958439"/>
                    <a:pt x="4013861" y="958439"/>
                  </a:cubicBezTo>
                  <a:close/>
                  <a:moveTo>
                    <a:pt x="2719405" y="958439"/>
                  </a:moveTo>
                  <a:lnTo>
                    <a:pt x="2776424" y="958439"/>
                  </a:lnTo>
                  <a:cubicBezTo>
                    <a:pt x="2797215" y="958439"/>
                    <a:pt x="2814071" y="970437"/>
                    <a:pt x="2814071" y="985237"/>
                  </a:cubicBezTo>
                  <a:lnTo>
                    <a:pt x="2814071" y="1067439"/>
                  </a:lnTo>
                  <a:lnTo>
                    <a:pt x="2814071" y="1070519"/>
                  </a:lnTo>
                  <a:lnTo>
                    <a:pt x="2814071" y="1117099"/>
                  </a:lnTo>
                  <a:cubicBezTo>
                    <a:pt x="2814071" y="1131900"/>
                    <a:pt x="2797215" y="1143898"/>
                    <a:pt x="2776424" y="1143898"/>
                  </a:cubicBezTo>
                  <a:lnTo>
                    <a:pt x="2719405" y="1143898"/>
                  </a:lnTo>
                  <a:cubicBezTo>
                    <a:pt x="2698614" y="1143898"/>
                    <a:pt x="2681757" y="1131900"/>
                    <a:pt x="2681757" y="1117099"/>
                  </a:cubicBezTo>
                  <a:lnTo>
                    <a:pt x="2681757" y="1070519"/>
                  </a:lnTo>
                  <a:lnTo>
                    <a:pt x="2681757" y="1067439"/>
                  </a:lnTo>
                  <a:lnTo>
                    <a:pt x="2681757" y="985237"/>
                  </a:lnTo>
                  <a:cubicBezTo>
                    <a:pt x="2681757" y="970437"/>
                    <a:pt x="2698614" y="958439"/>
                    <a:pt x="2719405" y="958439"/>
                  </a:cubicBezTo>
                  <a:close/>
                  <a:moveTo>
                    <a:pt x="1427396" y="958439"/>
                  </a:moveTo>
                  <a:lnTo>
                    <a:pt x="1484416" y="958439"/>
                  </a:lnTo>
                  <a:cubicBezTo>
                    <a:pt x="1505206" y="958439"/>
                    <a:pt x="1522063" y="970437"/>
                    <a:pt x="1522063" y="985237"/>
                  </a:cubicBezTo>
                  <a:lnTo>
                    <a:pt x="1522063" y="1067439"/>
                  </a:lnTo>
                  <a:lnTo>
                    <a:pt x="1522063" y="1070519"/>
                  </a:lnTo>
                  <a:lnTo>
                    <a:pt x="1522063" y="1117099"/>
                  </a:lnTo>
                  <a:cubicBezTo>
                    <a:pt x="1522063" y="1131900"/>
                    <a:pt x="1505206" y="1143898"/>
                    <a:pt x="1484416" y="1143898"/>
                  </a:cubicBezTo>
                  <a:lnTo>
                    <a:pt x="1427396" y="1143898"/>
                  </a:lnTo>
                  <a:cubicBezTo>
                    <a:pt x="1406605" y="1143898"/>
                    <a:pt x="1389749" y="1131900"/>
                    <a:pt x="1389749" y="1117099"/>
                  </a:cubicBezTo>
                  <a:lnTo>
                    <a:pt x="1389749" y="1070519"/>
                  </a:lnTo>
                  <a:lnTo>
                    <a:pt x="1389749" y="1067439"/>
                  </a:lnTo>
                  <a:lnTo>
                    <a:pt x="1389749" y="985237"/>
                  </a:lnTo>
                  <a:cubicBezTo>
                    <a:pt x="1389749" y="970437"/>
                    <a:pt x="1406605" y="958439"/>
                    <a:pt x="1427396" y="958439"/>
                  </a:cubicBezTo>
                  <a:close/>
                  <a:moveTo>
                    <a:pt x="132936" y="958439"/>
                  </a:moveTo>
                  <a:lnTo>
                    <a:pt x="189959" y="958439"/>
                  </a:lnTo>
                  <a:cubicBezTo>
                    <a:pt x="210750" y="958439"/>
                    <a:pt x="227603" y="970437"/>
                    <a:pt x="227603" y="985237"/>
                  </a:cubicBezTo>
                  <a:lnTo>
                    <a:pt x="227603" y="1067439"/>
                  </a:lnTo>
                  <a:lnTo>
                    <a:pt x="227603" y="1070519"/>
                  </a:lnTo>
                  <a:lnTo>
                    <a:pt x="227603" y="1117099"/>
                  </a:lnTo>
                  <a:cubicBezTo>
                    <a:pt x="227603" y="1131900"/>
                    <a:pt x="210750" y="1143898"/>
                    <a:pt x="189959" y="1143898"/>
                  </a:cubicBezTo>
                  <a:lnTo>
                    <a:pt x="132940" y="1143898"/>
                  </a:lnTo>
                  <a:cubicBezTo>
                    <a:pt x="112147" y="1143898"/>
                    <a:pt x="95293" y="1131900"/>
                    <a:pt x="95293" y="1117099"/>
                  </a:cubicBezTo>
                  <a:lnTo>
                    <a:pt x="95293" y="1070519"/>
                  </a:lnTo>
                  <a:lnTo>
                    <a:pt x="95293" y="1067439"/>
                  </a:lnTo>
                  <a:lnTo>
                    <a:pt x="95293" y="985237"/>
                  </a:lnTo>
                  <a:cubicBezTo>
                    <a:pt x="95293" y="970437"/>
                    <a:pt x="112147" y="958439"/>
                    <a:pt x="132936" y="958439"/>
                  </a:cubicBezTo>
                  <a:close/>
                  <a:moveTo>
                    <a:pt x="4949969" y="953603"/>
                  </a:moveTo>
                  <a:cubicBezTo>
                    <a:pt x="4956156" y="953603"/>
                    <a:pt x="4962342" y="955280"/>
                    <a:pt x="4967062" y="958643"/>
                  </a:cubicBezTo>
                  <a:lnTo>
                    <a:pt x="5007577" y="987482"/>
                  </a:lnTo>
                  <a:cubicBezTo>
                    <a:pt x="5017017" y="994202"/>
                    <a:pt x="5017017" y="1005098"/>
                    <a:pt x="5007575" y="1011817"/>
                  </a:cubicBezTo>
                  <a:lnTo>
                    <a:pt x="4981684" y="1030249"/>
                  </a:lnTo>
                  <a:cubicBezTo>
                    <a:pt x="4972245" y="1036969"/>
                    <a:pt x="4956940" y="1036969"/>
                    <a:pt x="4947499" y="1030249"/>
                  </a:cubicBezTo>
                  <a:lnTo>
                    <a:pt x="4906983" y="1001410"/>
                  </a:lnTo>
                  <a:cubicBezTo>
                    <a:pt x="4897544" y="994689"/>
                    <a:pt x="4897544" y="983793"/>
                    <a:pt x="4906983" y="977074"/>
                  </a:cubicBezTo>
                  <a:lnTo>
                    <a:pt x="4932874" y="958643"/>
                  </a:lnTo>
                  <a:cubicBezTo>
                    <a:pt x="4937596" y="955282"/>
                    <a:pt x="4943783" y="953603"/>
                    <a:pt x="4949969" y="953603"/>
                  </a:cubicBezTo>
                  <a:close/>
                  <a:moveTo>
                    <a:pt x="3655250" y="953603"/>
                  </a:moveTo>
                  <a:cubicBezTo>
                    <a:pt x="3661438" y="953603"/>
                    <a:pt x="3667622" y="955280"/>
                    <a:pt x="3672342" y="958643"/>
                  </a:cubicBezTo>
                  <a:lnTo>
                    <a:pt x="3712856" y="987482"/>
                  </a:lnTo>
                  <a:cubicBezTo>
                    <a:pt x="3722297" y="994202"/>
                    <a:pt x="3722297" y="1005098"/>
                    <a:pt x="3712856" y="1011817"/>
                  </a:cubicBezTo>
                  <a:lnTo>
                    <a:pt x="3686966" y="1030249"/>
                  </a:lnTo>
                  <a:cubicBezTo>
                    <a:pt x="3677526" y="1036969"/>
                    <a:pt x="3662220" y="1036969"/>
                    <a:pt x="3652779" y="1030249"/>
                  </a:cubicBezTo>
                  <a:lnTo>
                    <a:pt x="3612266" y="1001410"/>
                  </a:lnTo>
                  <a:cubicBezTo>
                    <a:pt x="3602826" y="994689"/>
                    <a:pt x="3602826" y="983793"/>
                    <a:pt x="3612266" y="977074"/>
                  </a:cubicBezTo>
                  <a:lnTo>
                    <a:pt x="3638157" y="958643"/>
                  </a:lnTo>
                  <a:cubicBezTo>
                    <a:pt x="3642876" y="955282"/>
                    <a:pt x="3649063" y="953603"/>
                    <a:pt x="3655250" y="953603"/>
                  </a:cubicBezTo>
                  <a:close/>
                  <a:moveTo>
                    <a:pt x="2360791" y="953603"/>
                  </a:moveTo>
                  <a:cubicBezTo>
                    <a:pt x="2366980" y="953603"/>
                    <a:pt x="2373165" y="955280"/>
                    <a:pt x="2377886" y="958643"/>
                  </a:cubicBezTo>
                  <a:lnTo>
                    <a:pt x="2418398" y="987482"/>
                  </a:lnTo>
                  <a:cubicBezTo>
                    <a:pt x="2427839" y="994202"/>
                    <a:pt x="2427839" y="1005098"/>
                    <a:pt x="2418398" y="1011817"/>
                  </a:cubicBezTo>
                  <a:lnTo>
                    <a:pt x="2392509" y="1030249"/>
                  </a:lnTo>
                  <a:cubicBezTo>
                    <a:pt x="2383067" y="1036969"/>
                    <a:pt x="2367762" y="1036969"/>
                    <a:pt x="2358321" y="1030249"/>
                  </a:cubicBezTo>
                  <a:lnTo>
                    <a:pt x="2317808" y="1001410"/>
                  </a:lnTo>
                  <a:cubicBezTo>
                    <a:pt x="2308369" y="994689"/>
                    <a:pt x="2308369" y="983793"/>
                    <a:pt x="2317808" y="977074"/>
                  </a:cubicBezTo>
                  <a:lnTo>
                    <a:pt x="2343699" y="958643"/>
                  </a:lnTo>
                  <a:cubicBezTo>
                    <a:pt x="2348418" y="955282"/>
                    <a:pt x="2354605" y="953603"/>
                    <a:pt x="2360791" y="953603"/>
                  </a:cubicBezTo>
                  <a:close/>
                  <a:moveTo>
                    <a:pt x="1068786" y="953603"/>
                  </a:moveTo>
                  <a:cubicBezTo>
                    <a:pt x="1074971" y="953603"/>
                    <a:pt x="1081157" y="955280"/>
                    <a:pt x="1085877" y="958643"/>
                  </a:cubicBezTo>
                  <a:lnTo>
                    <a:pt x="1126392" y="987482"/>
                  </a:lnTo>
                  <a:cubicBezTo>
                    <a:pt x="1135832" y="994202"/>
                    <a:pt x="1135832" y="1005098"/>
                    <a:pt x="1126390" y="1011817"/>
                  </a:cubicBezTo>
                  <a:lnTo>
                    <a:pt x="1100501" y="1030249"/>
                  </a:lnTo>
                  <a:cubicBezTo>
                    <a:pt x="1091062" y="1036969"/>
                    <a:pt x="1075755" y="1036969"/>
                    <a:pt x="1066316" y="1030249"/>
                  </a:cubicBezTo>
                  <a:lnTo>
                    <a:pt x="1025800" y="1001410"/>
                  </a:lnTo>
                  <a:cubicBezTo>
                    <a:pt x="1016361" y="994689"/>
                    <a:pt x="1016361" y="983793"/>
                    <a:pt x="1025800" y="977074"/>
                  </a:cubicBezTo>
                  <a:lnTo>
                    <a:pt x="1051691" y="958643"/>
                  </a:lnTo>
                  <a:cubicBezTo>
                    <a:pt x="1056411" y="955282"/>
                    <a:pt x="1062597" y="953603"/>
                    <a:pt x="1068786" y="953603"/>
                  </a:cubicBezTo>
                  <a:close/>
                  <a:moveTo>
                    <a:pt x="3856210" y="931544"/>
                  </a:moveTo>
                  <a:cubicBezTo>
                    <a:pt x="3859636" y="931587"/>
                    <a:pt x="3863042" y="932561"/>
                    <a:pt x="3865611" y="934456"/>
                  </a:cubicBezTo>
                  <a:lnTo>
                    <a:pt x="3879703" y="944848"/>
                  </a:lnTo>
                  <a:cubicBezTo>
                    <a:pt x="3884839" y="948639"/>
                    <a:pt x="3884690" y="954675"/>
                    <a:pt x="3879366" y="958331"/>
                  </a:cubicBezTo>
                  <a:lnTo>
                    <a:pt x="3864766" y="968362"/>
                  </a:lnTo>
                  <a:cubicBezTo>
                    <a:pt x="3859444" y="972018"/>
                    <a:pt x="3850964" y="971912"/>
                    <a:pt x="3845825" y="968123"/>
                  </a:cubicBezTo>
                  <a:lnTo>
                    <a:pt x="3831735" y="957731"/>
                  </a:lnTo>
                  <a:cubicBezTo>
                    <a:pt x="3826598" y="953941"/>
                    <a:pt x="3826748" y="947903"/>
                    <a:pt x="3832070" y="944246"/>
                  </a:cubicBezTo>
                  <a:lnTo>
                    <a:pt x="3846668" y="934217"/>
                  </a:lnTo>
                  <a:cubicBezTo>
                    <a:pt x="3849332" y="932389"/>
                    <a:pt x="3852781" y="931501"/>
                    <a:pt x="3856210" y="931544"/>
                  </a:cubicBezTo>
                  <a:close/>
                  <a:moveTo>
                    <a:pt x="2561752" y="931544"/>
                  </a:moveTo>
                  <a:cubicBezTo>
                    <a:pt x="2565180" y="931587"/>
                    <a:pt x="2568586" y="932561"/>
                    <a:pt x="2571153" y="934456"/>
                  </a:cubicBezTo>
                  <a:lnTo>
                    <a:pt x="2585243" y="944848"/>
                  </a:lnTo>
                  <a:cubicBezTo>
                    <a:pt x="2590383" y="948639"/>
                    <a:pt x="2590232" y="954675"/>
                    <a:pt x="2584908" y="958331"/>
                  </a:cubicBezTo>
                  <a:lnTo>
                    <a:pt x="2570309" y="968362"/>
                  </a:lnTo>
                  <a:cubicBezTo>
                    <a:pt x="2564986" y="972018"/>
                    <a:pt x="2556505" y="971912"/>
                    <a:pt x="2551368" y="968123"/>
                  </a:cubicBezTo>
                  <a:lnTo>
                    <a:pt x="2537277" y="957731"/>
                  </a:lnTo>
                  <a:cubicBezTo>
                    <a:pt x="2532142" y="953941"/>
                    <a:pt x="2532291" y="947903"/>
                    <a:pt x="2537613" y="944246"/>
                  </a:cubicBezTo>
                  <a:lnTo>
                    <a:pt x="2552212" y="934217"/>
                  </a:lnTo>
                  <a:cubicBezTo>
                    <a:pt x="2554872" y="932389"/>
                    <a:pt x="2558324" y="931501"/>
                    <a:pt x="2561752" y="931544"/>
                  </a:cubicBezTo>
                  <a:close/>
                  <a:moveTo>
                    <a:pt x="1269744" y="931544"/>
                  </a:moveTo>
                  <a:cubicBezTo>
                    <a:pt x="1273171" y="931587"/>
                    <a:pt x="1276577" y="932561"/>
                    <a:pt x="1279145" y="934456"/>
                  </a:cubicBezTo>
                  <a:lnTo>
                    <a:pt x="1293236" y="944848"/>
                  </a:lnTo>
                  <a:cubicBezTo>
                    <a:pt x="1298374" y="948639"/>
                    <a:pt x="1298225" y="954675"/>
                    <a:pt x="1292901" y="958331"/>
                  </a:cubicBezTo>
                  <a:lnTo>
                    <a:pt x="1278301" y="968362"/>
                  </a:lnTo>
                  <a:cubicBezTo>
                    <a:pt x="1272977" y="972018"/>
                    <a:pt x="1264499" y="971912"/>
                    <a:pt x="1259360" y="968123"/>
                  </a:cubicBezTo>
                  <a:lnTo>
                    <a:pt x="1245270" y="957731"/>
                  </a:lnTo>
                  <a:cubicBezTo>
                    <a:pt x="1240133" y="953941"/>
                    <a:pt x="1240283" y="947903"/>
                    <a:pt x="1245605" y="944246"/>
                  </a:cubicBezTo>
                  <a:lnTo>
                    <a:pt x="1260204" y="934217"/>
                  </a:lnTo>
                  <a:cubicBezTo>
                    <a:pt x="1262867" y="932389"/>
                    <a:pt x="1266316" y="931501"/>
                    <a:pt x="1269744" y="931544"/>
                  </a:cubicBezTo>
                  <a:close/>
                  <a:moveTo>
                    <a:pt x="4488703" y="930775"/>
                  </a:moveTo>
                  <a:cubicBezTo>
                    <a:pt x="4492482" y="930894"/>
                    <a:pt x="4496196" y="932039"/>
                    <a:pt x="4498951" y="934182"/>
                  </a:cubicBezTo>
                  <a:lnTo>
                    <a:pt x="4510778" y="943385"/>
                  </a:lnTo>
                  <a:cubicBezTo>
                    <a:pt x="4516289" y="947671"/>
                    <a:pt x="4515875" y="954325"/>
                    <a:pt x="4509850" y="958248"/>
                  </a:cubicBezTo>
                  <a:lnTo>
                    <a:pt x="4496927" y="966668"/>
                  </a:lnTo>
                  <a:cubicBezTo>
                    <a:pt x="4490906" y="970591"/>
                    <a:pt x="4481556" y="970295"/>
                    <a:pt x="4476045" y="966007"/>
                  </a:cubicBezTo>
                  <a:lnTo>
                    <a:pt x="4464218" y="956808"/>
                  </a:lnTo>
                  <a:cubicBezTo>
                    <a:pt x="4458710" y="952520"/>
                    <a:pt x="4459124" y="945864"/>
                    <a:pt x="4465144" y="941943"/>
                  </a:cubicBezTo>
                  <a:lnTo>
                    <a:pt x="4478069" y="933524"/>
                  </a:lnTo>
                  <a:cubicBezTo>
                    <a:pt x="4481079" y="931564"/>
                    <a:pt x="4484922" y="930655"/>
                    <a:pt x="4488703" y="930775"/>
                  </a:cubicBezTo>
                  <a:close/>
                  <a:moveTo>
                    <a:pt x="3193983" y="930775"/>
                  </a:moveTo>
                  <a:cubicBezTo>
                    <a:pt x="3197762" y="930894"/>
                    <a:pt x="3201478" y="932039"/>
                    <a:pt x="3204233" y="934182"/>
                  </a:cubicBezTo>
                  <a:lnTo>
                    <a:pt x="3216058" y="943385"/>
                  </a:lnTo>
                  <a:cubicBezTo>
                    <a:pt x="3221569" y="947671"/>
                    <a:pt x="3221155" y="954325"/>
                    <a:pt x="3215134" y="958248"/>
                  </a:cubicBezTo>
                  <a:lnTo>
                    <a:pt x="3202207" y="966668"/>
                  </a:lnTo>
                  <a:cubicBezTo>
                    <a:pt x="3196186" y="970591"/>
                    <a:pt x="3186838" y="970295"/>
                    <a:pt x="3181325" y="966007"/>
                  </a:cubicBezTo>
                  <a:lnTo>
                    <a:pt x="3169499" y="956808"/>
                  </a:lnTo>
                  <a:cubicBezTo>
                    <a:pt x="3163990" y="952520"/>
                    <a:pt x="3164404" y="945864"/>
                    <a:pt x="3170426" y="941943"/>
                  </a:cubicBezTo>
                  <a:lnTo>
                    <a:pt x="3183352" y="933524"/>
                  </a:lnTo>
                  <a:cubicBezTo>
                    <a:pt x="3186362" y="931564"/>
                    <a:pt x="3190204" y="930655"/>
                    <a:pt x="3193983" y="930775"/>
                  </a:cubicBezTo>
                  <a:close/>
                  <a:moveTo>
                    <a:pt x="1899525" y="930775"/>
                  </a:moveTo>
                  <a:cubicBezTo>
                    <a:pt x="1903306" y="930894"/>
                    <a:pt x="1907022" y="932039"/>
                    <a:pt x="1909776" y="934182"/>
                  </a:cubicBezTo>
                  <a:lnTo>
                    <a:pt x="1921602" y="943385"/>
                  </a:lnTo>
                  <a:cubicBezTo>
                    <a:pt x="1927111" y="947671"/>
                    <a:pt x="1926697" y="954325"/>
                    <a:pt x="1920676" y="958248"/>
                  </a:cubicBezTo>
                  <a:lnTo>
                    <a:pt x="1907749" y="966668"/>
                  </a:lnTo>
                  <a:cubicBezTo>
                    <a:pt x="1901728" y="970591"/>
                    <a:pt x="1892378" y="970295"/>
                    <a:pt x="1886869" y="966007"/>
                  </a:cubicBezTo>
                  <a:lnTo>
                    <a:pt x="1875041" y="956808"/>
                  </a:lnTo>
                  <a:cubicBezTo>
                    <a:pt x="1869530" y="952520"/>
                    <a:pt x="1869946" y="945864"/>
                    <a:pt x="1875966" y="941943"/>
                  </a:cubicBezTo>
                  <a:lnTo>
                    <a:pt x="1888892" y="933524"/>
                  </a:lnTo>
                  <a:cubicBezTo>
                    <a:pt x="1891904" y="931564"/>
                    <a:pt x="1895748" y="930655"/>
                    <a:pt x="1899525" y="930775"/>
                  </a:cubicBezTo>
                  <a:close/>
                  <a:moveTo>
                    <a:pt x="607516" y="930775"/>
                  </a:moveTo>
                  <a:cubicBezTo>
                    <a:pt x="611297" y="930894"/>
                    <a:pt x="615013" y="932039"/>
                    <a:pt x="617768" y="934182"/>
                  </a:cubicBezTo>
                  <a:lnTo>
                    <a:pt x="629594" y="943385"/>
                  </a:lnTo>
                  <a:cubicBezTo>
                    <a:pt x="635105" y="947671"/>
                    <a:pt x="634690" y="954325"/>
                    <a:pt x="628667" y="958248"/>
                  </a:cubicBezTo>
                  <a:lnTo>
                    <a:pt x="615742" y="966668"/>
                  </a:lnTo>
                  <a:cubicBezTo>
                    <a:pt x="609721" y="970591"/>
                    <a:pt x="600371" y="970295"/>
                    <a:pt x="594862" y="966007"/>
                  </a:cubicBezTo>
                  <a:lnTo>
                    <a:pt x="583034" y="956808"/>
                  </a:lnTo>
                  <a:cubicBezTo>
                    <a:pt x="577523" y="952520"/>
                    <a:pt x="577939" y="945864"/>
                    <a:pt x="583961" y="941943"/>
                  </a:cubicBezTo>
                  <a:lnTo>
                    <a:pt x="596884" y="933524"/>
                  </a:lnTo>
                  <a:cubicBezTo>
                    <a:pt x="599896" y="931564"/>
                    <a:pt x="603739" y="930655"/>
                    <a:pt x="607516" y="930775"/>
                  </a:cubicBezTo>
                  <a:close/>
                  <a:moveTo>
                    <a:pt x="104445" y="912853"/>
                  </a:moveTo>
                  <a:lnTo>
                    <a:pt x="112197" y="915253"/>
                  </a:lnTo>
                  <a:lnTo>
                    <a:pt x="126290" y="925647"/>
                  </a:lnTo>
                  <a:cubicBezTo>
                    <a:pt x="131425" y="929436"/>
                    <a:pt x="131274" y="935472"/>
                    <a:pt x="125952" y="939130"/>
                  </a:cubicBezTo>
                  <a:lnTo>
                    <a:pt x="111353" y="949159"/>
                  </a:lnTo>
                  <a:cubicBezTo>
                    <a:pt x="106031" y="952819"/>
                    <a:pt x="97550" y="952711"/>
                    <a:pt x="92412" y="948922"/>
                  </a:cubicBezTo>
                  <a:lnTo>
                    <a:pt x="88835" y="946284"/>
                  </a:lnTo>
                  <a:close/>
                  <a:moveTo>
                    <a:pt x="3983720" y="912342"/>
                  </a:moveTo>
                  <a:cubicBezTo>
                    <a:pt x="3987148" y="912385"/>
                    <a:pt x="3990551" y="913358"/>
                    <a:pt x="3993120" y="915253"/>
                  </a:cubicBezTo>
                  <a:lnTo>
                    <a:pt x="4007211" y="925647"/>
                  </a:lnTo>
                  <a:cubicBezTo>
                    <a:pt x="4012348" y="929436"/>
                    <a:pt x="4012199" y="935472"/>
                    <a:pt x="4006877" y="939130"/>
                  </a:cubicBezTo>
                  <a:lnTo>
                    <a:pt x="3992278" y="949159"/>
                  </a:lnTo>
                  <a:cubicBezTo>
                    <a:pt x="3986954" y="952819"/>
                    <a:pt x="3978475" y="952711"/>
                    <a:pt x="3973337" y="948922"/>
                  </a:cubicBezTo>
                  <a:lnTo>
                    <a:pt x="3959247" y="938530"/>
                  </a:lnTo>
                  <a:cubicBezTo>
                    <a:pt x="3954107" y="934739"/>
                    <a:pt x="3954258" y="928703"/>
                    <a:pt x="3959581" y="925047"/>
                  </a:cubicBezTo>
                  <a:lnTo>
                    <a:pt x="3974177" y="915016"/>
                  </a:lnTo>
                  <a:cubicBezTo>
                    <a:pt x="3976840" y="913186"/>
                    <a:pt x="3980293" y="912299"/>
                    <a:pt x="3983720" y="912342"/>
                  </a:cubicBezTo>
                  <a:close/>
                  <a:moveTo>
                    <a:pt x="2689261" y="912342"/>
                  </a:moveTo>
                  <a:cubicBezTo>
                    <a:pt x="2692690" y="912385"/>
                    <a:pt x="2696094" y="913358"/>
                    <a:pt x="2698662" y="915253"/>
                  </a:cubicBezTo>
                  <a:lnTo>
                    <a:pt x="2712755" y="925647"/>
                  </a:lnTo>
                  <a:cubicBezTo>
                    <a:pt x="2717891" y="929436"/>
                    <a:pt x="2717739" y="935472"/>
                    <a:pt x="2712418" y="939130"/>
                  </a:cubicBezTo>
                  <a:lnTo>
                    <a:pt x="2697818" y="949159"/>
                  </a:lnTo>
                  <a:cubicBezTo>
                    <a:pt x="2692498" y="952819"/>
                    <a:pt x="2684017" y="952711"/>
                    <a:pt x="2678877" y="948922"/>
                  </a:cubicBezTo>
                  <a:lnTo>
                    <a:pt x="2664787" y="938530"/>
                  </a:lnTo>
                  <a:cubicBezTo>
                    <a:pt x="2659650" y="934739"/>
                    <a:pt x="2659800" y="928703"/>
                    <a:pt x="2665123" y="925047"/>
                  </a:cubicBezTo>
                  <a:lnTo>
                    <a:pt x="2679720" y="915016"/>
                  </a:lnTo>
                  <a:cubicBezTo>
                    <a:pt x="2682384" y="913186"/>
                    <a:pt x="2685835" y="912299"/>
                    <a:pt x="2689261" y="912342"/>
                  </a:cubicBezTo>
                  <a:close/>
                  <a:moveTo>
                    <a:pt x="1397256" y="912342"/>
                  </a:moveTo>
                  <a:cubicBezTo>
                    <a:pt x="1400681" y="912385"/>
                    <a:pt x="1404086" y="913358"/>
                    <a:pt x="1406657" y="915253"/>
                  </a:cubicBezTo>
                  <a:lnTo>
                    <a:pt x="1420747" y="925647"/>
                  </a:lnTo>
                  <a:cubicBezTo>
                    <a:pt x="1425883" y="929436"/>
                    <a:pt x="1425734" y="935472"/>
                    <a:pt x="1420412" y="939130"/>
                  </a:cubicBezTo>
                  <a:lnTo>
                    <a:pt x="1405813" y="949159"/>
                  </a:lnTo>
                  <a:cubicBezTo>
                    <a:pt x="1400489" y="952819"/>
                    <a:pt x="1392010" y="952711"/>
                    <a:pt x="1386872" y="948922"/>
                  </a:cubicBezTo>
                  <a:lnTo>
                    <a:pt x="1372782" y="938530"/>
                  </a:lnTo>
                  <a:cubicBezTo>
                    <a:pt x="1367642" y="934739"/>
                    <a:pt x="1367795" y="928703"/>
                    <a:pt x="1373115" y="925047"/>
                  </a:cubicBezTo>
                  <a:lnTo>
                    <a:pt x="1387715" y="915016"/>
                  </a:lnTo>
                  <a:cubicBezTo>
                    <a:pt x="1390376" y="913186"/>
                    <a:pt x="1393826" y="912299"/>
                    <a:pt x="1397256" y="912342"/>
                  </a:cubicBezTo>
                  <a:close/>
                  <a:moveTo>
                    <a:pt x="4823374" y="895191"/>
                  </a:moveTo>
                  <a:cubicBezTo>
                    <a:pt x="4832160" y="895191"/>
                    <a:pt x="4840949" y="897580"/>
                    <a:pt x="4847652" y="902350"/>
                  </a:cubicBezTo>
                  <a:lnTo>
                    <a:pt x="4884429" y="928531"/>
                  </a:lnTo>
                  <a:cubicBezTo>
                    <a:pt x="4897839" y="938076"/>
                    <a:pt x="4897839" y="953553"/>
                    <a:pt x="4884429" y="963098"/>
                  </a:cubicBezTo>
                  <a:lnTo>
                    <a:pt x="4845775" y="990613"/>
                  </a:lnTo>
                  <a:cubicBezTo>
                    <a:pt x="4832370" y="1000160"/>
                    <a:pt x="4810624" y="1000157"/>
                    <a:pt x="4797217" y="990613"/>
                  </a:cubicBezTo>
                  <a:lnTo>
                    <a:pt x="4760440" y="964434"/>
                  </a:lnTo>
                  <a:cubicBezTo>
                    <a:pt x="4747032" y="954887"/>
                    <a:pt x="4747030" y="939412"/>
                    <a:pt x="4760440" y="929866"/>
                  </a:cubicBezTo>
                  <a:lnTo>
                    <a:pt x="4799095" y="902350"/>
                  </a:lnTo>
                  <a:cubicBezTo>
                    <a:pt x="4805798" y="897576"/>
                    <a:pt x="4814586" y="895191"/>
                    <a:pt x="4823374" y="895191"/>
                  </a:cubicBezTo>
                  <a:close/>
                  <a:moveTo>
                    <a:pt x="3528655" y="895191"/>
                  </a:moveTo>
                  <a:cubicBezTo>
                    <a:pt x="3537441" y="895191"/>
                    <a:pt x="3546229" y="897580"/>
                    <a:pt x="3552935" y="902350"/>
                  </a:cubicBezTo>
                  <a:lnTo>
                    <a:pt x="3589710" y="928531"/>
                  </a:lnTo>
                  <a:cubicBezTo>
                    <a:pt x="3603119" y="938076"/>
                    <a:pt x="3603119" y="953553"/>
                    <a:pt x="3589710" y="963098"/>
                  </a:cubicBezTo>
                  <a:lnTo>
                    <a:pt x="3551055" y="990613"/>
                  </a:lnTo>
                  <a:cubicBezTo>
                    <a:pt x="3537650" y="1000160"/>
                    <a:pt x="3515908" y="1000157"/>
                    <a:pt x="3502497" y="990613"/>
                  </a:cubicBezTo>
                  <a:lnTo>
                    <a:pt x="3465722" y="964434"/>
                  </a:lnTo>
                  <a:cubicBezTo>
                    <a:pt x="3452313" y="954887"/>
                    <a:pt x="3452312" y="939412"/>
                    <a:pt x="3465722" y="929866"/>
                  </a:cubicBezTo>
                  <a:lnTo>
                    <a:pt x="3504375" y="902350"/>
                  </a:lnTo>
                  <a:cubicBezTo>
                    <a:pt x="3511078" y="897576"/>
                    <a:pt x="3519867" y="895191"/>
                    <a:pt x="3528655" y="895191"/>
                  </a:cubicBezTo>
                  <a:close/>
                  <a:moveTo>
                    <a:pt x="2234195" y="895191"/>
                  </a:moveTo>
                  <a:cubicBezTo>
                    <a:pt x="2242985" y="895191"/>
                    <a:pt x="2251773" y="897580"/>
                    <a:pt x="2258475" y="902350"/>
                  </a:cubicBezTo>
                  <a:lnTo>
                    <a:pt x="2295252" y="928531"/>
                  </a:lnTo>
                  <a:cubicBezTo>
                    <a:pt x="2308663" y="938076"/>
                    <a:pt x="2308663" y="953553"/>
                    <a:pt x="2295252" y="963098"/>
                  </a:cubicBezTo>
                  <a:lnTo>
                    <a:pt x="2256599" y="990613"/>
                  </a:lnTo>
                  <a:cubicBezTo>
                    <a:pt x="2243190" y="1000160"/>
                    <a:pt x="2221448" y="1000157"/>
                    <a:pt x="2208039" y="990613"/>
                  </a:cubicBezTo>
                  <a:lnTo>
                    <a:pt x="2171266" y="964434"/>
                  </a:lnTo>
                  <a:cubicBezTo>
                    <a:pt x="2157855" y="954887"/>
                    <a:pt x="2157855" y="939412"/>
                    <a:pt x="2171266" y="929866"/>
                  </a:cubicBezTo>
                  <a:lnTo>
                    <a:pt x="2209919" y="902350"/>
                  </a:lnTo>
                  <a:cubicBezTo>
                    <a:pt x="2216622" y="897576"/>
                    <a:pt x="2225409" y="895191"/>
                    <a:pt x="2234195" y="895191"/>
                  </a:cubicBezTo>
                  <a:close/>
                  <a:moveTo>
                    <a:pt x="942190" y="895191"/>
                  </a:moveTo>
                  <a:cubicBezTo>
                    <a:pt x="950976" y="895191"/>
                    <a:pt x="959764" y="897580"/>
                    <a:pt x="966468" y="902350"/>
                  </a:cubicBezTo>
                  <a:lnTo>
                    <a:pt x="1003245" y="928531"/>
                  </a:lnTo>
                  <a:cubicBezTo>
                    <a:pt x="1016654" y="938076"/>
                    <a:pt x="1016654" y="953553"/>
                    <a:pt x="1003245" y="963098"/>
                  </a:cubicBezTo>
                  <a:lnTo>
                    <a:pt x="964592" y="990613"/>
                  </a:lnTo>
                  <a:cubicBezTo>
                    <a:pt x="951184" y="1000160"/>
                    <a:pt x="929443" y="1000157"/>
                    <a:pt x="916034" y="990613"/>
                  </a:cubicBezTo>
                  <a:lnTo>
                    <a:pt x="879257" y="964434"/>
                  </a:lnTo>
                  <a:cubicBezTo>
                    <a:pt x="865847" y="954887"/>
                    <a:pt x="865847" y="939412"/>
                    <a:pt x="879257" y="929866"/>
                  </a:cubicBezTo>
                  <a:lnTo>
                    <a:pt x="917910" y="902350"/>
                  </a:lnTo>
                  <a:cubicBezTo>
                    <a:pt x="924613" y="897576"/>
                    <a:pt x="933401" y="895191"/>
                    <a:pt x="942190" y="895191"/>
                  </a:cubicBezTo>
                  <a:close/>
                  <a:moveTo>
                    <a:pt x="4191615" y="891999"/>
                  </a:moveTo>
                  <a:lnTo>
                    <a:pt x="4284064" y="891999"/>
                  </a:lnTo>
                  <a:lnTo>
                    <a:pt x="4376519" y="891999"/>
                  </a:lnTo>
                  <a:cubicBezTo>
                    <a:pt x="4412741" y="891999"/>
                    <a:pt x="4442104" y="912901"/>
                    <a:pt x="4442104" y="938687"/>
                  </a:cubicBezTo>
                  <a:lnTo>
                    <a:pt x="4442104" y="1009409"/>
                  </a:lnTo>
                  <a:cubicBezTo>
                    <a:pt x="4442104" y="1035193"/>
                    <a:pt x="4412741" y="1056097"/>
                    <a:pt x="4376519" y="1056097"/>
                  </a:cubicBezTo>
                  <a:lnTo>
                    <a:pt x="4284064" y="1056097"/>
                  </a:lnTo>
                  <a:lnTo>
                    <a:pt x="4191613" y="1056097"/>
                  </a:lnTo>
                  <a:cubicBezTo>
                    <a:pt x="4155392" y="1056097"/>
                    <a:pt x="4126025" y="1035193"/>
                    <a:pt x="4126025" y="1009409"/>
                  </a:cubicBezTo>
                  <a:cubicBezTo>
                    <a:pt x="4126025" y="985833"/>
                    <a:pt x="4126025" y="962261"/>
                    <a:pt x="4126025" y="938687"/>
                  </a:cubicBezTo>
                  <a:cubicBezTo>
                    <a:pt x="4126025" y="912901"/>
                    <a:pt x="4155392" y="891999"/>
                    <a:pt x="4191615" y="891999"/>
                  </a:cubicBezTo>
                  <a:close/>
                  <a:moveTo>
                    <a:pt x="2897155" y="891999"/>
                  </a:moveTo>
                  <a:lnTo>
                    <a:pt x="2989607" y="891999"/>
                  </a:lnTo>
                  <a:lnTo>
                    <a:pt x="3081801" y="891999"/>
                  </a:lnTo>
                  <a:cubicBezTo>
                    <a:pt x="3118024" y="891999"/>
                    <a:pt x="3147386" y="912901"/>
                    <a:pt x="3147386" y="938687"/>
                  </a:cubicBezTo>
                  <a:lnTo>
                    <a:pt x="3147386" y="1009409"/>
                  </a:lnTo>
                  <a:cubicBezTo>
                    <a:pt x="3147386" y="1035193"/>
                    <a:pt x="3118021" y="1056097"/>
                    <a:pt x="3081801" y="1056097"/>
                  </a:cubicBezTo>
                  <a:lnTo>
                    <a:pt x="2989607" y="1056097"/>
                  </a:lnTo>
                  <a:lnTo>
                    <a:pt x="2989347" y="1056097"/>
                  </a:lnTo>
                  <a:lnTo>
                    <a:pt x="2897155" y="1056097"/>
                  </a:lnTo>
                  <a:cubicBezTo>
                    <a:pt x="2860933" y="1056097"/>
                    <a:pt x="2831567" y="1035193"/>
                    <a:pt x="2831567" y="1009409"/>
                  </a:cubicBezTo>
                  <a:cubicBezTo>
                    <a:pt x="2831569" y="985833"/>
                    <a:pt x="2831569" y="962261"/>
                    <a:pt x="2831569" y="938687"/>
                  </a:cubicBezTo>
                  <a:cubicBezTo>
                    <a:pt x="2831569" y="912901"/>
                    <a:pt x="2860933" y="891999"/>
                    <a:pt x="2897155" y="891999"/>
                  </a:cubicBezTo>
                  <a:close/>
                  <a:moveTo>
                    <a:pt x="1605150" y="891999"/>
                  </a:moveTo>
                  <a:lnTo>
                    <a:pt x="1697599" y="891999"/>
                  </a:lnTo>
                  <a:lnTo>
                    <a:pt x="1787343" y="891999"/>
                  </a:lnTo>
                  <a:cubicBezTo>
                    <a:pt x="1823564" y="891999"/>
                    <a:pt x="1852929" y="912901"/>
                    <a:pt x="1852929" y="938687"/>
                  </a:cubicBezTo>
                  <a:lnTo>
                    <a:pt x="1852929" y="1009409"/>
                  </a:lnTo>
                  <a:cubicBezTo>
                    <a:pt x="1852929" y="1035193"/>
                    <a:pt x="1823564" y="1056097"/>
                    <a:pt x="1787343" y="1056097"/>
                  </a:cubicBezTo>
                  <a:lnTo>
                    <a:pt x="1697599" y="1056097"/>
                  </a:lnTo>
                  <a:lnTo>
                    <a:pt x="1694887" y="1056097"/>
                  </a:lnTo>
                  <a:lnTo>
                    <a:pt x="1605148" y="1056097"/>
                  </a:lnTo>
                  <a:cubicBezTo>
                    <a:pt x="1568923" y="1056097"/>
                    <a:pt x="1539560" y="1035193"/>
                    <a:pt x="1539560" y="1009409"/>
                  </a:cubicBezTo>
                  <a:cubicBezTo>
                    <a:pt x="1539560" y="985833"/>
                    <a:pt x="1539560" y="962261"/>
                    <a:pt x="1539564" y="938687"/>
                  </a:cubicBezTo>
                  <a:cubicBezTo>
                    <a:pt x="1539564" y="912901"/>
                    <a:pt x="1568923" y="891999"/>
                    <a:pt x="1605150" y="891999"/>
                  </a:cubicBezTo>
                  <a:close/>
                  <a:moveTo>
                    <a:pt x="310690" y="891999"/>
                  </a:moveTo>
                  <a:lnTo>
                    <a:pt x="403139" y="891999"/>
                  </a:lnTo>
                  <a:lnTo>
                    <a:pt x="495334" y="891999"/>
                  </a:lnTo>
                  <a:cubicBezTo>
                    <a:pt x="531556" y="891999"/>
                    <a:pt x="560921" y="912901"/>
                    <a:pt x="560921" y="938687"/>
                  </a:cubicBezTo>
                  <a:lnTo>
                    <a:pt x="560921" y="1009409"/>
                  </a:lnTo>
                  <a:cubicBezTo>
                    <a:pt x="560921" y="1035193"/>
                    <a:pt x="531556" y="1056097"/>
                    <a:pt x="495334" y="1056097"/>
                  </a:cubicBezTo>
                  <a:lnTo>
                    <a:pt x="403139" y="1056097"/>
                  </a:lnTo>
                  <a:lnTo>
                    <a:pt x="402880" y="1056097"/>
                  </a:lnTo>
                  <a:lnTo>
                    <a:pt x="310690" y="1056097"/>
                  </a:lnTo>
                  <a:cubicBezTo>
                    <a:pt x="274467" y="1056097"/>
                    <a:pt x="245102" y="1035193"/>
                    <a:pt x="245102" y="1009409"/>
                  </a:cubicBezTo>
                  <a:cubicBezTo>
                    <a:pt x="245104" y="985833"/>
                    <a:pt x="245104" y="962261"/>
                    <a:pt x="245104" y="938687"/>
                  </a:cubicBezTo>
                  <a:cubicBezTo>
                    <a:pt x="245104" y="912901"/>
                    <a:pt x="274467" y="891999"/>
                    <a:pt x="310690" y="891999"/>
                  </a:cubicBezTo>
                  <a:close/>
                  <a:moveTo>
                    <a:pt x="5048055" y="885513"/>
                  </a:moveTo>
                  <a:cubicBezTo>
                    <a:pt x="5055747" y="885513"/>
                    <a:pt x="5063439" y="887603"/>
                    <a:pt x="5069308" y="891778"/>
                  </a:cubicBezTo>
                  <a:lnTo>
                    <a:pt x="5101500" y="914698"/>
                  </a:lnTo>
                  <a:cubicBezTo>
                    <a:pt x="5113237" y="923053"/>
                    <a:pt x="5113237" y="936601"/>
                    <a:pt x="5101500" y="944957"/>
                  </a:cubicBezTo>
                  <a:lnTo>
                    <a:pt x="5060636" y="974046"/>
                  </a:lnTo>
                  <a:cubicBezTo>
                    <a:pt x="5048898" y="982402"/>
                    <a:pt x="5029867" y="982402"/>
                    <a:pt x="5018129" y="974046"/>
                  </a:cubicBezTo>
                  <a:lnTo>
                    <a:pt x="4985935" y="951128"/>
                  </a:lnTo>
                  <a:cubicBezTo>
                    <a:pt x="4974199" y="942773"/>
                    <a:pt x="4974199" y="929225"/>
                    <a:pt x="4985935" y="920868"/>
                  </a:cubicBezTo>
                  <a:lnTo>
                    <a:pt x="5026800" y="891778"/>
                  </a:lnTo>
                  <a:cubicBezTo>
                    <a:pt x="5032669" y="887602"/>
                    <a:pt x="5040362" y="885513"/>
                    <a:pt x="5048055" y="885513"/>
                  </a:cubicBezTo>
                  <a:close/>
                  <a:moveTo>
                    <a:pt x="3753334" y="885513"/>
                  </a:moveTo>
                  <a:cubicBezTo>
                    <a:pt x="3761027" y="885513"/>
                    <a:pt x="3768719" y="887603"/>
                    <a:pt x="3774588" y="891778"/>
                  </a:cubicBezTo>
                  <a:lnTo>
                    <a:pt x="3806780" y="914698"/>
                  </a:lnTo>
                  <a:cubicBezTo>
                    <a:pt x="3818520" y="923053"/>
                    <a:pt x="3818520" y="936601"/>
                    <a:pt x="3806780" y="944957"/>
                  </a:cubicBezTo>
                  <a:lnTo>
                    <a:pt x="3765918" y="974046"/>
                  </a:lnTo>
                  <a:cubicBezTo>
                    <a:pt x="3754178" y="982402"/>
                    <a:pt x="3735149" y="982402"/>
                    <a:pt x="3723409" y="974046"/>
                  </a:cubicBezTo>
                  <a:lnTo>
                    <a:pt x="3691219" y="951128"/>
                  </a:lnTo>
                  <a:cubicBezTo>
                    <a:pt x="3679479" y="942773"/>
                    <a:pt x="3679479" y="929225"/>
                    <a:pt x="3691219" y="920868"/>
                  </a:cubicBezTo>
                  <a:lnTo>
                    <a:pt x="3732079" y="891778"/>
                  </a:lnTo>
                  <a:cubicBezTo>
                    <a:pt x="3737950" y="887602"/>
                    <a:pt x="3745642" y="885513"/>
                    <a:pt x="3753334" y="885513"/>
                  </a:cubicBezTo>
                  <a:close/>
                  <a:moveTo>
                    <a:pt x="2458878" y="885513"/>
                  </a:moveTo>
                  <a:cubicBezTo>
                    <a:pt x="2466569" y="885513"/>
                    <a:pt x="2474261" y="887603"/>
                    <a:pt x="2480131" y="891778"/>
                  </a:cubicBezTo>
                  <a:lnTo>
                    <a:pt x="2512322" y="914698"/>
                  </a:lnTo>
                  <a:cubicBezTo>
                    <a:pt x="2524062" y="923053"/>
                    <a:pt x="2524062" y="936601"/>
                    <a:pt x="2512322" y="944957"/>
                  </a:cubicBezTo>
                  <a:lnTo>
                    <a:pt x="2471460" y="974046"/>
                  </a:lnTo>
                  <a:cubicBezTo>
                    <a:pt x="2459722" y="982402"/>
                    <a:pt x="2440693" y="982402"/>
                    <a:pt x="2428953" y="974046"/>
                  </a:cubicBezTo>
                  <a:lnTo>
                    <a:pt x="2396760" y="951128"/>
                  </a:lnTo>
                  <a:cubicBezTo>
                    <a:pt x="2385021" y="942773"/>
                    <a:pt x="2385021" y="929225"/>
                    <a:pt x="2396760" y="920868"/>
                  </a:cubicBezTo>
                  <a:lnTo>
                    <a:pt x="2437623" y="891778"/>
                  </a:lnTo>
                  <a:cubicBezTo>
                    <a:pt x="2443492" y="887602"/>
                    <a:pt x="2451186" y="885513"/>
                    <a:pt x="2458878" y="885513"/>
                  </a:cubicBezTo>
                  <a:close/>
                  <a:moveTo>
                    <a:pt x="1166870" y="885513"/>
                  </a:moveTo>
                  <a:cubicBezTo>
                    <a:pt x="1174563" y="885513"/>
                    <a:pt x="1182254" y="887603"/>
                    <a:pt x="1188123" y="891778"/>
                  </a:cubicBezTo>
                  <a:lnTo>
                    <a:pt x="1220317" y="914698"/>
                  </a:lnTo>
                  <a:cubicBezTo>
                    <a:pt x="1232055" y="923053"/>
                    <a:pt x="1232055" y="936601"/>
                    <a:pt x="1220316" y="944957"/>
                  </a:cubicBezTo>
                  <a:lnTo>
                    <a:pt x="1179453" y="974046"/>
                  </a:lnTo>
                  <a:cubicBezTo>
                    <a:pt x="1167713" y="982402"/>
                    <a:pt x="1148684" y="982402"/>
                    <a:pt x="1136945" y="974046"/>
                  </a:cubicBezTo>
                  <a:lnTo>
                    <a:pt x="1104752" y="951128"/>
                  </a:lnTo>
                  <a:cubicBezTo>
                    <a:pt x="1093014" y="942773"/>
                    <a:pt x="1093014" y="929225"/>
                    <a:pt x="1104752" y="920868"/>
                  </a:cubicBezTo>
                  <a:lnTo>
                    <a:pt x="1145615" y="891778"/>
                  </a:lnTo>
                  <a:cubicBezTo>
                    <a:pt x="1151487" y="887602"/>
                    <a:pt x="1159177" y="885513"/>
                    <a:pt x="1166870" y="885513"/>
                  </a:cubicBezTo>
                  <a:close/>
                  <a:moveTo>
                    <a:pt x="4067642" y="855409"/>
                  </a:moveTo>
                  <a:cubicBezTo>
                    <a:pt x="4073855" y="854750"/>
                    <a:pt x="4080419" y="855779"/>
                    <a:pt x="4085865" y="858650"/>
                  </a:cubicBezTo>
                  <a:lnTo>
                    <a:pt x="4115742" y="874394"/>
                  </a:lnTo>
                  <a:cubicBezTo>
                    <a:pt x="4126635" y="880133"/>
                    <a:pt x="4128929" y="891074"/>
                    <a:pt x="4120864" y="898829"/>
                  </a:cubicBezTo>
                  <a:lnTo>
                    <a:pt x="4087503" y="930907"/>
                  </a:lnTo>
                  <a:cubicBezTo>
                    <a:pt x="4079441" y="938662"/>
                    <a:pt x="4064070" y="940295"/>
                    <a:pt x="4053175" y="934554"/>
                  </a:cubicBezTo>
                  <a:lnTo>
                    <a:pt x="4023300" y="918808"/>
                  </a:lnTo>
                  <a:cubicBezTo>
                    <a:pt x="4012407" y="913067"/>
                    <a:pt x="4010114" y="902126"/>
                    <a:pt x="4018179" y="894372"/>
                  </a:cubicBezTo>
                  <a:lnTo>
                    <a:pt x="4051541" y="862294"/>
                  </a:lnTo>
                  <a:cubicBezTo>
                    <a:pt x="4055570" y="858417"/>
                    <a:pt x="4061431" y="856071"/>
                    <a:pt x="4067642" y="855409"/>
                  </a:cubicBezTo>
                  <a:close/>
                  <a:moveTo>
                    <a:pt x="2773184" y="855409"/>
                  </a:moveTo>
                  <a:cubicBezTo>
                    <a:pt x="2779399" y="854750"/>
                    <a:pt x="2785962" y="855779"/>
                    <a:pt x="2791409" y="858650"/>
                  </a:cubicBezTo>
                  <a:lnTo>
                    <a:pt x="2821286" y="874394"/>
                  </a:lnTo>
                  <a:cubicBezTo>
                    <a:pt x="2832178" y="880133"/>
                    <a:pt x="2834472" y="891074"/>
                    <a:pt x="2826407" y="898829"/>
                  </a:cubicBezTo>
                  <a:lnTo>
                    <a:pt x="2793045" y="930907"/>
                  </a:lnTo>
                  <a:cubicBezTo>
                    <a:pt x="2784981" y="938662"/>
                    <a:pt x="2769612" y="940295"/>
                    <a:pt x="2758719" y="934554"/>
                  </a:cubicBezTo>
                  <a:lnTo>
                    <a:pt x="2728842" y="918808"/>
                  </a:lnTo>
                  <a:cubicBezTo>
                    <a:pt x="2717951" y="913067"/>
                    <a:pt x="2715655" y="902126"/>
                    <a:pt x="2723722" y="894372"/>
                  </a:cubicBezTo>
                  <a:lnTo>
                    <a:pt x="2757082" y="862294"/>
                  </a:lnTo>
                  <a:cubicBezTo>
                    <a:pt x="2761114" y="858417"/>
                    <a:pt x="2766973" y="856071"/>
                    <a:pt x="2773184" y="855409"/>
                  </a:cubicBezTo>
                  <a:close/>
                  <a:moveTo>
                    <a:pt x="1481179" y="855409"/>
                  </a:moveTo>
                  <a:cubicBezTo>
                    <a:pt x="1487391" y="854750"/>
                    <a:pt x="1493954" y="855779"/>
                    <a:pt x="1499400" y="858650"/>
                  </a:cubicBezTo>
                  <a:lnTo>
                    <a:pt x="1529277" y="874394"/>
                  </a:lnTo>
                  <a:cubicBezTo>
                    <a:pt x="1540170" y="880133"/>
                    <a:pt x="1542464" y="891074"/>
                    <a:pt x="1534399" y="898829"/>
                  </a:cubicBezTo>
                  <a:lnTo>
                    <a:pt x="1501038" y="930907"/>
                  </a:lnTo>
                  <a:cubicBezTo>
                    <a:pt x="1492973" y="938662"/>
                    <a:pt x="1477607" y="940295"/>
                    <a:pt x="1466711" y="934554"/>
                  </a:cubicBezTo>
                  <a:lnTo>
                    <a:pt x="1436834" y="918808"/>
                  </a:lnTo>
                  <a:cubicBezTo>
                    <a:pt x="1425941" y="913067"/>
                    <a:pt x="1423647" y="902126"/>
                    <a:pt x="1431714" y="894372"/>
                  </a:cubicBezTo>
                  <a:lnTo>
                    <a:pt x="1465075" y="862294"/>
                  </a:lnTo>
                  <a:cubicBezTo>
                    <a:pt x="1469106" y="858417"/>
                    <a:pt x="1474966" y="856071"/>
                    <a:pt x="1481179" y="855409"/>
                  </a:cubicBezTo>
                  <a:close/>
                  <a:moveTo>
                    <a:pt x="186719" y="855409"/>
                  </a:moveTo>
                  <a:cubicBezTo>
                    <a:pt x="192931" y="854750"/>
                    <a:pt x="199498" y="855779"/>
                    <a:pt x="204942" y="858650"/>
                  </a:cubicBezTo>
                  <a:lnTo>
                    <a:pt x="234819" y="874394"/>
                  </a:lnTo>
                  <a:cubicBezTo>
                    <a:pt x="245714" y="880133"/>
                    <a:pt x="248008" y="891074"/>
                    <a:pt x="239942" y="898829"/>
                  </a:cubicBezTo>
                  <a:lnTo>
                    <a:pt x="206580" y="930907"/>
                  </a:lnTo>
                  <a:cubicBezTo>
                    <a:pt x="198516" y="938662"/>
                    <a:pt x="183147" y="940295"/>
                    <a:pt x="172253" y="934554"/>
                  </a:cubicBezTo>
                  <a:lnTo>
                    <a:pt x="142377" y="918808"/>
                  </a:lnTo>
                  <a:cubicBezTo>
                    <a:pt x="131483" y="913067"/>
                    <a:pt x="129191" y="902126"/>
                    <a:pt x="137254" y="894372"/>
                  </a:cubicBezTo>
                  <a:lnTo>
                    <a:pt x="170617" y="862294"/>
                  </a:lnTo>
                  <a:cubicBezTo>
                    <a:pt x="174648" y="858417"/>
                    <a:pt x="180508" y="856071"/>
                    <a:pt x="186719" y="855409"/>
                  </a:cubicBezTo>
                  <a:close/>
                  <a:moveTo>
                    <a:pt x="4211614" y="845242"/>
                  </a:moveTo>
                  <a:cubicBezTo>
                    <a:pt x="4215394" y="845362"/>
                    <a:pt x="4219110" y="846507"/>
                    <a:pt x="4221865" y="848650"/>
                  </a:cubicBezTo>
                  <a:lnTo>
                    <a:pt x="4233691" y="857851"/>
                  </a:lnTo>
                  <a:cubicBezTo>
                    <a:pt x="4239200" y="862138"/>
                    <a:pt x="4238786" y="868795"/>
                    <a:pt x="4232763" y="872716"/>
                  </a:cubicBezTo>
                  <a:lnTo>
                    <a:pt x="4219838" y="881136"/>
                  </a:lnTo>
                  <a:cubicBezTo>
                    <a:pt x="4213816" y="885059"/>
                    <a:pt x="4204467" y="884764"/>
                    <a:pt x="4198954" y="880476"/>
                  </a:cubicBezTo>
                  <a:lnTo>
                    <a:pt x="4187128" y="871276"/>
                  </a:lnTo>
                  <a:cubicBezTo>
                    <a:pt x="4181619" y="866988"/>
                    <a:pt x="4182033" y="860332"/>
                    <a:pt x="4188055" y="856409"/>
                  </a:cubicBezTo>
                  <a:lnTo>
                    <a:pt x="4200981" y="847992"/>
                  </a:lnTo>
                  <a:cubicBezTo>
                    <a:pt x="4203991" y="846031"/>
                    <a:pt x="4207835" y="845123"/>
                    <a:pt x="4211614" y="845242"/>
                  </a:cubicBezTo>
                  <a:close/>
                  <a:moveTo>
                    <a:pt x="2917157" y="845242"/>
                  </a:moveTo>
                  <a:cubicBezTo>
                    <a:pt x="2920936" y="845362"/>
                    <a:pt x="2924650" y="846507"/>
                    <a:pt x="2927405" y="848650"/>
                  </a:cubicBezTo>
                  <a:lnTo>
                    <a:pt x="2939231" y="857851"/>
                  </a:lnTo>
                  <a:cubicBezTo>
                    <a:pt x="2944744" y="862138"/>
                    <a:pt x="2944328" y="868795"/>
                    <a:pt x="2938304" y="872716"/>
                  </a:cubicBezTo>
                  <a:lnTo>
                    <a:pt x="2925381" y="881136"/>
                  </a:lnTo>
                  <a:cubicBezTo>
                    <a:pt x="2919360" y="885059"/>
                    <a:pt x="2910009" y="884764"/>
                    <a:pt x="2904498" y="880476"/>
                  </a:cubicBezTo>
                  <a:lnTo>
                    <a:pt x="2892672" y="871276"/>
                  </a:lnTo>
                  <a:cubicBezTo>
                    <a:pt x="2887161" y="866988"/>
                    <a:pt x="2887577" y="860332"/>
                    <a:pt x="2893598" y="856409"/>
                  </a:cubicBezTo>
                  <a:lnTo>
                    <a:pt x="2906525" y="847992"/>
                  </a:lnTo>
                  <a:cubicBezTo>
                    <a:pt x="2909533" y="846031"/>
                    <a:pt x="2913377" y="845123"/>
                    <a:pt x="2917157" y="845242"/>
                  </a:cubicBezTo>
                  <a:close/>
                  <a:moveTo>
                    <a:pt x="1625149" y="845242"/>
                  </a:moveTo>
                  <a:cubicBezTo>
                    <a:pt x="1628928" y="845362"/>
                    <a:pt x="1632644" y="846507"/>
                    <a:pt x="1635400" y="848650"/>
                  </a:cubicBezTo>
                  <a:lnTo>
                    <a:pt x="1647223" y="857851"/>
                  </a:lnTo>
                  <a:cubicBezTo>
                    <a:pt x="1652735" y="862138"/>
                    <a:pt x="1652321" y="868795"/>
                    <a:pt x="1646299" y="872716"/>
                  </a:cubicBezTo>
                  <a:lnTo>
                    <a:pt x="1633373" y="881136"/>
                  </a:lnTo>
                  <a:cubicBezTo>
                    <a:pt x="1627352" y="885059"/>
                    <a:pt x="1618000" y="884764"/>
                    <a:pt x="1612489" y="880476"/>
                  </a:cubicBezTo>
                  <a:lnTo>
                    <a:pt x="1600667" y="871276"/>
                  </a:lnTo>
                  <a:cubicBezTo>
                    <a:pt x="1595154" y="866988"/>
                    <a:pt x="1595568" y="860332"/>
                    <a:pt x="1601591" y="856409"/>
                  </a:cubicBezTo>
                  <a:lnTo>
                    <a:pt x="1614516" y="847992"/>
                  </a:lnTo>
                  <a:cubicBezTo>
                    <a:pt x="1617526" y="846031"/>
                    <a:pt x="1621370" y="845123"/>
                    <a:pt x="1625149" y="845242"/>
                  </a:cubicBezTo>
                  <a:close/>
                  <a:moveTo>
                    <a:pt x="330692" y="845242"/>
                  </a:moveTo>
                  <a:cubicBezTo>
                    <a:pt x="334471" y="845362"/>
                    <a:pt x="338186" y="846507"/>
                    <a:pt x="340942" y="848650"/>
                  </a:cubicBezTo>
                  <a:lnTo>
                    <a:pt x="352766" y="857851"/>
                  </a:lnTo>
                  <a:cubicBezTo>
                    <a:pt x="358277" y="862138"/>
                    <a:pt x="357861" y="868795"/>
                    <a:pt x="351840" y="872716"/>
                  </a:cubicBezTo>
                  <a:lnTo>
                    <a:pt x="338917" y="881136"/>
                  </a:lnTo>
                  <a:cubicBezTo>
                    <a:pt x="332892" y="885059"/>
                    <a:pt x="323542" y="884764"/>
                    <a:pt x="318033" y="880476"/>
                  </a:cubicBezTo>
                  <a:lnTo>
                    <a:pt x="306207" y="871276"/>
                  </a:lnTo>
                  <a:cubicBezTo>
                    <a:pt x="300696" y="866988"/>
                    <a:pt x="301110" y="860332"/>
                    <a:pt x="307135" y="856409"/>
                  </a:cubicBezTo>
                  <a:lnTo>
                    <a:pt x="320058" y="847992"/>
                  </a:lnTo>
                  <a:cubicBezTo>
                    <a:pt x="323068" y="846031"/>
                    <a:pt x="326912" y="845123"/>
                    <a:pt x="330692" y="845242"/>
                  </a:cubicBezTo>
                  <a:close/>
                  <a:moveTo>
                    <a:pt x="4370998" y="845241"/>
                  </a:moveTo>
                  <a:cubicBezTo>
                    <a:pt x="4374779" y="845360"/>
                    <a:pt x="4378495" y="846505"/>
                    <a:pt x="4381249" y="848649"/>
                  </a:cubicBezTo>
                  <a:lnTo>
                    <a:pt x="4393075" y="857851"/>
                  </a:lnTo>
                  <a:cubicBezTo>
                    <a:pt x="4398585" y="862137"/>
                    <a:pt x="4398170" y="868793"/>
                    <a:pt x="4392149" y="872715"/>
                  </a:cubicBezTo>
                  <a:lnTo>
                    <a:pt x="4379222" y="881134"/>
                  </a:lnTo>
                  <a:cubicBezTo>
                    <a:pt x="4373201" y="885058"/>
                    <a:pt x="4363851" y="884759"/>
                    <a:pt x="4358342" y="880475"/>
                  </a:cubicBezTo>
                  <a:lnTo>
                    <a:pt x="4346516" y="871276"/>
                  </a:lnTo>
                  <a:cubicBezTo>
                    <a:pt x="4341005" y="866986"/>
                    <a:pt x="4341420" y="860332"/>
                    <a:pt x="4347443" y="856409"/>
                  </a:cubicBezTo>
                  <a:lnTo>
                    <a:pt x="4360367" y="847989"/>
                  </a:lnTo>
                  <a:cubicBezTo>
                    <a:pt x="4363377" y="846028"/>
                    <a:pt x="4367221" y="845122"/>
                    <a:pt x="4370998" y="845241"/>
                  </a:cubicBezTo>
                  <a:close/>
                  <a:moveTo>
                    <a:pt x="3076281" y="845241"/>
                  </a:moveTo>
                  <a:cubicBezTo>
                    <a:pt x="3080060" y="845360"/>
                    <a:pt x="3083776" y="846505"/>
                    <a:pt x="3086531" y="848649"/>
                  </a:cubicBezTo>
                  <a:lnTo>
                    <a:pt x="3098357" y="857851"/>
                  </a:lnTo>
                  <a:cubicBezTo>
                    <a:pt x="3103868" y="862137"/>
                    <a:pt x="3103450" y="868793"/>
                    <a:pt x="3097429" y="872715"/>
                  </a:cubicBezTo>
                  <a:lnTo>
                    <a:pt x="3084506" y="881134"/>
                  </a:lnTo>
                  <a:cubicBezTo>
                    <a:pt x="3078481" y="885058"/>
                    <a:pt x="3069135" y="884759"/>
                    <a:pt x="3063624" y="880475"/>
                  </a:cubicBezTo>
                  <a:lnTo>
                    <a:pt x="3051796" y="871276"/>
                  </a:lnTo>
                  <a:cubicBezTo>
                    <a:pt x="3046288" y="866986"/>
                    <a:pt x="3046701" y="860332"/>
                    <a:pt x="3052724" y="856409"/>
                  </a:cubicBezTo>
                  <a:lnTo>
                    <a:pt x="3065647" y="847989"/>
                  </a:lnTo>
                  <a:cubicBezTo>
                    <a:pt x="3068661" y="846028"/>
                    <a:pt x="3072502" y="845122"/>
                    <a:pt x="3076281" y="845241"/>
                  </a:cubicBezTo>
                  <a:close/>
                  <a:moveTo>
                    <a:pt x="1781823" y="845241"/>
                  </a:moveTo>
                  <a:cubicBezTo>
                    <a:pt x="1785601" y="845360"/>
                    <a:pt x="1789317" y="846505"/>
                    <a:pt x="1792073" y="848649"/>
                  </a:cubicBezTo>
                  <a:lnTo>
                    <a:pt x="1803897" y="857851"/>
                  </a:lnTo>
                  <a:cubicBezTo>
                    <a:pt x="1809410" y="862137"/>
                    <a:pt x="1808994" y="868793"/>
                    <a:pt x="1802972" y="872715"/>
                  </a:cubicBezTo>
                  <a:lnTo>
                    <a:pt x="1790048" y="881134"/>
                  </a:lnTo>
                  <a:cubicBezTo>
                    <a:pt x="1784024" y="885058"/>
                    <a:pt x="1774676" y="884759"/>
                    <a:pt x="1769164" y="880475"/>
                  </a:cubicBezTo>
                  <a:lnTo>
                    <a:pt x="1757338" y="871276"/>
                  </a:lnTo>
                  <a:cubicBezTo>
                    <a:pt x="1751829" y="866986"/>
                    <a:pt x="1752243" y="860332"/>
                    <a:pt x="1758265" y="856409"/>
                  </a:cubicBezTo>
                  <a:lnTo>
                    <a:pt x="1771189" y="847989"/>
                  </a:lnTo>
                  <a:cubicBezTo>
                    <a:pt x="1774201" y="846028"/>
                    <a:pt x="1778044" y="845122"/>
                    <a:pt x="1781823" y="845241"/>
                  </a:cubicBezTo>
                  <a:close/>
                  <a:moveTo>
                    <a:pt x="489815" y="845241"/>
                  </a:moveTo>
                  <a:cubicBezTo>
                    <a:pt x="493594" y="845360"/>
                    <a:pt x="497310" y="846505"/>
                    <a:pt x="500065" y="848649"/>
                  </a:cubicBezTo>
                  <a:lnTo>
                    <a:pt x="511892" y="857851"/>
                  </a:lnTo>
                  <a:cubicBezTo>
                    <a:pt x="517403" y="862137"/>
                    <a:pt x="516985" y="868793"/>
                    <a:pt x="510964" y="872715"/>
                  </a:cubicBezTo>
                  <a:lnTo>
                    <a:pt x="498041" y="881134"/>
                  </a:lnTo>
                  <a:cubicBezTo>
                    <a:pt x="492016" y="885058"/>
                    <a:pt x="482668" y="884759"/>
                    <a:pt x="477159" y="880475"/>
                  </a:cubicBezTo>
                  <a:lnTo>
                    <a:pt x="465331" y="871276"/>
                  </a:lnTo>
                  <a:cubicBezTo>
                    <a:pt x="459822" y="866986"/>
                    <a:pt x="460238" y="860332"/>
                    <a:pt x="466259" y="856409"/>
                  </a:cubicBezTo>
                  <a:lnTo>
                    <a:pt x="479182" y="847989"/>
                  </a:lnTo>
                  <a:cubicBezTo>
                    <a:pt x="482192" y="846028"/>
                    <a:pt x="486036" y="845122"/>
                    <a:pt x="489815" y="845241"/>
                  </a:cubicBezTo>
                  <a:close/>
                  <a:moveTo>
                    <a:pt x="4915428" y="841152"/>
                  </a:moveTo>
                  <a:cubicBezTo>
                    <a:pt x="4922217" y="841238"/>
                    <a:pt x="4928957" y="843169"/>
                    <a:pt x="4934044" y="846920"/>
                  </a:cubicBezTo>
                  <a:lnTo>
                    <a:pt x="4978286" y="879548"/>
                  </a:lnTo>
                  <a:cubicBezTo>
                    <a:pt x="4988460" y="887053"/>
                    <a:pt x="4988161" y="899008"/>
                    <a:pt x="4977622" y="906251"/>
                  </a:cubicBezTo>
                  <a:lnTo>
                    <a:pt x="4948709" y="926114"/>
                  </a:lnTo>
                  <a:cubicBezTo>
                    <a:pt x="4938165" y="933357"/>
                    <a:pt x="4921373" y="933147"/>
                    <a:pt x="4911198" y="925642"/>
                  </a:cubicBezTo>
                  <a:lnTo>
                    <a:pt x="4866959" y="893013"/>
                  </a:lnTo>
                  <a:cubicBezTo>
                    <a:pt x="4856784" y="885508"/>
                    <a:pt x="4857083" y="873553"/>
                    <a:pt x="4867622" y="866310"/>
                  </a:cubicBezTo>
                  <a:lnTo>
                    <a:pt x="4896536" y="846447"/>
                  </a:lnTo>
                  <a:cubicBezTo>
                    <a:pt x="4901805" y="842826"/>
                    <a:pt x="4908641" y="841069"/>
                    <a:pt x="4915428" y="841152"/>
                  </a:cubicBezTo>
                  <a:close/>
                  <a:moveTo>
                    <a:pt x="3620708" y="841152"/>
                  </a:moveTo>
                  <a:cubicBezTo>
                    <a:pt x="3627497" y="841238"/>
                    <a:pt x="3634239" y="843169"/>
                    <a:pt x="3639327" y="846920"/>
                  </a:cubicBezTo>
                  <a:lnTo>
                    <a:pt x="3683566" y="879548"/>
                  </a:lnTo>
                  <a:cubicBezTo>
                    <a:pt x="3693741" y="887053"/>
                    <a:pt x="3693443" y="899008"/>
                    <a:pt x="3682903" y="906251"/>
                  </a:cubicBezTo>
                  <a:lnTo>
                    <a:pt x="3653989" y="926114"/>
                  </a:lnTo>
                  <a:cubicBezTo>
                    <a:pt x="3643448" y="933357"/>
                    <a:pt x="3626653" y="933147"/>
                    <a:pt x="3616478" y="925642"/>
                  </a:cubicBezTo>
                  <a:lnTo>
                    <a:pt x="3572241" y="893013"/>
                  </a:lnTo>
                  <a:cubicBezTo>
                    <a:pt x="3562066" y="885508"/>
                    <a:pt x="3562362" y="873553"/>
                    <a:pt x="3572904" y="866310"/>
                  </a:cubicBezTo>
                  <a:lnTo>
                    <a:pt x="3601816" y="846447"/>
                  </a:lnTo>
                  <a:cubicBezTo>
                    <a:pt x="3607089" y="842826"/>
                    <a:pt x="3613922" y="841069"/>
                    <a:pt x="3620708" y="841152"/>
                  </a:cubicBezTo>
                  <a:close/>
                  <a:moveTo>
                    <a:pt x="2326251" y="841152"/>
                  </a:moveTo>
                  <a:cubicBezTo>
                    <a:pt x="2333040" y="841238"/>
                    <a:pt x="2339783" y="843169"/>
                    <a:pt x="2344869" y="846920"/>
                  </a:cubicBezTo>
                  <a:lnTo>
                    <a:pt x="2389110" y="879548"/>
                  </a:lnTo>
                  <a:cubicBezTo>
                    <a:pt x="2399281" y="887053"/>
                    <a:pt x="2398985" y="899008"/>
                    <a:pt x="2388443" y="906251"/>
                  </a:cubicBezTo>
                  <a:lnTo>
                    <a:pt x="2359531" y="926114"/>
                  </a:lnTo>
                  <a:cubicBezTo>
                    <a:pt x="2348990" y="933357"/>
                    <a:pt x="2332197" y="933147"/>
                    <a:pt x="2322021" y="925642"/>
                  </a:cubicBezTo>
                  <a:lnTo>
                    <a:pt x="2277783" y="893013"/>
                  </a:lnTo>
                  <a:cubicBezTo>
                    <a:pt x="2267608" y="885508"/>
                    <a:pt x="2267904" y="873553"/>
                    <a:pt x="2278447" y="866310"/>
                  </a:cubicBezTo>
                  <a:lnTo>
                    <a:pt x="2307358" y="846447"/>
                  </a:lnTo>
                  <a:cubicBezTo>
                    <a:pt x="2312629" y="842826"/>
                    <a:pt x="2319462" y="841069"/>
                    <a:pt x="2326251" y="841152"/>
                  </a:cubicBezTo>
                  <a:close/>
                  <a:moveTo>
                    <a:pt x="1034243" y="841152"/>
                  </a:moveTo>
                  <a:cubicBezTo>
                    <a:pt x="1041032" y="841238"/>
                    <a:pt x="1047774" y="843169"/>
                    <a:pt x="1052863" y="846920"/>
                  </a:cubicBezTo>
                  <a:lnTo>
                    <a:pt x="1097101" y="879548"/>
                  </a:lnTo>
                  <a:cubicBezTo>
                    <a:pt x="1107276" y="887053"/>
                    <a:pt x="1106976" y="899008"/>
                    <a:pt x="1096438" y="906251"/>
                  </a:cubicBezTo>
                  <a:lnTo>
                    <a:pt x="1067524" y="926114"/>
                  </a:lnTo>
                  <a:cubicBezTo>
                    <a:pt x="1056983" y="933357"/>
                    <a:pt x="1040188" y="933147"/>
                    <a:pt x="1030015" y="925642"/>
                  </a:cubicBezTo>
                  <a:lnTo>
                    <a:pt x="985774" y="893013"/>
                  </a:lnTo>
                  <a:cubicBezTo>
                    <a:pt x="975601" y="885508"/>
                    <a:pt x="975898" y="873553"/>
                    <a:pt x="986439" y="866310"/>
                  </a:cubicBezTo>
                  <a:lnTo>
                    <a:pt x="1015353" y="846447"/>
                  </a:lnTo>
                  <a:cubicBezTo>
                    <a:pt x="1020620" y="842826"/>
                    <a:pt x="1027457" y="841069"/>
                    <a:pt x="1034243" y="841152"/>
                  </a:cubicBezTo>
                  <a:close/>
                  <a:moveTo>
                    <a:pt x="4276869" y="823117"/>
                  </a:moveTo>
                  <a:lnTo>
                    <a:pt x="4284064" y="823117"/>
                  </a:lnTo>
                  <a:lnTo>
                    <a:pt x="4298563" y="823117"/>
                  </a:lnTo>
                  <a:cubicBezTo>
                    <a:pt x="4310996" y="823117"/>
                    <a:pt x="4321074" y="830291"/>
                    <a:pt x="4321074" y="839141"/>
                  </a:cubicBezTo>
                  <a:cubicBezTo>
                    <a:pt x="4321074" y="845809"/>
                    <a:pt x="4321074" y="852479"/>
                    <a:pt x="4321074" y="859148"/>
                  </a:cubicBezTo>
                  <a:cubicBezTo>
                    <a:pt x="4321074" y="867999"/>
                    <a:pt x="4310996" y="875173"/>
                    <a:pt x="4298565" y="875173"/>
                  </a:cubicBezTo>
                  <a:lnTo>
                    <a:pt x="4284064" y="875173"/>
                  </a:lnTo>
                  <a:lnTo>
                    <a:pt x="4276869" y="875173"/>
                  </a:lnTo>
                  <a:cubicBezTo>
                    <a:pt x="4264436" y="875173"/>
                    <a:pt x="4254357" y="867999"/>
                    <a:pt x="4254357" y="859148"/>
                  </a:cubicBezTo>
                  <a:lnTo>
                    <a:pt x="4254357" y="839141"/>
                  </a:lnTo>
                  <a:cubicBezTo>
                    <a:pt x="4254357" y="830291"/>
                    <a:pt x="4264436" y="823117"/>
                    <a:pt x="4276869" y="823117"/>
                  </a:cubicBezTo>
                  <a:close/>
                  <a:moveTo>
                    <a:pt x="2982409" y="823117"/>
                  </a:moveTo>
                  <a:lnTo>
                    <a:pt x="2989347" y="823117"/>
                  </a:lnTo>
                  <a:lnTo>
                    <a:pt x="3003845" y="823117"/>
                  </a:lnTo>
                  <a:cubicBezTo>
                    <a:pt x="3016275" y="823117"/>
                    <a:pt x="3026354" y="830291"/>
                    <a:pt x="3026354" y="839141"/>
                  </a:cubicBezTo>
                  <a:cubicBezTo>
                    <a:pt x="3026356" y="845809"/>
                    <a:pt x="3026356" y="852479"/>
                    <a:pt x="3026356" y="859148"/>
                  </a:cubicBezTo>
                  <a:cubicBezTo>
                    <a:pt x="3026354" y="867999"/>
                    <a:pt x="3016275" y="875173"/>
                    <a:pt x="3003846" y="875173"/>
                  </a:cubicBezTo>
                  <a:lnTo>
                    <a:pt x="2989347" y="875173"/>
                  </a:lnTo>
                  <a:lnTo>
                    <a:pt x="2982411" y="875173"/>
                  </a:lnTo>
                  <a:cubicBezTo>
                    <a:pt x="2969980" y="875173"/>
                    <a:pt x="2959901" y="867999"/>
                    <a:pt x="2959901" y="859148"/>
                  </a:cubicBezTo>
                  <a:lnTo>
                    <a:pt x="2959901" y="839141"/>
                  </a:lnTo>
                  <a:cubicBezTo>
                    <a:pt x="2959901" y="830291"/>
                    <a:pt x="2969980" y="823117"/>
                    <a:pt x="2982409" y="823117"/>
                  </a:cubicBezTo>
                  <a:close/>
                  <a:moveTo>
                    <a:pt x="1690402" y="823117"/>
                  </a:moveTo>
                  <a:lnTo>
                    <a:pt x="1694887" y="823117"/>
                  </a:lnTo>
                  <a:lnTo>
                    <a:pt x="1709388" y="823117"/>
                  </a:lnTo>
                  <a:cubicBezTo>
                    <a:pt x="1721819" y="823117"/>
                    <a:pt x="1731898" y="830291"/>
                    <a:pt x="1731898" y="839141"/>
                  </a:cubicBezTo>
                  <a:cubicBezTo>
                    <a:pt x="1731898" y="845809"/>
                    <a:pt x="1731898" y="852479"/>
                    <a:pt x="1731900" y="859148"/>
                  </a:cubicBezTo>
                  <a:cubicBezTo>
                    <a:pt x="1731898" y="867999"/>
                    <a:pt x="1721819" y="875173"/>
                    <a:pt x="1709388" y="875173"/>
                  </a:cubicBezTo>
                  <a:lnTo>
                    <a:pt x="1694887" y="875173"/>
                  </a:lnTo>
                  <a:lnTo>
                    <a:pt x="1690406" y="875173"/>
                  </a:lnTo>
                  <a:cubicBezTo>
                    <a:pt x="1677971" y="875173"/>
                    <a:pt x="1667893" y="867999"/>
                    <a:pt x="1667893" y="859148"/>
                  </a:cubicBezTo>
                  <a:lnTo>
                    <a:pt x="1667893" y="839141"/>
                  </a:lnTo>
                  <a:cubicBezTo>
                    <a:pt x="1667893" y="830291"/>
                    <a:pt x="1677971" y="823117"/>
                    <a:pt x="1690402" y="823117"/>
                  </a:cubicBezTo>
                  <a:close/>
                  <a:moveTo>
                    <a:pt x="395946" y="823117"/>
                  </a:moveTo>
                  <a:lnTo>
                    <a:pt x="402880" y="823117"/>
                  </a:lnTo>
                  <a:lnTo>
                    <a:pt x="417380" y="823117"/>
                  </a:lnTo>
                  <a:cubicBezTo>
                    <a:pt x="429812" y="823117"/>
                    <a:pt x="439891" y="830291"/>
                    <a:pt x="439891" y="839141"/>
                  </a:cubicBezTo>
                  <a:cubicBezTo>
                    <a:pt x="439891" y="845809"/>
                    <a:pt x="439891" y="852479"/>
                    <a:pt x="439891" y="859148"/>
                  </a:cubicBezTo>
                  <a:cubicBezTo>
                    <a:pt x="439891" y="867999"/>
                    <a:pt x="429812" y="875173"/>
                    <a:pt x="417380" y="875173"/>
                  </a:cubicBezTo>
                  <a:lnTo>
                    <a:pt x="402880" y="875173"/>
                  </a:lnTo>
                  <a:lnTo>
                    <a:pt x="395946" y="875173"/>
                  </a:lnTo>
                  <a:cubicBezTo>
                    <a:pt x="383513" y="875173"/>
                    <a:pt x="373434" y="867999"/>
                    <a:pt x="373434" y="859148"/>
                  </a:cubicBezTo>
                  <a:lnTo>
                    <a:pt x="373434" y="839141"/>
                  </a:lnTo>
                  <a:cubicBezTo>
                    <a:pt x="373434" y="830291"/>
                    <a:pt x="383513" y="823117"/>
                    <a:pt x="395946" y="823117"/>
                  </a:cubicBezTo>
                  <a:close/>
                  <a:moveTo>
                    <a:pt x="4964415" y="803347"/>
                  </a:moveTo>
                  <a:cubicBezTo>
                    <a:pt x="4968194" y="803468"/>
                    <a:pt x="4971910" y="804612"/>
                    <a:pt x="4974665" y="806755"/>
                  </a:cubicBezTo>
                  <a:lnTo>
                    <a:pt x="4986491" y="815957"/>
                  </a:lnTo>
                  <a:cubicBezTo>
                    <a:pt x="4992002" y="820245"/>
                    <a:pt x="4991586" y="826900"/>
                    <a:pt x="4985564" y="830821"/>
                  </a:cubicBezTo>
                  <a:lnTo>
                    <a:pt x="4972639" y="839241"/>
                  </a:lnTo>
                  <a:cubicBezTo>
                    <a:pt x="4966615" y="843164"/>
                    <a:pt x="4957268" y="842869"/>
                    <a:pt x="4951756" y="838583"/>
                  </a:cubicBezTo>
                  <a:lnTo>
                    <a:pt x="4939931" y="829382"/>
                  </a:lnTo>
                  <a:cubicBezTo>
                    <a:pt x="4934420" y="825093"/>
                    <a:pt x="4934836" y="818440"/>
                    <a:pt x="4940856" y="814517"/>
                  </a:cubicBezTo>
                  <a:lnTo>
                    <a:pt x="4953781" y="806097"/>
                  </a:lnTo>
                  <a:cubicBezTo>
                    <a:pt x="4956793" y="804136"/>
                    <a:pt x="4960636" y="803228"/>
                    <a:pt x="4964415" y="803347"/>
                  </a:cubicBezTo>
                  <a:close/>
                  <a:moveTo>
                    <a:pt x="3669695" y="803347"/>
                  </a:moveTo>
                  <a:cubicBezTo>
                    <a:pt x="3673476" y="803468"/>
                    <a:pt x="3677190" y="804612"/>
                    <a:pt x="3679945" y="806755"/>
                  </a:cubicBezTo>
                  <a:lnTo>
                    <a:pt x="3691772" y="815957"/>
                  </a:lnTo>
                  <a:cubicBezTo>
                    <a:pt x="3697283" y="820245"/>
                    <a:pt x="3696865" y="826900"/>
                    <a:pt x="3690844" y="830821"/>
                  </a:cubicBezTo>
                  <a:lnTo>
                    <a:pt x="3677921" y="839241"/>
                  </a:lnTo>
                  <a:cubicBezTo>
                    <a:pt x="3671896" y="843164"/>
                    <a:pt x="3662550" y="842869"/>
                    <a:pt x="3657039" y="838583"/>
                  </a:cubicBezTo>
                  <a:lnTo>
                    <a:pt x="3645213" y="829382"/>
                  </a:lnTo>
                  <a:cubicBezTo>
                    <a:pt x="3639702" y="825093"/>
                    <a:pt x="3640118" y="818440"/>
                    <a:pt x="3646139" y="814517"/>
                  </a:cubicBezTo>
                  <a:lnTo>
                    <a:pt x="3659063" y="806097"/>
                  </a:lnTo>
                  <a:cubicBezTo>
                    <a:pt x="3662074" y="804136"/>
                    <a:pt x="3665916" y="803228"/>
                    <a:pt x="3669695" y="803347"/>
                  </a:cubicBezTo>
                  <a:close/>
                  <a:moveTo>
                    <a:pt x="2375239" y="803347"/>
                  </a:moveTo>
                  <a:cubicBezTo>
                    <a:pt x="2379016" y="803468"/>
                    <a:pt x="2382732" y="804612"/>
                    <a:pt x="2385487" y="806755"/>
                  </a:cubicBezTo>
                  <a:lnTo>
                    <a:pt x="2397312" y="815957"/>
                  </a:lnTo>
                  <a:cubicBezTo>
                    <a:pt x="2402825" y="820245"/>
                    <a:pt x="2402409" y="826900"/>
                    <a:pt x="2396388" y="830821"/>
                  </a:cubicBezTo>
                  <a:lnTo>
                    <a:pt x="2383463" y="839241"/>
                  </a:lnTo>
                  <a:cubicBezTo>
                    <a:pt x="2377440" y="843164"/>
                    <a:pt x="2368090" y="842869"/>
                    <a:pt x="2362581" y="838583"/>
                  </a:cubicBezTo>
                  <a:lnTo>
                    <a:pt x="2350753" y="829382"/>
                  </a:lnTo>
                  <a:cubicBezTo>
                    <a:pt x="2345244" y="825093"/>
                    <a:pt x="2345658" y="818440"/>
                    <a:pt x="2351681" y="814517"/>
                  </a:cubicBezTo>
                  <a:lnTo>
                    <a:pt x="2364606" y="806097"/>
                  </a:lnTo>
                  <a:cubicBezTo>
                    <a:pt x="2367616" y="804136"/>
                    <a:pt x="2371460" y="803228"/>
                    <a:pt x="2375239" y="803347"/>
                  </a:cubicBezTo>
                  <a:close/>
                  <a:moveTo>
                    <a:pt x="1083230" y="803347"/>
                  </a:moveTo>
                  <a:cubicBezTo>
                    <a:pt x="1087011" y="803468"/>
                    <a:pt x="1090723" y="804612"/>
                    <a:pt x="1093480" y="806755"/>
                  </a:cubicBezTo>
                  <a:lnTo>
                    <a:pt x="1105307" y="815957"/>
                  </a:lnTo>
                  <a:cubicBezTo>
                    <a:pt x="1110817" y="820245"/>
                    <a:pt x="1110402" y="826900"/>
                    <a:pt x="1104379" y="830821"/>
                  </a:cubicBezTo>
                  <a:lnTo>
                    <a:pt x="1091454" y="839241"/>
                  </a:lnTo>
                  <a:cubicBezTo>
                    <a:pt x="1085431" y="843164"/>
                    <a:pt x="1076083" y="842869"/>
                    <a:pt x="1070574" y="838583"/>
                  </a:cubicBezTo>
                  <a:lnTo>
                    <a:pt x="1058748" y="829382"/>
                  </a:lnTo>
                  <a:cubicBezTo>
                    <a:pt x="1053236" y="825093"/>
                    <a:pt x="1053652" y="818440"/>
                    <a:pt x="1059673" y="814517"/>
                  </a:cubicBezTo>
                  <a:lnTo>
                    <a:pt x="1072598" y="806097"/>
                  </a:lnTo>
                  <a:cubicBezTo>
                    <a:pt x="1075609" y="804136"/>
                    <a:pt x="1079453" y="803228"/>
                    <a:pt x="1083230" y="803347"/>
                  </a:cubicBezTo>
                  <a:close/>
                  <a:moveTo>
                    <a:pt x="4613039" y="753569"/>
                  </a:moveTo>
                  <a:cubicBezTo>
                    <a:pt x="4623750" y="753569"/>
                    <a:pt x="4634462" y="756478"/>
                    <a:pt x="4642635" y="762294"/>
                  </a:cubicBezTo>
                  <a:lnTo>
                    <a:pt x="4772850" y="854992"/>
                  </a:lnTo>
                  <a:cubicBezTo>
                    <a:pt x="4789194" y="866627"/>
                    <a:pt x="4789194" y="885492"/>
                    <a:pt x="4772850" y="897127"/>
                  </a:cubicBezTo>
                  <a:lnTo>
                    <a:pt x="4654261" y="981547"/>
                  </a:lnTo>
                  <a:cubicBezTo>
                    <a:pt x="4637916" y="993179"/>
                    <a:pt x="4611417" y="993179"/>
                    <a:pt x="4595071" y="981545"/>
                  </a:cubicBezTo>
                  <a:lnTo>
                    <a:pt x="4464856" y="888850"/>
                  </a:lnTo>
                  <a:cubicBezTo>
                    <a:pt x="4448510" y="877213"/>
                    <a:pt x="4448510" y="858350"/>
                    <a:pt x="4464854" y="846714"/>
                  </a:cubicBezTo>
                  <a:lnTo>
                    <a:pt x="4583442" y="762294"/>
                  </a:lnTo>
                  <a:cubicBezTo>
                    <a:pt x="4591615" y="756478"/>
                    <a:pt x="4602327" y="753569"/>
                    <a:pt x="4613039" y="753569"/>
                  </a:cubicBezTo>
                  <a:close/>
                  <a:moveTo>
                    <a:pt x="3318321" y="753569"/>
                  </a:moveTo>
                  <a:cubicBezTo>
                    <a:pt x="3329033" y="753569"/>
                    <a:pt x="3339743" y="756478"/>
                    <a:pt x="3347914" y="762294"/>
                  </a:cubicBezTo>
                  <a:lnTo>
                    <a:pt x="3478131" y="854992"/>
                  </a:lnTo>
                  <a:cubicBezTo>
                    <a:pt x="3494475" y="866627"/>
                    <a:pt x="3494475" y="885492"/>
                    <a:pt x="3478131" y="897127"/>
                  </a:cubicBezTo>
                  <a:lnTo>
                    <a:pt x="3359541" y="981547"/>
                  </a:lnTo>
                  <a:cubicBezTo>
                    <a:pt x="3343196" y="993179"/>
                    <a:pt x="3316698" y="993179"/>
                    <a:pt x="3300351" y="981545"/>
                  </a:cubicBezTo>
                  <a:lnTo>
                    <a:pt x="3170136" y="888850"/>
                  </a:lnTo>
                  <a:cubicBezTo>
                    <a:pt x="3153792" y="877213"/>
                    <a:pt x="3153792" y="858350"/>
                    <a:pt x="3170136" y="846714"/>
                  </a:cubicBezTo>
                  <a:lnTo>
                    <a:pt x="3288724" y="762294"/>
                  </a:lnTo>
                  <a:cubicBezTo>
                    <a:pt x="3296895" y="756478"/>
                    <a:pt x="3307609" y="753569"/>
                    <a:pt x="3318321" y="753569"/>
                  </a:cubicBezTo>
                  <a:close/>
                  <a:moveTo>
                    <a:pt x="2023863" y="753569"/>
                  </a:moveTo>
                  <a:cubicBezTo>
                    <a:pt x="2034573" y="753569"/>
                    <a:pt x="2045284" y="756478"/>
                    <a:pt x="2053456" y="762294"/>
                  </a:cubicBezTo>
                  <a:lnTo>
                    <a:pt x="2183672" y="854992"/>
                  </a:lnTo>
                  <a:cubicBezTo>
                    <a:pt x="2200019" y="866627"/>
                    <a:pt x="2200019" y="885492"/>
                    <a:pt x="2183672" y="897127"/>
                  </a:cubicBezTo>
                  <a:lnTo>
                    <a:pt x="2065083" y="981547"/>
                  </a:lnTo>
                  <a:cubicBezTo>
                    <a:pt x="2048739" y="993179"/>
                    <a:pt x="2022239" y="993179"/>
                    <a:pt x="2005895" y="981545"/>
                  </a:cubicBezTo>
                  <a:lnTo>
                    <a:pt x="1875679" y="888850"/>
                  </a:lnTo>
                  <a:cubicBezTo>
                    <a:pt x="1859335" y="877213"/>
                    <a:pt x="1859335" y="858350"/>
                    <a:pt x="1875678" y="846714"/>
                  </a:cubicBezTo>
                  <a:lnTo>
                    <a:pt x="1994266" y="762294"/>
                  </a:lnTo>
                  <a:cubicBezTo>
                    <a:pt x="2002439" y="756478"/>
                    <a:pt x="2013151" y="753569"/>
                    <a:pt x="2023863" y="753569"/>
                  </a:cubicBezTo>
                  <a:close/>
                  <a:moveTo>
                    <a:pt x="731854" y="753569"/>
                  </a:moveTo>
                  <a:cubicBezTo>
                    <a:pt x="742565" y="753569"/>
                    <a:pt x="753278" y="756478"/>
                    <a:pt x="761450" y="762294"/>
                  </a:cubicBezTo>
                  <a:lnTo>
                    <a:pt x="891665" y="854992"/>
                  </a:lnTo>
                  <a:cubicBezTo>
                    <a:pt x="908011" y="866627"/>
                    <a:pt x="908011" y="885492"/>
                    <a:pt x="891665" y="897127"/>
                  </a:cubicBezTo>
                  <a:lnTo>
                    <a:pt x="773078" y="981547"/>
                  </a:lnTo>
                  <a:cubicBezTo>
                    <a:pt x="756733" y="993179"/>
                    <a:pt x="730232" y="993179"/>
                    <a:pt x="713886" y="981545"/>
                  </a:cubicBezTo>
                  <a:lnTo>
                    <a:pt x="583671" y="888850"/>
                  </a:lnTo>
                  <a:cubicBezTo>
                    <a:pt x="567327" y="877213"/>
                    <a:pt x="567327" y="858350"/>
                    <a:pt x="583671" y="846714"/>
                  </a:cubicBezTo>
                  <a:lnTo>
                    <a:pt x="702257" y="762294"/>
                  </a:lnTo>
                  <a:cubicBezTo>
                    <a:pt x="710430" y="756478"/>
                    <a:pt x="721144" y="753569"/>
                    <a:pt x="731854" y="753569"/>
                  </a:cubicBezTo>
                  <a:close/>
                  <a:moveTo>
                    <a:pt x="5108490" y="732981"/>
                  </a:moveTo>
                  <a:lnTo>
                    <a:pt x="5120511" y="733017"/>
                  </a:lnTo>
                  <a:lnTo>
                    <a:pt x="5120511" y="895342"/>
                  </a:lnTo>
                  <a:lnTo>
                    <a:pt x="5041267" y="860803"/>
                  </a:lnTo>
                  <a:cubicBezTo>
                    <a:pt x="5014291" y="849043"/>
                    <a:pt x="5005811" y="823943"/>
                    <a:pt x="5022328" y="804738"/>
                  </a:cubicBezTo>
                  <a:lnTo>
                    <a:pt x="5067634" y="752066"/>
                  </a:lnTo>
                  <a:cubicBezTo>
                    <a:pt x="5076926" y="741263"/>
                    <a:pt x="5092147" y="734628"/>
                    <a:pt x="5108490" y="732981"/>
                  </a:cubicBezTo>
                  <a:close/>
                  <a:moveTo>
                    <a:pt x="3813768" y="732981"/>
                  </a:moveTo>
                  <a:cubicBezTo>
                    <a:pt x="3819218" y="732434"/>
                    <a:pt x="3824790" y="732439"/>
                    <a:pt x="3830306" y="733030"/>
                  </a:cubicBezTo>
                  <a:cubicBezTo>
                    <a:pt x="3837665" y="733818"/>
                    <a:pt x="3844926" y="735646"/>
                    <a:pt x="3851670" y="738585"/>
                  </a:cubicBezTo>
                  <a:lnTo>
                    <a:pt x="3981788" y="795297"/>
                  </a:lnTo>
                  <a:cubicBezTo>
                    <a:pt x="4008766" y="807058"/>
                    <a:pt x="4017247" y="832159"/>
                    <a:pt x="4000727" y="851362"/>
                  </a:cubicBezTo>
                  <a:lnTo>
                    <a:pt x="3955423" y="904034"/>
                  </a:lnTo>
                  <a:cubicBezTo>
                    <a:pt x="3938905" y="923238"/>
                    <a:pt x="3903646" y="929273"/>
                    <a:pt x="3876666" y="917517"/>
                  </a:cubicBezTo>
                  <a:lnTo>
                    <a:pt x="3746551" y="860803"/>
                  </a:lnTo>
                  <a:cubicBezTo>
                    <a:pt x="3719571" y="849043"/>
                    <a:pt x="3711091" y="823943"/>
                    <a:pt x="3727611" y="804738"/>
                  </a:cubicBezTo>
                  <a:lnTo>
                    <a:pt x="3772915" y="752066"/>
                  </a:lnTo>
                  <a:cubicBezTo>
                    <a:pt x="3782205" y="741263"/>
                    <a:pt x="3797429" y="734628"/>
                    <a:pt x="3813768" y="732981"/>
                  </a:cubicBezTo>
                  <a:close/>
                  <a:moveTo>
                    <a:pt x="2519312" y="732981"/>
                  </a:moveTo>
                  <a:cubicBezTo>
                    <a:pt x="2524760" y="732434"/>
                    <a:pt x="2530330" y="732439"/>
                    <a:pt x="2535850" y="733030"/>
                  </a:cubicBezTo>
                  <a:cubicBezTo>
                    <a:pt x="2543207" y="733818"/>
                    <a:pt x="2550468" y="735646"/>
                    <a:pt x="2557212" y="738585"/>
                  </a:cubicBezTo>
                  <a:lnTo>
                    <a:pt x="2687331" y="795297"/>
                  </a:lnTo>
                  <a:cubicBezTo>
                    <a:pt x="2714308" y="807058"/>
                    <a:pt x="2722787" y="832159"/>
                    <a:pt x="2706271" y="851362"/>
                  </a:cubicBezTo>
                  <a:lnTo>
                    <a:pt x="2660967" y="904034"/>
                  </a:lnTo>
                  <a:cubicBezTo>
                    <a:pt x="2644447" y="923238"/>
                    <a:pt x="2609186" y="929273"/>
                    <a:pt x="2582207" y="917517"/>
                  </a:cubicBezTo>
                  <a:lnTo>
                    <a:pt x="2452092" y="860803"/>
                  </a:lnTo>
                  <a:cubicBezTo>
                    <a:pt x="2425113" y="849043"/>
                    <a:pt x="2416635" y="823943"/>
                    <a:pt x="2433153" y="804738"/>
                  </a:cubicBezTo>
                  <a:lnTo>
                    <a:pt x="2478456" y="752066"/>
                  </a:lnTo>
                  <a:cubicBezTo>
                    <a:pt x="2487747" y="741263"/>
                    <a:pt x="2502969" y="734628"/>
                    <a:pt x="2519312" y="732981"/>
                  </a:cubicBezTo>
                  <a:close/>
                  <a:moveTo>
                    <a:pt x="1227305" y="732981"/>
                  </a:moveTo>
                  <a:cubicBezTo>
                    <a:pt x="1232753" y="732434"/>
                    <a:pt x="1238322" y="732439"/>
                    <a:pt x="1243843" y="733030"/>
                  </a:cubicBezTo>
                  <a:cubicBezTo>
                    <a:pt x="1251199" y="733818"/>
                    <a:pt x="1258463" y="735646"/>
                    <a:pt x="1265206" y="738585"/>
                  </a:cubicBezTo>
                  <a:lnTo>
                    <a:pt x="1395323" y="795297"/>
                  </a:lnTo>
                  <a:cubicBezTo>
                    <a:pt x="1422301" y="807058"/>
                    <a:pt x="1430782" y="832159"/>
                    <a:pt x="1414263" y="851362"/>
                  </a:cubicBezTo>
                  <a:lnTo>
                    <a:pt x="1368960" y="904034"/>
                  </a:lnTo>
                  <a:cubicBezTo>
                    <a:pt x="1352440" y="923238"/>
                    <a:pt x="1317180" y="929273"/>
                    <a:pt x="1290202" y="917517"/>
                  </a:cubicBezTo>
                  <a:lnTo>
                    <a:pt x="1160084" y="860803"/>
                  </a:lnTo>
                  <a:cubicBezTo>
                    <a:pt x="1133108" y="849043"/>
                    <a:pt x="1124627" y="823943"/>
                    <a:pt x="1141145" y="804738"/>
                  </a:cubicBezTo>
                  <a:lnTo>
                    <a:pt x="1186447" y="752066"/>
                  </a:lnTo>
                  <a:cubicBezTo>
                    <a:pt x="1195741" y="741263"/>
                    <a:pt x="1210961" y="734628"/>
                    <a:pt x="1227305" y="732981"/>
                  </a:cubicBezTo>
                  <a:close/>
                  <a:moveTo>
                    <a:pt x="5004369" y="720910"/>
                  </a:moveTo>
                  <a:cubicBezTo>
                    <a:pt x="5010091" y="721407"/>
                    <a:pt x="5015541" y="723457"/>
                    <a:pt x="5019373" y="726943"/>
                  </a:cubicBezTo>
                  <a:lnTo>
                    <a:pt x="5035808" y="741903"/>
                  </a:lnTo>
                  <a:cubicBezTo>
                    <a:pt x="5043468" y="748872"/>
                    <a:pt x="5041740" y="758943"/>
                    <a:pt x="5031946" y="764396"/>
                  </a:cubicBezTo>
                  <a:lnTo>
                    <a:pt x="5009811" y="776724"/>
                  </a:lnTo>
                  <a:cubicBezTo>
                    <a:pt x="5000017" y="782177"/>
                    <a:pt x="4985871" y="780947"/>
                    <a:pt x="4978210" y="773974"/>
                  </a:cubicBezTo>
                  <a:lnTo>
                    <a:pt x="4961771" y="759016"/>
                  </a:lnTo>
                  <a:cubicBezTo>
                    <a:pt x="4954112" y="752046"/>
                    <a:pt x="4955840" y="741974"/>
                    <a:pt x="4965633" y="736521"/>
                  </a:cubicBezTo>
                  <a:lnTo>
                    <a:pt x="4987772" y="724195"/>
                  </a:lnTo>
                  <a:cubicBezTo>
                    <a:pt x="4992668" y="721468"/>
                    <a:pt x="4998653" y="720412"/>
                    <a:pt x="5004369" y="720910"/>
                  </a:cubicBezTo>
                  <a:close/>
                  <a:moveTo>
                    <a:pt x="3709651" y="720910"/>
                  </a:moveTo>
                  <a:cubicBezTo>
                    <a:pt x="3715371" y="721407"/>
                    <a:pt x="3720822" y="723457"/>
                    <a:pt x="3724652" y="726943"/>
                  </a:cubicBezTo>
                  <a:lnTo>
                    <a:pt x="3741089" y="741903"/>
                  </a:lnTo>
                  <a:cubicBezTo>
                    <a:pt x="3748748" y="748872"/>
                    <a:pt x="3747020" y="758943"/>
                    <a:pt x="3737229" y="764396"/>
                  </a:cubicBezTo>
                  <a:lnTo>
                    <a:pt x="3715091" y="776724"/>
                  </a:lnTo>
                  <a:cubicBezTo>
                    <a:pt x="3705300" y="782177"/>
                    <a:pt x="3691152" y="780947"/>
                    <a:pt x="3683492" y="773974"/>
                  </a:cubicBezTo>
                  <a:lnTo>
                    <a:pt x="3667053" y="759016"/>
                  </a:lnTo>
                  <a:cubicBezTo>
                    <a:pt x="3659394" y="752046"/>
                    <a:pt x="3661123" y="741974"/>
                    <a:pt x="3670915" y="736521"/>
                  </a:cubicBezTo>
                  <a:lnTo>
                    <a:pt x="3693052" y="724195"/>
                  </a:lnTo>
                  <a:cubicBezTo>
                    <a:pt x="3697948" y="721468"/>
                    <a:pt x="3703933" y="720412"/>
                    <a:pt x="3709651" y="720910"/>
                  </a:cubicBezTo>
                  <a:close/>
                  <a:moveTo>
                    <a:pt x="2415193" y="720910"/>
                  </a:moveTo>
                  <a:cubicBezTo>
                    <a:pt x="2420913" y="721407"/>
                    <a:pt x="2426364" y="723457"/>
                    <a:pt x="2430193" y="726943"/>
                  </a:cubicBezTo>
                  <a:lnTo>
                    <a:pt x="2446631" y="741903"/>
                  </a:lnTo>
                  <a:cubicBezTo>
                    <a:pt x="2454294" y="748872"/>
                    <a:pt x="2452563" y="758943"/>
                    <a:pt x="2442769" y="764396"/>
                  </a:cubicBezTo>
                  <a:lnTo>
                    <a:pt x="2420631" y="776724"/>
                  </a:lnTo>
                  <a:cubicBezTo>
                    <a:pt x="2410840" y="782177"/>
                    <a:pt x="2396693" y="780947"/>
                    <a:pt x="2389033" y="773974"/>
                  </a:cubicBezTo>
                  <a:lnTo>
                    <a:pt x="2372597" y="759016"/>
                  </a:lnTo>
                  <a:cubicBezTo>
                    <a:pt x="2364936" y="752046"/>
                    <a:pt x="2366665" y="741974"/>
                    <a:pt x="2376458" y="736521"/>
                  </a:cubicBezTo>
                  <a:lnTo>
                    <a:pt x="2398594" y="724195"/>
                  </a:lnTo>
                  <a:cubicBezTo>
                    <a:pt x="2403491" y="721468"/>
                    <a:pt x="2409475" y="720412"/>
                    <a:pt x="2415193" y="720910"/>
                  </a:cubicBezTo>
                  <a:close/>
                  <a:moveTo>
                    <a:pt x="1123188" y="720910"/>
                  </a:moveTo>
                  <a:cubicBezTo>
                    <a:pt x="1128904" y="721407"/>
                    <a:pt x="1134356" y="723457"/>
                    <a:pt x="1138186" y="726943"/>
                  </a:cubicBezTo>
                  <a:lnTo>
                    <a:pt x="1154623" y="741903"/>
                  </a:lnTo>
                  <a:cubicBezTo>
                    <a:pt x="1162285" y="748872"/>
                    <a:pt x="1160555" y="758943"/>
                    <a:pt x="1150764" y="764396"/>
                  </a:cubicBezTo>
                  <a:lnTo>
                    <a:pt x="1128626" y="776724"/>
                  </a:lnTo>
                  <a:cubicBezTo>
                    <a:pt x="1118835" y="782177"/>
                    <a:pt x="1104688" y="780947"/>
                    <a:pt x="1097027" y="773974"/>
                  </a:cubicBezTo>
                  <a:lnTo>
                    <a:pt x="1080588" y="759016"/>
                  </a:lnTo>
                  <a:cubicBezTo>
                    <a:pt x="1072928" y="752046"/>
                    <a:pt x="1074656" y="741974"/>
                    <a:pt x="1084450" y="736521"/>
                  </a:cubicBezTo>
                  <a:lnTo>
                    <a:pt x="1106587" y="724195"/>
                  </a:lnTo>
                  <a:cubicBezTo>
                    <a:pt x="1111483" y="721468"/>
                    <a:pt x="1117468" y="720412"/>
                    <a:pt x="1123188" y="720910"/>
                  </a:cubicBezTo>
                  <a:close/>
                  <a:moveTo>
                    <a:pt x="4865118" y="720843"/>
                  </a:moveTo>
                  <a:cubicBezTo>
                    <a:pt x="4876455" y="721829"/>
                    <a:pt x="4887266" y="725893"/>
                    <a:pt x="4894861" y="732805"/>
                  </a:cubicBezTo>
                  <a:lnTo>
                    <a:pt x="4927453" y="762465"/>
                  </a:lnTo>
                  <a:cubicBezTo>
                    <a:pt x="4942640" y="776286"/>
                    <a:pt x="4939212" y="796255"/>
                    <a:pt x="4919798" y="807067"/>
                  </a:cubicBezTo>
                  <a:lnTo>
                    <a:pt x="4849859" y="846012"/>
                  </a:lnTo>
                  <a:cubicBezTo>
                    <a:pt x="4830444" y="856823"/>
                    <a:pt x="4802390" y="854383"/>
                    <a:pt x="4787205" y="840562"/>
                  </a:cubicBezTo>
                  <a:lnTo>
                    <a:pt x="4754610" y="810904"/>
                  </a:lnTo>
                  <a:cubicBezTo>
                    <a:pt x="4739424" y="797081"/>
                    <a:pt x="4742852" y="777112"/>
                    <a:pt x="4762265" y="766300"/>
                  </a:cubicBezTo>
                  <a:lnTo>
                    <a:pt x="4832204" y="727354"/>
                  </a:lnTo>
                  <a:cubicBezTo>
                    <a:pt x="4841912" y="721950"/>
                    <a:pt x="4853781" y="719855"/>
                    <a:pt x="4865118" y="720843"/>
                  </a:cubicBezTo>
                  <a:close/>
                  <a:moveTo>
                    <a:pt x="3570398" y="720843"/>
                  </a:moveTo>
                  <a:cubicBezTo>
                    <a:pt x="3581736" y="721829"/>
                    <a:pt x="3592546" y="725893"/>
                    <a:pt x="3600142" y="732805"/>
                  </a:cubicBezTo>
                  <a:lnTo>
                    <a:pt x="3632734" y="762465"/>
                  </a:lnTo>
                  <a:cubicBezTo>
                    <a:pt x="3647921" y="776286"/>
                    <a:pt x="3644494" y="796255"/>
                    <a:pt x="3625078" y="807067"/>
                  </a:cubicBezTo>
                  <a:lnTo>
                    <a:pt x="3555141" y="846012"/>
                  </a:lnTo>
                  <a:cubicBezTo>
                    <a:pt x="3535726" y="856823"/>
                    <a:pt x="3507672" y="854383"/>
                    <a:pt x="3492486" y="840562"/>
                  </a:cubicBezTo>
                  <a:lnTo>
                    <a:pt x="3459891" y="810904"/>
                  </a:lnTo>
                  <a:cubicBezTo>
                    <a:pt x="3444706" y="797081"/>
                    <a:pt x="3448132" y="777112"/>
                    <a:pt x="3467549" y="766300"/>
                  </a:cubicBezTo>
                  <a:lnTo>
                    <a:pt x="3537488" y="727354"/>
                  </a:lnTo>
                  <a:cubicBezTo>
                    <a:pt x="3547194" y="721950"/>
                    <a:pt x="3559061" y="719855"/>
                    <a:pt x="3570398" y="720843"/>
                  </a:cubicBezTo>
                  <a:close/>
                  <a:moveTo>
                    <a:pt x="2275940" y="720843"/>
                  </a:moveTo>
                  <a:cubicBezTo>
                    <a:pt x="2287280" y="721829"/>
                    <a:pt x="2298088" y="725893"/>
                    <a:pt x="2305682" y="732805"/>
                  </a:cubicBezTo>
                  <a:lnTo>
                    <a:pt x="2338276" y="762465"/>
                  </a:lnTo>
                  <a:cubicBezTo>
                    <a:pt x="2353463" y="776286"/>
                    <a:pt x="2350037" y="796255"/>
                    <a:pt x="2330622" y="807067"/>
                  </a:cubicBezTo>
                  <a:lnTo>
                    <a:pt x="2260683" y="846012"/>
                  </a:lnTo>
                  <a:cubicBezTo>
                    <a:pt x="2241266" y="856823"/>
                    <a:pt x="2213215" y="854383"/>
                    <a:pt x="2198027" y="840562"/>
                  </a:cubicBezTo>
                  <a:lnTo>
                    <a:pt x="2165435" y="810904"/>
                  </a:lnTo>
                  <a:cubicBezTo>
                    <a:pt x="2150248" y="797081"/>
                    <a:pt x="2153675" y="777112"/>
                    <a:pt x="2173089" y="766300"/>
                  </a:cubicBezTo>
                  <a:lnTo>
                    <a:pt x="2243028" y="727354"/>
                  </a:lnTo>
                  <a:cubicBezTo>
                    <a:pt x="2252737" y="721950"/>
                    <a:pt x="2264603" y="719855"/>
                    <a:pt x="2275940" y="720843"/>
                  </a:cubicBezTo>
                  <a:close/>
                  <a:moveTo>
                    <a:pt x="983935" y="720843"/>
                  </a:moveTo>
                  <a:cubicBezTo>
                    <a:pt x="995271" y="721829"/>
                    <a:pt x="1006081" y="725893"/>
                    <a:pt x="1013676" y="732805"/>
                  </a:cubicBezTo>
                  <a:lnTo>
                    <a:pt x="1046268" y="762465"/>
                  </a:lnTo>
                  <a:cubicBezTo>
                    <a:pt x="1061456" y="776286"/>
                    <a:pt x="1058029" y="796255"/>
                    <a:pt x="1038615" y="807067"/>
                  </a:cubicBezTo>
                  <a:lnTo>
                    <a:pt x="968676" y="846012"/>
                  </a:lnTo>
                  <a:cubicBezTo>
                    <a:pt x="949261" y="856823"/>
                    <a:pt x="921207" y="854383"/>
                    <a:pt x="906022" y="840562"/>
                  </a:cubicBezTo>
                  <a:lnTo>
                    <a:pt x="873426" y="810904"/>
                  </a:lnTo>
                  <a:cubicBezTo>
                    <a:pt x="858241" y="797081"/>
                    <a:pt x="861667" y="777112"/>
                    <a:pt x="881082" y="766300"/>
                  </a:cubicBezTo>
                  <a:lnTo>
                    <a:pt x="951023" y="727354"/>
                  </a:lnTo>
                  <a:cubicBezTo>
                    <a:pt x="960729" y="721950"/>
                    <a:pt x="972596" y="719855"/>
                    <a:pt x="983935" y="720843"/>
                  </a:cubicBezTo>
                  <a:close/>
                  <a:moveTo>
                    <a:pt x="4442921" y="704867"/>
                  </a:moveTo>
                  <a:cubicBezTo>
                    <a:pt x="4448668" y="704867"/>
                    <a:pt x="4454412" y="706427"/>
                    <a:pt x="4458796" y="709548"/>
                  </a:cubicBezTo>
                  <a:lnTo>
                    <a:pt x="4522404" y="754827"/>
                  </a:lnTo>
                  <a:cubicBezTo>
                    <a:pt x="4531170" y="761069"/>
                    <a:pt x="4531170" y="771188"/>
                    <a:pt x="4522404" y="777428"/>
                  </a:cubicBezTo>
                  <a:lnTo>
                    <a:pt x="4433694" y="840575"/>
                  </a:lnTo>
                  <a:cubicBezTo>
                    <a:pt x="4424928" y="846817"/>
                    <a:pt x="4410715" y="846817"/>
                    <a:pt x="4401946" y="840575"/>
                  </a:cubicBezTo>
                  <a:lnTo>
                    <a:pt x="4338338" y="795296"/>
                  </a:lnTo>
                  <a:cubicBezTo>
                    <a:pt x="4329572" y="789057"/>
                    <a:pt x="4329572" y="778937"/>
                    <a:pt x="4338338" y="772696"/>
                  </a:cubicBezTo>
                  <a:lnTo>
                    <a:pt x="4427046" y="709548"/>
                  </a:lnTo>
                  <a:cubicBezTo>
                    <a:pt x="4431430" y="706427"/>
                    <a:pt x="4437175" y="704867"/>
                    <a:pt x="4442921" y="704867"/>
                  </a:cubicBezTo>
                  <a:close/>
                  <a:moveTo>
                    <a:pt x="3148201" y="704867"/>
                  </a:moveTo>
                  <a:cubicBezTo>
                    <a:pt x="3153947" y="704867"/>
                    <a:pt x="3159692" y="706427"/>
                    <a:pt x="3164076" y="709548"/>
                  </a:cubicBezTo>
                  <a:lnTo>
                    <a:pt x="3227685" y="754827"/>
                  </a:lnTo>
                  <a:cubicBezTo>
                    <a:pt x="3236452" y="761069"/>
                    <a:pt x="3236450" y="771188"/>
                    <a:pt x="3227685" y="777428"/>
                  </a:cubicBezTo>
                  <a:lnTo>
                    <a:pt x="3138977" y="840575"/>
                  </a:lnTo>
                  <a:cubicBezTo>
                    <a:pt x="3130208" y="846817"/>
                    <a:pt x="3115995" y="846817"/>
                    <a:pt x="3107229" y="840575"/>
                  </a:cubicBezTo>
                  <a:lnTo>
                    <a:pt x="3043618" y="795296"/>
                  </a:lnTo>
                  <a:cubicBezTo>
                    <a:pt x="3034854" y="789057"/>
                    <a:pt x="3034854" y="778937"/>
                    <a:pt x="3043618" y="772696"/>
                  </a:cubicBezTo>
                  <a:lnTo>
                    <a:pt x="3132328" y="709548"/>
                  </a:lnTo>
                  <a:cubicBezTo>
                    <a:pt x="3136710" y="706427"/>
                    <a:pt x="3142456" y="704867"/>
                    <a:pt x="3148201" y="704867"/>
                  </a:cubicBezTo>
                  <a:close/>
                  <a:moveTo>
                    <a:pt x="1853741" y="704867"/>
                  </a:moveTo>
                  <a:cubicBezTo>
                    <a:pt x="1859491" y="704867"/>
                    <a:pt x="1865236" y="706427"/>
                    <a:pt x="1869618" y="709548"/>
                  </a:cubicBezTo>
                  <a:lnTo>
                    <a:pt x="1933226" y="754827"/>
                  </a:lnTo>
                  <a:cubicBezTo>
                    <a:pt x="1941995" y="761069"/>
                    <a:pt x="1941992" y="771188"/>
                    <a:pt x="1933226" y="777428"/>
                  </a:cubicBezTo>
                  <a:lnTo>
                    <a:pt x="1844518" y="840575"/>
                  </a:lnTo>
                  <a:cubicBezTo>
                    <a:pt x="1835752" y="846817"/>
                    <a:pt x="1821537" y="846817"/>
                    <a:pt x="1812769" y="840575"/>
                  </a:cubicBezTo>
                  <a:lnTo>
                    <a:pt x="1749162" y="795296"/>
                  </a:lnTo>
                  <a:cubicBezTo>
                    <a:pt x="1740396" y="789057"/>
                    <a:pt x="1740396" y="778937"/>
                    <a:pt x="1749162" y="772696"/>
                  </a:cubicBezTo>
                  <a:lnTo>
                    <a:pt x="1837868" y="709548"/>
                  </a:lnTo>
                  <a:cubicBezTo>
                    <a:pt x="1842254" y="706427"/>
                    <a:pt x="1847998" y="704867"/>
                    <a:pt x="1853741" y="704867"/>
                  </a:cubicBezTo>
                  <a:close/>
                  <a:moveTo>
                    <a:pt x="561736" y="704867"/>
                  </a:moveTo>
                  <a:cubicBezTo>
                    <a:pt x="567483" y="704867"/>
                    <a:pt x="573227" y="706427"/>
                    <a:pt x="577610" y="709548"/>
                  </a:cubicBezTo>
                  <a:lnTo>
                    <a:pt x="641221" y="754827"/>
                  </a:lnTo>
                  <a:cubicBezTo>
                    <a:pt x="649987" y="761069"/>
                    <a:pt x="649985" y="771188"/>
                    <a:pt x="641221" y="777428"/>
                  </a:cubicBezTo>
                  <a:lnTo>
                    <a:pt x="552511" y="840575"/>
                  </a:lnTo>
                  <a:cubicBezTo>
                    <a:pt x="543745" y="846817"/>
                    <a:pt x="529531" y="846817"/>
                    <a:pt x="520763" y="840575"/>
                  </a:cubicBezTo>
                  <a:lnTo>
                    <a:pt x="457155" y="795296"/>
                  </a:lnTo>
                  <a:cubicBezTo>
                    <a:pt x="448387" y="789057"/>
                    <a:pt x="448387" y="778937"/>
                    <a:pt x="457155" y="772696"/>
                  </a:cubicBezTo>
                  <a:lnTo>
                    <a:pt x="545861" y="709548"/>
                  </a:lnTo>
                  <a:cubicBezTo>
                    <a:pt x="550245" y="706427"/>
                    <a:pt x="555992" y="704867"/>
                    <a:pt x="561736" y="704867"/>
                  </a:cubicBezTo>
                  <a:close/>
                  <a:moveTo>
                    <a:pt x="3950278" y="704758"/>
                  </a:moveTo>
                  <a:cubicBezTo>
                    <a:pt x="3954261" y="705540"/>
                    <a:pt x="3957825" y="707400"/>
                    <a:pt x="3960029" y="710158"/>
                  </a:cubicBezTo>
                  <a:lnTo>
                    <a:pt x="3972360" y="725605"/>
                  </a:lnTo>
                  <a:cubicBezTo>
                    <a:pt x="3976766" y="731119"/>
                    <a:pt x="3974058" y="738132"/>
                    <a:pt x="3966309" y="741268"/>
                  </a:cubicBezTo>
                  <a:lnTo>
                    <a:pt x="3945057" y="749868"/>
                  </a:lnTo>
                  <a:cubicBezTo>
                    <a:pt x="3937309" y="753003"/>
                    <a:pt x="3927457" y="751073"/>
                    <a:pt x="3923051" y="745559"/>
                  </a:cubicBezTo>
                  <a:lnTo>
                    <a:pt x="3910718" y="730113"/>
                  </a:lnTo>
                  <a:cubicBezTo>
                    <a:pt x="3906313" y="724599"/>
                    <a:pt x="3909023" y="717583"/>
                    <a:pt x="3916770" y="714449"/>
                  </a:cubicBezTo>
                  <a:lnTo>
                    <a:pt x="3938023" y="705850"/>
                  </a:lnTo>
                  <a:cubicBezTo>
                    <a:pt x="3941897" y="704282"/>
                    <a:pt x="3946295" y="703980"/>
                    <a:pt x="3950278" y="704758"/>
                  </a:cubicBezTo>
                  <a:close/>
                  <a:moveTo>
                    <a:pt x="2655822" y="704758"/>
                  </a:moveTo>
                  <a:cubicBezTo>
                    <a:pt x="2659803" y="705540"/>
                    <a:pt x="2663366" y="707400"/>
                    <a:pt x="2665571" y="710158"/>
                  </a:cubicBezTo>
                  <a:lnTo>
                    <a:pt x="2677904" y="725605"/>
                  </a:lnTo>
                  <a:cubicBezTo>
                    <a:pt x="2682309" y="731119"/>
                    <a:pt x="2679600" y="738132"/>
                    <a:pt x="2671851" y="741268"/>
                  </a:cubicBezTo>
                  <a:lnTo>
                    <a:pt x="2650601" y="749868"/>
                  </a:lnTo>
                  <a:cubicBezTo>
                    <a:pt x="2642852" y="753003"/>
                    <a:pt x="2632999" y="751073"/>
                    <a:pt x="2628593" y="745559"/>
                  </a:cubicBezTo>
                  <a:lnTo>
                    <a:pt x="2616260" y="730113"/>
                  </a:lnTo>
                  <a:cubicBezTo>
                    <a:pt x="2611855" y="724599"/>
                    <a:pt x="2614565" y="717583"/>
                    <a:pt x="2622313" y="714449"/>
                  </a:cubicBezTo>
                  <a:lnTo>
                    <a:pt x="2643565" y="705850"/>
                  </a:lnTo>
                  <a:cubicBezTo>
                    <a:pt x="2647438" y="704282"/>
                    <a:pt x="2651836" y="703980"/>
                    <a:pt x="2655822" y="704758"/>
                  </a:cubicBezTo>
                  <a:close/>
                  <a:moveTo>
                    <a:pt x="1363813" y="704758"/>
                  </a:moveTo>
                  <a:cubicBezTo>
                    <a:pt x="1367796" y="705540"/>
                    <a:pt x="1371360" y="707400"/>
                    <a:pt x="1373563" y="710158"/>
                  </a:cubicBezTo>
                  <a:lnTo>
                    <a:pt x="1385895" y="725605"/>
                  </a:lnTo>
                  <a:cubicBezTo>
                    <a:pt x="1390303" y="731119"/>
                    <a:pt x="1387591" y="738132"/>
                    <a:pt x="1379844" y="741268"/>
                  </a:cubicBezTo>
                  <a:lnTo>
                    <a:pt x="1358593" y="749868"/>
                  </a:lnTo>
                  <a:cubicBezTo>
                    <a:pt x="1350844" y="753003"/>
                    <a:pt x="1340992" y="751073"/>
                    <a:pt x="1336588" y="745559"/>
                  </a:cubicBezTo>
                  <a:lnTo>
                    <a:pt x="1324254" y="730113"/>
                  </a:lnTo>
                  <a:cubicBezTo>
                    <a:pt x="1319847" y="724599"/>
                    <a:pt x="1322560" y="717583"/>
                    <a:pt x="1330305" y="714449"/>
                  </a:cubicBezTo>
                  <a:lnTo>
                    <a:pt x="1351557" y="705850"/>
                  </a:lnTo>
                  <a:cubicBezTo>
                    <a:pt x="1355430" y="704282"/>
                    <a:pt x="1359831" y="703980"/>
                    <a:pt x="1363813" y="704758"/>
                  </a:cubicBezTo>
                  <a:close/>
                  <a:moveTo>
                    <a:pt x="4551427" y="697435"/>
                  </a:moveTo>
                  <a:lnTo>
                    <a:pt x="4578107" y="697435"/>
                  </a:lnTo>
                  <a:cubicBezTo>
                    <a:pt x="4590540" y="697435"/>
                    <a:pt x="4600617" y="704610"/>
                    <a:pt x="4600617" y="713459"/>
                  </a:cubicBezTo>
                  <a:cubicBezTo>
                    <a:pt x="4600617" y="720129"/>
                    <a:pt x="4600617" y="726797"/>
                    <a:pt x="4600617" y="733466"/>
                  </a:cubicBezTo>
                  <a:cubicBezTo>
                    <a:pt x="4600617" y="742317"/>
                    <a:pt x="4590540" y="749492"/>
                    <a:pt x="4578107" y="749492"/>
                  </a:cubicBezTo>
                  <a:lnTo>
                    <a:pt x="4551427" y="749492"/>
                  </a:lnTo>
                  <a:cubicBezTo>
                    <a:pt x="4538996" y="749492"/>
                    <a:pt x="4528916" y="742317"/>
                    <a:pt x="4528916" y="733466"/>
                  </a:cubicBezTo>
                  <a:lnTo>
                    <a:pt x="4528916" y="713459"/>
                  </a:lnTo>
                  <a:cubicBezTo>
                    <a:pt x="4528916" y="704610"/>
                    <a:pt x="4538996" y="697435"/>
                    <a:pt x="4551427" y="697435"/>
                  </a:cubicBezTo>
                  <a:close/>
                  <a:moveTo>
                    <a:pt x="3256707" y="697435"/>
                  </a:moveTo>
                  <a:lnTo>
                    <a:pt x="3283387" y="697435"/>
                  </a:lnTo>
                  <a:cubicBezTo>
                    <a:pt x="3295819" y="697435"/>
                    <a:pt x="3305898" y="704610"/>
                    <a:pt x="3305898" y="713459"/>
                  </a:cubicBezTo>
                  <a:cubicBezTo>
                    <a:pt x="3305898" y="720129"/>
                    <a:pt x="3305898" y="726797"/>
                    <a:pt x="3305897" y="733466"/>
                  </a:cubicBezTo>
                  <a:cubicBezTo>
                    <a:pt x="3305898" y="742317"/>
                    <a:pt x="3295819" y="749492"/>
                    <a:pt x="3283387" y="749492"/>
                  </a:cubicBezTo>
                  <a:lnTo>
                    <a:pt x="3256709" y="749492"/>
                  </a:lnTo>
                  <a:cubicBezTo>
                    <a:pt x="3244276" y="749492"/>
                    <a:pt x="3234197" y="742317"/>
                    <a:pt x="3234197" y="733466"/>
                  </a:cubicBezTo>
                  <a:lnTo>
                    <a:pt x="3234197" y="713459"/>
                  </a:lnTo>
                  <a:cubicBezTo>
                    <a:pt x="3234197" y="704610"/>
                    <a:pt x="3244276" y="697435"/>
                    <a:pt x="3256707" y="697435"/>
                  </a:cubicBezTo>
                  <a:close/>
                  <a:moveTo>
                    <a:pt x="1962251" y="697435"/>
                  </a:moveTo>
                  <a:lnTo>
                    <a:pt x="1988927" y="697435"/>
                  </a:lnTo>
                  <a:cubicBezTo>
                    <a:pt x="2001363" y="697435"/>
                    <a:pt x="2011442" y="704610"/>
                    <a:pt x="2011442" y="713459"/>
                  </a:cubicBezTo>
                  <a:cubicBezTo>
                    <a:pt x="2011442" y="720129"/>
                    <a:pt x="2011439" y="726797"/>
                    <a:pt x="2011439" y="733466"/>
                  </a:cubicBezTo>
                  <a:cubicBezTo>
                    <a:pt x="2011442" y="742317"/>
                    <a:pt x="2001363" y="749492"/>
                    <a:pt x="1988927" y="749492"/>
                  </a:cubicBezTo>
                  <a:lnTo>
                    <a:pt x="1962252" y="749492"/>
                  </a:lnTo>
                  <a:cubicBezTo>
                    <a:pt x="1949818" y="749492"/>
                    <a:pt x="1939741" y="742317"/>
                    <a:pt x="1939741" y="733466"/>
                  </a:cubicBezTo>
                  <a:lnTo>
                    <a:pt x="1939741" y="713459"/>
                  </a:lnTo>
                  <a:cubicBezTo>
                    <a:pt x="1939741" y="704610"/>
                    <a:pt x="1949818" y="697435"/>
                    <a:pt x="1962251" y="697435"/>
                  </a:cubicBezTo>
                  <a:close/>
                  <a:moveTo>
                    <a:pt x="670242" y="697435"/>
                  </a:moveTo>
                  <a:lnTo>
                    <a:pt x="696922" y="697435"/>
                  </a:lnTo>
                  <a:cubicBezTo>
                    <a:pt x="709355" y="697435"/>
                    <a:pt x="719433" y="704610"/>
                    <a:pt x="719433" y="713459"/>
                  </a:cubicBezTo>
                  <a:cubicBezTo>
                    <a:pt x="719433" y="720129"/>
                    <a:pt x="719433" y="726797"/>
                    <a:pt x="719433" y="733466"/>
                  </a:cubicBezTo>
                  <a:cubicBezTo>
                    <a:pt x="719433" y="742317"/>
                    <a:pt x="709355" y="749492"/>
                    <a:pt x="696922" y="749492"/>
                  </a:cubicBezTo>
                  <a:lnTo>
                    <a:pt x="670244" y="749492"/>
                  </a:lnTo>
                  <a:cubicBezTo>
                    <a:pt x="657811" y="749492"/>
                    <a:pt x="647733" y="742317"/>
                    <a:pt x="647733" y="733466"/>
                  </a:cubicBezTo>
                  <a:lnTo>
                    <a:pt x="647733" y="713459"/>
                  </a:lnTo>
                  <a:cubicBezTo>
                    <a:pt x="647733" y="704610"/>
                    <a:pt x="657811" y="697435"/>
                    <a:pt x="670242" y="697435"/>
                  </a:cubicBezTo>
                  <a:close/>
                  <a:moveTo>
                    <a:pt x="211867" y="682797"/>
                  </a:moveTo>
                  <a:lnTo>
                    <a:pt x="242797" y="690940"/>
                  </a:lnTo>
                  <a:lnTo>
                    <a:pt x="345003" y="758300"/>
                  </a:lnTo>
                  <a:cubicBezTo>
                    <a:pt x="365190" y="771604"/>
                    <a:pt x="366405" y="794041"/>
                    <a:pt x="347716" y="808413"/>
                  </a:cubicBezTo>
                  <a:lnTo>
                    <a:pt x="296455" y="847825"/>
                  </a:lnTo>
                  <a:cubicBezTo>
                    <a:pt x="277764" y="862196"/>
                    <a:pt x="246247" y="863062"/>
                    <a:pt x="226060" y="849756"/>
                  </a:cubicBezTo>
                  <a:lnTo>
                    <a:pt x="155592" y="803315"/>
                  </a:lnTo>
                  <a:close/>
                  <a:moveTo>
                    <a:pt x="4087959" y="681525"/>
                  </a:moveTo>
                  <a:cubicBezTo>
                    <a:pt x="4100698" y="681177"/>
                    <a:pt x="4113624" y="684285"/>
                    <a:pt x="4123716" y="690940"/>
                  </a:cubicBezTo>
                  <a:lnTo>
                    <a:pt x="4225926" y="758300"/>
                  </a:lnTo>
                  <a:cubicBezTo>
                    <a:pt x="4246115" y="771604"/>
                    <a:pt x="4247328" y="794041"/>
                    <a:pt x="4228637" y="808413"/>
                  </a:cubicBezTo>
                  <a:lnTo>
                    <a:pt x="4177378" y="847825"/>
                  </a:lnTo>
                  <a:cubicBezTo>
                    <a:pt x="4158688" y="862196"/>
                    <a:pt x="4127169" y="863062"/>
                    <a:pt x="4106981" y="849756"/>
                  </a:cubicBezTo>
                  <a:lnTo>
                    <a:pt x="4004773" y="782394"/>
                  </a:lnTo>
                  <a:cubicBezTo>
                    <a:pt x="3984582" y="769090"/>
                    <a:pt x="3983369" y="746653"/>
                    <a:pt x="4002060" y="732283"/>
                  </a:cubicBezTo>
                  <a:lnTo>
                    <a:pt x="4053321" y="692869"/>
                  </a:lnTo>
                  <a:cubicBezTo>
                    <a:pt x="4062666" y="685681"/>
                    <a:pt x="4075218" y="681872"/>
                    <a:pt x="4087959" y="681525"/>
                  </a:cubicBezTo>
                  <a:close/>
                  <a:moveTo>
                    <a:pt x="2793499" y="681525"/>
                  </a:moveTo>
                  <a:cubicBezTo>
                    <a:pt x="2806241" y="681177"/>
                    <a:pt x="2819164" y="684285"/>
                    <a:pt x="2829260" y="690940"/>
                  </a:cubicBezTo>
                  <a:lnTo>
                    <a:pt x="2931469" y="758300"/>
                  </a:lnTo>
                  <a:cubicBezTo>
                    <a:pt x="2951657" y="771604"/>
                    <a:pt x="2952870" y="794041"/>
                    <a:pt x="2934181" y="808413"/>
                  </a:cubicBezTo>
                  <a:lnTo>
                    <a:pt x="2882919" y="847825"/>
                  </a:lnTo>
                  <a:cubicBezTo>
                    <a:pt x="2864228" y="862196"/>
                    <a:pt x="2832712" y="863062"/>
                    <a:pt x="2812523" y="849756"/>
                  </a:cubicBezTo>
                  <a:lnTo>
                    <a:pt x="2710313" y="782394"/>
                  </a:lnTo>
                  <a:cubicBezTo>
                    <a:pt x="2690126" y="769090"/>
                    <a:pt x="2688913" y="746653"/>
                    <a:pt x="2707604" y="732283"/>
                  </a:cubicBezTo>
                  <a:lnTo>
                    <a:pt x="2758862" y="692869"/>
                  </a:lnTo>
                  <a:cubicBezTo>
                    <a:pt x="2768208" y="685681"/>
                    <a:pt x="2780760" y="681872"/>
                    <a:pt x="2793499" y="681525"/>
                  </a:cubicBezTo>
                  <a:close/>
                  <a:moveTo>
                    <a:pt x="1501490" y="681525"/>
                  </a:moveTo>
                  <a:cubicBezTo>
                    <a:pt x="1514233" y="681177"/>
                    <a:pt x="1527159" y="684285"/>
                    <a:pt x="1537253" y="690940"/>
                  </a:cubicBezTo>
                  <a:lnTo>
                    <a:pt x="1639461" y="758300"/>
                  </a:lnTo>
                  <a:cubicBezTo>
                    <a:pt x="1659648" y="771604"/>
                    <a:pt x="1660863" y="794041"/>
                    <a:pt x="1642172" y="808413"/>
                  </a:cubicBezTo>
                  <a:lnTo>
                    <a:pt x="1590913" y="847825"/>
                  </a:lnTo>
                  <a:cubicBezTo>
                    <a:pt x="1572223" y="862196"/>
                    <a:pt x="1540707" y="863062"/>
                    <a:pt x="1520516" y="849756"/>
                  </a:cubicBezTo>
                  <a:lnTo>
                    <a:pt x="1418307" y="782394"/>
                  </a:lnTo>
                  <a:cubicBezTo>
                    <a:pt x="1398119" y="769090"/>
                    <a:pt x="1396904" y="746653"/>
                    <a:pt x="1415595" y="732283"/>
                  </a:cubicBezTo>
                  <a:lnTo>
                    <a:pt x="1466857" y="692869"/>
                  </a:lnTo>
                  <a:cubicBezTo>
                    <a:pt x="1476201" y="685681"/>
                    <a:pt x="1488755" y="681872"/>
                    <a:pt x="1501490" y="681525"/>
                  </a:cubicBezTo>
                  <a:close/>
                  <a:moveTo>
                    <a:pt x="4883492" y="672431"/>
                  </a:moveTo>
                  <a:cubicBezTo>
                    <a:pt x="4887271" y="672552"/>
                    <a:pt x="4890987" y="673696"/>
                    <a:pt x="4893743" y="675839"/>
                  </a:cubicBezTo>
                  <a:lnTo>
                    <a:pt x="4905569" y="685041"/>
                  </a:lnTo>
                  <a:cubicBezTo>
                    <a:pt x="4911082" y="689327"/>
                    <a:pt x="4910668" y="695983"/>
                    <a:pt x="4904643" y="699905"/>
                  </a:cubicBezTo>
                  <a:lnTo>
                    <a:pt x="4891720" y="708325"/>
                  </a:lnTo>
                  <a:cubicBezTo>
                    <a:pt x="4885697" y="712248"/>
                    <a:pt x="4876345" y="711953"/>
                    <a:pt x="4870838" y="707665"/>
                  </a:cubicBezTo>
                  <a:lnTo>
                    <a:pt x="4859010" y="698463"/>
                  </a:lnTo>
                  <a:cubicBezTo>
                    <a:pt x="4853501" y="694177"/>
                    <a:pt x="4853917" y="687520"/>
                    <a:pt x="4859937" y="683599"/>
                  </a:cubicBezTo>
                  <a:lnTo>
                    <a:pt x="4872860" y="675179"/>
                  </a:lnTo>
                  <a:cubicBezTo>
                    <a:pt x="4875875" y="673217"/>
                    <a:pt x="4879715" y="672312"/>
                    <a:pt x="4883492" y="672431"/>
                  </a:cubicBezTo>
                  <a:close/>
                  <a:moveTo>
                    <a:pt x="3588774" y="672431"/>
                  </a:moveTo>
                  <a:cubicBezTo>
                    <a:pt x="3592554" y="672552"/>
                    <a:pt x="3596270" y="673696"/>
                    <a:pt x="3599023" y="675839"/>
                  </a:cubicBezTo>
                  <a:lnTo>
                    <a:pt x="3610851" y="685041"/>
                  </a:lnTo>
                  <a:cubicBezTo>
                    <a:pt x="3616362" y="689327"/>
                    <a:pt x="3615948" y="695983"/>
                    <a:pt x="3609923" y="699905"/>
                  </a:cubicBezTo>
                  <a:lnTo>
                    <a:pt x="3597000" y="708325"/>
                  </a:lnTo>
                  <a:cubicBezTo>
                    <a:pt x="3590978" y="712248"/>
                    <a:pt x="3581629" y="711953"/>
                    <a:pt x="3576118" y="707665"/>
                  </a:cubicBezTo>
                  <a:lnTo>
                    <a:pt x="3564292" y="698463"/>
                  </a:lnTo>
                  <a:cubicBezTo>
                    <a:pt x="3558779" y="694177"/>
                    <a:pt x="3559197" y="687520"/>
                    <a:pt x="3565218" y="683599"/>
                  </a:cubicBezTo>
                  <a:lnTo>
                    <a:pt x="3578141" y="675179"/>
                  </a:lnTo>
                  <a:cubicBezTo>
                    <a:pt x="3581156" y="673217"/>
                    <a:pt x="3584996" y="672312"/>
                    <a:pt x="3588774" y="672431"/>
                  </a:cubicBezTo>
                  <a:close/>
                  <a:moveTo>
                    <a:pt x="2294317" y="672431"/>
                  </a:moveTo>
                  <a:cubicBezTo>
                    <a:pt x="2298096" y="672552"/>
                    <a:pt x="2301811" y="673696"/>
                    <a:pt x="2304567" y="675839"/>
                  </a:cubicBezTo>
                  <a:lnTo>
                    <a:pt x="2316391" y="685041"/>
                  </a:lnTo>
                  <a:cubicBezTo>
                    <a:pt x="2321902" y="689327"/>
                    <a:pt x="2321488" y="695983"/>
                    <a:pt x="2315466" y="699905"/>
                  </a:cubicBezTo>
                  <a:lnTo>
                    <a:pt x="2302542" y="708325"/>
                  </a:lnTo>
                  <a:cubicBezTo>
                    <a:pt x="2296518" y="712248"/>
                    <a:pt x="2287170" y="711953"/>
                    <a:pt x="2281659" y="707665"/>
                  </a:cubicBezTo>
                  <a:lnTo>
                    <a:pt x="2269832" y="698463"/>
                  </a:lnTo>
                  <a:cubicBezTo>
                    <a:pt x="2264323" y="694177"/>
                    <a:pt x="2264737" y="687520"/>
                    <a:pt x="2270760" y="683599"/>
                  </a:cubicBezTo>
                  <a:lnTo>
                    <a:pt x="2283685" y="675179"/>
                  </a:lnTo>
                  <a:cubicBezTo>
                    <a:pt x="2286696" y="673217"/>
                    <a:pt x="2290540" y="672312"/>
                    <a:pt x="2294317" y="672431"/>
                  </a:cubicBezTo>
                  <a:close/>
                  <a:moveTo>
                    <a:pt x="1002309" y="672431"/>
                  </a:moveTo>
                  <a:cubicBezTo>
                    <a:pt x="1006090" y="672552"/>
                    <a:pt x="1009806" y="673696"/>
                    <a:pt x="1012560" y="675839"/>
                  </a:cubicBezTo>
                  <a:lnTo>
                    <a:pt x="1024386" y="685041"/>
                  </a:lnTo>
                  <a:cubicBezTo>
                    <a:pt x="1029897" y="689327"/>
                    <a:pt x="1029481" y="695983"/>
                    <a:pt x="1023460" y="699905"/>
                  </a:cubicBezTo>
                  <a:lnTo>
                    <a:pt x="1010533" y="708325"/>
                  </a:lnTo>
                  <a:cubicBezTo>
                    <a:pt x="1004512" y="712248"/>
                    <a:pt x="995162" y="711953"/>
                    <a:pt x="989654" y="707665"/>
                  </a:cubicBezTo>
                  <a:lnTo>
                    <a:pt x="977827" y="698463"/>
                  </a:lnTo>
                  <a:cubicBezTo>
                    <a:pt x="972316" y="694177"/>
                    <a:pt x="972730" y="687520"/>
                    <a:pt x="978753" y="683599"/>
                  </a:cubicBezTo>
                  <a:lnTo>
                    <a:pt x="991677" y="675179"/>
                  </a:lnTo>
                  <a:cubicBezTo>
                    <a:pt x="994690" y="673217"/>
                    <a:pt x="998532" y="672312"/>
                    <a:pt x="1002309" y="672431"/>
                  </a:cubicBezTo>
                  <a:close/>
                  <a:moveTo>
                    <a:pt x="4500963" y="665448"/>
                  </a:moveTo>
                  <a:cubicBezTo>
                    <a:pt x="4504744" y="665568"/>
                    <a:pt x="4508456" y="666713"/>
                    <a:pt x="4511211" y="668858"/>
                  </a:cubicBezTo>
                  <a:lnTo>
                    <a:pt x="4523039" y="678058"/>
                  </a:lnTo>
                  <a:cubicBezTo>
                    <a:pt x="4528548" y="682344"/>
                    <a:pt x="4528134" y="689001"/>
                    <a:pt x="4522114" y="692922"/>
                  </a:cubicBezTo>
                  <a:lnTo>
                    <a:pt x="4509187" y="701342"/>
                  </a:lnTo>
                  <a:cubicBezTo>
                    <a:pt x="4503164" y="705263"/>
                    <a:pt x="4493816" y="704970"/>
                    <a:pt x="4488305" y="700682"/>
                  </a:cubicBezTo>
                  <a:lnTo>
                    <a:pt x="4476478" y="691482"/>
                  </a:lnTo>
                  <a:cubicBezTo>
                    <a:pt x="4470968" y="687194"/>
                    <a:pt x="4471383" y="680541"/>
                    <a:pt x="4477404" y="676616"/>
                  </a:cubicBezTo>
                  <a:lnTo>
                    <a:pt x="4490331" y="668198"/>
                  </a:lnTo>
                  <a:cubicBezTo>
                    <a:pt x="4493342" y="666237"/>
                    <a:pt x="4497183" y="665329"/>
                    <a:pt x="4500963" y="665448"/>
                  </a:cubicBezTo>
                  <a:close/>
                  <a:moveTo>
                    <a:pt x="3206243" y="665448"/>
                  </a:moveTo>
                  <a:cubicBezTo>
                    <a:pt x="3210024" y="665568"/>
                    <a:pt x="3213736" y="666713"/>
                    <a:pt x="3216493" y="668858"/>
                  </a:cubicBezTo>
                  <a:lnTo>
                    <a:pt x="3228320" y="678058"/>
                  </a:lnTo>
                  <a:cubicBezTo>
                    <a:pt x="3233829" y="682344"/>
                    <a:pt x="3233415" y="689001"/>
                    <a:pt x="3227394" y="692922"/>
                  </a:cubicBezTo>
                  <a:lnTo>
                    <a:pt x="3214467" y="701342"/>
                  </a:lnTo>
                  <a:cubicBezTo>
                    <a:pt x="3208444" y="705263"/>
                    <a:pt x="3199098" y="704970"/>
                    <a:pt x="3193587" y="700682"/>
                  </a:cubicBezTo>
                  <a:lnTo>
                    <a:pt x="3181758" y="691482"/>
                  </a:lnTo>
                  <a:cubicBezTo>
                    <a:pt x="3176250" y="687194"/>
                    <a:pt x="3176663" y="680541"/>
                    <a:pt x="3182684" y="676616"/>
                  </a:cubicBezTo>
                  <a:lnTo>
                    <a:pt x="3195611" y="668198"/>
                  </a:lnTo>
                  <a:cubicBezTo>
                    <a:pt x="3198622" y="666237"/>
                    <a:pt x="3202466" y="665329"/>
                    <a:pt x="3206243" y="665448"/>
                  </a:cubicBezTo>
                  <a:close/>
                  <a:moveTo>
                    <a:pt x="1911787" y="665448"/>
                  </a:moveTo>
                  <a:cubicBezTo>
                    <a:pt x="1915566" y="665568"/>
                    <a:pt x="1919280" y="666713"/>
                    <a:pt x="1922035" y="668858"/>
                  </a:cubicBezTo>
                  <a:lnTo>
                    <a:pt x="1933860" y="678058"/>
                  </a:lnTo>
                  <a:cubicBezTo>
                    <a:pt x="1939373" y="682344"/>
                    <a:pt x="1938955" y="689001"/>
                    <a:pt x="1932937" y="692922"/>
                  </a:cubicBezTo>
                  <a:lnTo>
                    <a:pt x="1920011" y="701342"/>
                  </a:lnTo>
                  <a:cubicBezTo>
                    <a:pt x="1913988" y="705263"/>
                    <a:pt x="1904640" y="704970"/>
                    <a:pt x="1899129" y="700682"/>
                  </a:cubicBezTo>
                  <a:lnTo>
                    <a:pt x="1887301" y="691482"/>
                  </a:lnTo>
                  <a:cubicBezTo>
                    <a:pt x="1881790" y="687194"/>
                    <a:pt x="1882206" y="680541"/>
                    <a:pt x="1888228" y="676616"/>
                  </a:cubicBezTo>
                  <a:lnTo>
                    <a:pt x="1901153" y="668198"/>
                  </a:lnTo>
                  <a:cubicBezTo>
                    <a:pt x="1904166" y="666237"/>
                    <a:pt x="1908006" y="665329"/>
                    <a:pt x="1911787" y="665448"/>
                  </a:cubicBezTo>
                  <a:close/>
                  <a:moveTo>
                    <a:pt x="619780" y="665448"/>
                  </a:moveTo>
                  <a:cubicBezTo>
                    <a:pt x="623561" y="665568"/>
                    <a:pt x="627273" y="666713"/>
                    <a:pt x="630026" y="668858"/>
                  </a:cubicBezTo>
                  <a:lnTo>
                    <a:pt x="641855" y="678058"/>
                  </a:lnTo>
                  <a:cubicBezTo>
                    <a:pt x="647365" y="682344"/>
                    <a:pt x="646950" y="689001"/>
                    <a:pt x="640929" y="692922"/>
                  </a:cubicBezTo>
                  <a:lnTo>
                    <a:pt x="628002" y="701342"/>
                  </a:lnTo>
                  <a:cubicBezTo>
                    <a:pt x="621981" y="705263"/>
                    <a:pt x="612631" y="704970"/>
                    <a:pt x="607120" y="700682"/>
                  </a:cubicBezTo>
                  <a:lnTo>
                    <a:pt x="595293" y="691482"/>
                  </a:lnTo>
                  <a:cubicBezTo>
                    <a:pt x="589785" y="687194"/>
                    <a:pt x="590198" y="680541"/>
                    <a:pt x="596219" y="676616"/>
                  </a:cubicBezTo>
                  <a:lnTo>
                    <a:pt x="609146" y="668198"/>
                  </a:lnTo>
                  <a:cubicBezTo>
                    <a:pt x="612157" y="666237"/>
                    <a:pt x="616001" y="665329"/>
                    <a:pt x="619780" y="665448"/>
                  </a:cubicBezTo>
                  <a:close/>
                  <a:moveTo>
                    <a:pt x="3876272" y="648683"/>
                  </a:moveTo>
                  <a:cubicBezTo>
                    <a:pt x="3881872" y="648948"/>
                    <a:pt x="3887330" y="650732"/>
                    <a:pt x="3891318" y="653975"/>
                  </a:cubicBezTo>
                  <a:lnTo>
                    <a:pt x="3913196" y="671770"/>
                  </a:lnTo>
                  <a:cubicBezTo>
                    <a:pt x="3921174" y="678257"/>
                    <a:pt x="3920250" y="688120"/>
                    <a:pt x="3911139" y="693799"/>
                  </a:cubicBezTo>
                  <a:lnTo>
                    <a:pt x="3879641" y="713425"/>
                  </a:lnTo>
                  <a:cubicBezTo>
                    <a:pt x="3870529" y="719103"/>
                    <a:pt x="3856674" y="718448"/>
                    <a:pt x="3848695" y="711959"/>
                  </a:cubicBezTo>
                  <a:lnTo>
                    <a:pt x="3826819" y="694167"/>
                  </a:lnTo>
                  <a:cubicBezTo>
                    <a:pt x="3818840" y="687678"/>
                    <a:pt x="3819761" y="677816"/>
                    <a:pt x="3828876" y="672139"/>
                  </a:cubicBezTo>
                  <a:lnTo>
                    <a:pt x="3860370" y="652512"/>
                  </a:lnTo>
                  <a:cubicBezTo>
                    <a:pt x="3864928" y="649673"/>
                    <a:pt x="3870671" y="648418"/>
                    <a:pt x="3876272" y="648683"/>
                  </a:cubicBezTo>
                  <a:close/>
                  <a:moveTo>
                    <a:pt x="2581812" y="648683"/>
                  </a:moveTo>
                  <a:cubicBezTo>
                    <a:pt x="2587414" y="648948"/>
                    <a:pt x="2592871" y="650732"/>
                    <a:pt x="2596860" y="653975"/>
                  </a:cubicBezTo>
                  <a:lnTo>
                    <a:pt x="2618738" y="671770"/>
                  </a:lnTo>
                  <a:cubicBezTo>
                    <a:pt x="2626715" y="678257"/>
                    <a:pt x="2625794" y="688120"/>
                    <a:pt x="2616681" y="693799"/>
                  </a:cubicBezTo>
                  <a:lnTo>
                    <a:pt x="2585183" y="713425"/>
                  </a:lnTo>
                  <a:cubicBezTo>
                    <a:pt x="2576072" y="719103"/>
                    <a:pt x="2562216" y="718448"/>
                    <a:pt x="2554236" y="711959"/>
                  </a:cubicBezTo>
                  <a:lnTo>
                    <a:pt x="2532359" y="694167"/>
                  </a:lnTo>
                  <a:cubicBezTo>
                    <a:pt x="2524383" y="687678"/>
                    <a:pt x="2525305" y="677816"/>
                    <a:pt x="2534416" y="672139"/>
                  </a:cubicBezTo>
                  <a:lnTo>
                    <a:pt x="2565914" y="652512"/>
                  </a:lnTo>
                  <a:cubicBezTo>
                    <a:pt x="2570472" y="649673"/>
                    <a:pt x="2576215" y="648418"/>
                    <a:pt x="2581812" y="648683"/>
                  </a:cubicBezTo>
                  <a:close/>
                  <a:moveTo>
                    <a:pt x="1289805" y="648683"/>
                  </a:moveTo>
                  <a:cubicBezTo>
                    <a:pt x="1295406" y="648948"/>
                    <a:pt x="1300864" y="650732"/>
                    <a:pt x="1304853" y="653975"/>
                  </a:cubicBezTo>
                  <a:lnTo>
                    <a:pt x="1326732" y="671770"/>
                  </a:lnTo>
                  <a:cubicBezTo>
                    <a:pt x="1334709" y="678257"/>
                    <a:pt x="1333787" y="688120"/>
                    <a:pt x="1324675" y="693799"/>
                  </a:cubicBezTo>
                  <a:lnTo>
                    <a:pt x="1293178" y="713425"/>
                  </a:lnTo>
                  <a:cubicBezTo>
                    <a:pt x="1284064" y="719103"/>
                    <a:pt x="1270208" y="718448"/>
                    <a:pt x="1262230" y="711959"/>
                  </a:cubicBezTo>
                  <a:lnTo>
                    <a:pt x="1240352" y="694167"/>
                  </a:lnTo>
                  <a:cubicBezTo>
                    <a:pt x="1232377" y="687678"/>
                    <a:pt x="1233297" y="677816"/>
                    <a:pt x="1242411" y="672139"/>
                  </a:cubicBezTo>
                  <a:lnTo>
                    <a:pt x="1273905" y="652512"/>
                  </a:lnTo>
                  <a:cubicBezTo>
                    <a:pt x="1278464" y="649673"/>
                    <a:pt x="1284207" y="648418"/>
                    <a:pt x="1289805" y="648683"/>
                  </a:cubicBezTo>
                  <a:close/>
                  <a:moveTo>
                    <a:pt x="4543198" y="607315"/>
                  </a:moveTo>
                  <a:cubicBezTo>
                    <a:pt x="4549074" y="607315"/>
                    <a:pt x="4554951" y="608911"/>
                    <a:pt x="4559434" y="612104"/>
                  </a:cubicBezTo>
                  <a:lnTo>
                    <a:pt x="4602964" y="643091"/>
                  </a:lnTo>
                  <a:cubicBezTo>
                    <a:pt x="4611930" y="649474"/>
                    <a:pt x="4611930" y="659821"/>
                    <a:pt x="4602964" y="666204"/>
                  </a:cubicBezTo>
                  <a:lnTo>
                    <a:pt x="4583724" y="679900"/>
                  </a:lnTo>
                  <a:cubicBezTo>
                    <a:pt x="4574757" y="686282"/>
                    <a:pt x="4560220" y="686282"/>
                    <a:pt x="4551255" y="679900"/>
                  </a:cubicBezTo>
                  <a:lnTo>
                    <a:pt x="4507725" y="648914"/>
                  </a:lnTo>
                  <a:cubicBezTo>
                    <a:pt x="4498759" y="642529"/>
                    <a:pt x="4498759" y="632180"/>
                    <a:pt x="4507725" y="625799"/>
                  </a:cubicBezTo>
                  <a:lnTo>
                    <a:pt x="4526965" y="612104"/>
                  </a:lnTo>
                  <a:cubicBezTo>
                    <a:pt x="4531448" y="608911"/>
                    <a:pt x="4537326" y="607315"/>
                    <a:pt x="4543198" y="607315"/>
                  </a:cubicBezTo>
                  <a:close/>
                  <a:moveTo>
                    <a:pt x="3248481" y="607315"/>
                  </a:moveTo>
                  <a:cubicBezTo>
                    <a:pt x="3254357" y="607315"/>
                    <a:pt x="3260233" y="608911"/>
                    <a:pt x="3264716" y="612104"/>
                  </a:cubicBezTo>
                  <a:lnTo>
                    <a:pt x="3308245" y="643091"/>
                  </a:lnTo>
                  <a:cubicBezTo>
                    <a:pt x="3317212" y="649474"/>
                    <a:pt x="3317212" y="659821"/>
                    <a:pt x="3308245" y="666204"/>
                  </a:cubicBezTo>
                  <a:lnTo>
                    <a:pt x="3289004" y="679900"/>
                  </a:lnTo>
                  <a:cubicBezTo>
                    <a:pt x="3280041" y="686282"/>
                    <a:pt x="3265503" y="686282"/>
                    <a:pt x="3256536" y="679900"/>
                  </a:cubicBezTo>
                  <a:lnTo>
                    <a:pt x="3213005" y="648914"/>
                  </a:lnTo>
                  <a:cubicBezTo>
                    <a:pt x="3204040" y="642529"/>
                    <a:pt x="3204040" y="632180"/>
                    <a:pt x="3213005" y="625799"/>
                  </a:cubicBezTo>
                  <a:lnTo>
                    <a:pt x="3232247" y="612104"/>
                  </a:lnTo>
                  <a:cubicBezTo>
                    <a:pt x="3236728" y="608911"/>
                    <a:pt x="3242606" y="607315"/>
                    <a:pt x="3248481" y="607315"/>
                  </a:cubicBezTo>
                  <a:close/>
                  <a:moveTo>
                    <a:pt x="1954023" y="607315"/>
                  </a:moveTo>
                  <a:cubicBezTo>
                    <a:pt x="1959897" y="607315"/>
                    <a:pt x="1965774" y="608911"/>
                    <a:pt x="1970258" y="612104"/>
                  </a:cubicBezTo>
                  <a:lnTo>
                    <a:pt x="2013787" y="643091"/>
                  </a:lnTo>
                  <a:cubicBezTo>
                    <a:pt x="2022756" y="649474"/>
                    <a:pt x="2022756" y="659821"/>
                    <a:pt x="2013787" y="666204"/>
                  </a:cubicBezTo>
                  <a:lnTo>
                    <a:pt x="1994549" y="679900"/>
                  </a:lnTo>
                  <a:cubicBezTo>
                    <a:pt x="1985583" y="686282"/>
                    <a:pt x="1971045" y="686282"/>
                    <a:pt x="1962080" y="679900"/>
                  </a:cubicBezTo>
                  <a:lnTo>
                    <a:pt x="1918549" y="648914"/>
                  </a:lnTo>
                  <a:cubicBezTo>
                    <a:pt x="1909584" y="642529"/>
                    <a:pt x="1909584" y="632180"/>
                    <a:pt x="1918549" y="625799"/>
                  </a:cubicBezTo>
                  <a:lnTo>
                    <a:pt x="1937790" y="612104"/>
                  </a:lnTo>
                  <a:cubicBezTo>
                    <a:pt x="1942272" y="608911"/>
                    <a:pt x="1948148" y="607315"/>
                    <a:pt x="1954023" y="607315"/>
                  </a:cubicBezTo>
                  <a:close/>
                  <a:moveTo>
                    <a:pt x="662015" y="607315"/>
                  </a:moveTo>
                  <a:cubicBezTo>
                    <a:pt x="667889" y="607315"/>
                    <a:pt x="673768" y="608911"/>
                    <a:pt x="678251" y="612104"/>
                  </a:cubicBezTo>
                  <a:lnTo>
                    <a:pt x="721780" y="643091"/>
                  </a:lnTo>
                  <a:cubicBezTo>
                    <a:pt x="730747" y="649474"/>
                    <a:pt x="730747" y="659821"/>
                    <a:pt x="721780" y="666204"/>
                  </a:cubicBezTo>
                  <a:lnTo>
                    <a:pt x="702541" y="679900"/>
                  </a:lnTo>
                  <a:cubicBezTo>
                    <a:pt x="693576" y="686282"/>
                    <a:pt x="679037" y="686282"/>
                    <a:pt x="670072" y="679900"/>
                  </a:cubicBezTo>
                  <a:lnTo>
                    <a:pt x="626542" y="648914"/>
                  </a:lnTo>
                  <a:cubicBezTo>
                    <a:pt x="617575" y="642529"/>
                    <a:pt x="617575" y="632180"/>
                    <a:pt x="626542" y="625799"/>
                  </a:cubicBezTo>
                  <a:lnTo>
                    <a:pt x="645782" y="612104"/>
                  </a:lnTo>
                  <a:cubicBezTo>
                    <a:pt x="650265" y="608911"/>
                    <a:pt x="656139" y="607315"/>
                    <a:pt x="662015" y="607315"/>
                  </a:cubicBezTo>
                  <a:close/>
                  <a:moveTo>
                    <a:pt x="4744895" y="590065"/>
                  </a:moveTo>
                  <a:cubicBezTo>
                    <a:pt x="4751908" y="590065"/>
                    <a:pt x="4758922" y="591969"/>
                    <a:pt x="4764274" y="595779"/>
                  </a:cubicBezTo>
                  <a:lnTo>
                    <a:pt x="4841920" y="651052"/>
                  </a:lnTo>
                  <a:cubicBezTo>
                    <a:pt x="4852621" y="658671"/>
                    <a:pt x="4852621" y="671024"/>
                    <a:pt x="4841920" y="678642"/>
                  </a:cubicBezTo>
                  <a:lnTo>
                    <a:pt x="4728642" y="759281"/>
                  </a:lnTo>
                  <a:cubicBezTo>
                    <a:pt x="4717940" y="766899"/>
                    <a:pt x="4700590" y="766895"/>
                    <a:pt x="4689887" y="759279"/>
                  </a:cubicBezTo>
                  <a:lnTo>
                    <a:pt x="4612240" y="704007"/>
                  </a:lnTo>
                  <a:cubicBezTo>
                    <a:pt x="4601538" y="696388"/>
                    <a:pt x="4601538" y="684036"/>
                    <a:pt x="4612239" y="676417"/>
                  </a:cubicBezTo>
                  <a:lnTo>
                    <a:pt x="4725518" y="595779"/>
                  </a:lnTo>
                  <a:cubicBezTo>
                    <a:pt x="4730868" y="591972"/>
                    <a:pt x="4737881" y="590065"/>
                    <a:pt x="4744895" y="590065"/>
                  </a:cubicBezTo>
                  <a:close/>
                  <a:moveTo>
                    <a:pt x="3450177" y="590065"/>
                  </a:moveTo>
                  <a:cubicBezTo>
                    <a:pt x="3457190" y="590065"/>
                    <a:pt x="3464204" y="591969"/>
                    <a:pt x="3469554" y="595779"/>
                  </a:cubicBezTo>
                  <a:lnTo>
                    <a:pt x="3547202" y="651052"/>
                  </a:lnTo>
                  <a:cubicBezTo>
                    <a:pt x="3557902" y="658671"/>
                    <a:pt x="3557902" y="671024"/>
                    <a:pt x="3547202" y="678642"/>
                  </a:cubicBezTo>
                  <a:lnTo>
                    <a:pt x="3433922" y="759281"/>
                  </a:lnTo>
                  <a:cubicBezTo>
                    <a:pt x="3423222" y="766899"/>
                    <a:pt x="3405872" y="766895"/>
                    <a:pt x="3395170" y="759279"/>
                  </a:cubicBezTo>
                  <a:lnTo>
                    <a:pt x="3317524" y="704007"/>
                  </a:lnTo>
                  <a:cubicBezTo>
                    <a:pt x="3306818" y="696388"/>
                    <a:pt x="3306818" y="684036"/>
                    <a:pt x="3317520" y="676417"/>
                  </a:cubicBezTo>
                  <a:lnTo>
                    <a:pt x="3430800" y="595779"/>
                  </a:lnTo>
                  <a:cubicBezTo>
                    <a:pt x="3436150" y="591972"/>
                    <a:pt x="3443161" y="590065"/>
                    <a:pt x="3450177" y="590065"/>
                  </a:cubicBezTo>
                  <a:close/>
                  <a:moveTo>
                    <a:pt x="2155717" y="590065"/>
                  </a:moveTo>
                  <a:cubicBezTo>
                    <a:pt x="2162733" y="590065"/>
                    <a:pt x="2169746" y="591969"/>
                    <a:pt x="2175096" y="595779"/>
                  </a:cubicBezTo>
                  <a:lnTo>
                    <a:pt x="2252744" y="651052"/>
                  </a:lnTo>
                  <a:cubicBezTo>
                    <a:pt x="2263446" y="658671"/>
                    <a:pt x="2263446" y="671024"/>
                    <a:pt x="2252744" y="678642"/>
                  </a:cubicBezTo>
                  <a:lnTo>
                    <a:pt x="2139466" y="759281"/>
                  </a:lnTo>
                  <a:cubicBezTo>
                    <a:pt x="2128764" y="766899"/>
                    <a:pt x="2111412" y="766895"/>
                    <a:pt x="2100710" y="759279"/>
                  </a:cubicBezTo>
                  <a:lnTo>
                    <a:pt x="2023064" y="704007"/>
                  </a:lnTo>
                  <a:cubicBezTo>
                    <a:pt x="2012362" y="696388"/>
                    <a:pt x="2012362" y="684036"/>
                    <a:pt x="2023062" y="676417"/>
                  </a:cubicBezTo>
                  <a:lnTo>
                    <a:pt x="2136342" y="595779"/>
                  </a:lnTo>
                  <a:cubicBezTo>
                    <a:pt x="2141692" y="591972"/>
                    <a:pt x="2148705" y="590065"/>
                    <a:pt x="2155717" y="590065"/>
                  </a:cubicBezTo>
                  <a:close/>
                  <a:moveTo>
                    <a:pt x="863712" y="590065"/>
                  </a:moveTo>
                  <a:cubicBezTo>
                    <a:pt x="870725" y="590065"/>
                    <a:pt x="877739" y="591969"/>
                    <a:pt x="883089" y="595779"/>
                  </a:cubicBezTo>
                  <a:lnTo>
                    <a:pt x="960737" y="651052"/>
                  </a:lnTo>
                  <a:cubicBezTo>
                    <a:pt x="971438" y="658671"/>
                    <a:pt x="971438" y="671024"/>
                    <a:pt x="960737" y="678642"/>
                  </a:cubicBezTo>
                  <a:lnTo>
                    <a:pt x="847458" y="759281"/>
                  </a:lnTo>
                  <a:cubicBezTo>
                    <a:pt x="836755" y="766899"/>
                    <a:pt x="819405" y="766895"/>
                    <a:pt x="808702" y="759279"/>
                  </a:cubicBezTo>
                  <a:lnTo>
                    <a:pt x="731056" y="704007"/>
                  </a:lnTo>
                  <a:cubicBezTo>
                    <a:pt x="720353" y="696388"/>
                    <a:pt x="720353" y="684036"/>
                    <a:pt x="731056" y="676417"/>
                  </a:cubicBezTo>
                  <a:lnTo>
                    <a:pt x="844333" y="595779"/>
                  </a:lnTo>
                  <a:cubicBezTo>
                    <a:pt x="849685" y="591972"/>
                    <a:pt x="856696" y="590065"/>
                    <a:pt x="863712" y="590065"/>
                  </a:cubicBezTo>
                  <a:close/>
                  <a:moveTo>
                    <a:pt x="3876713" y="589551"/>
                  </a:moveTo>
                  <a:cubicBezTo>
                    <a:pt x="3880699" y="590331"/>
                    <a:pt x="3884262" y="592193"/>
                    <a:pt x="3886463" y="594951"/>
                  </a:cubicBezTo>
                  <a:lnTo>
                    <a:pt x="3898798" y="610396"/>
                  </a:lnTo>
                  <a:cubicBezTo>
                    <a:pt x="3903204" y="615912"/>
                    <a:pt x="3900492" y="622925"/>
                    <a:pt x="3892743" y="626061"/>
                  </a:cubicBezTo>
                  <a:lnTo>
                    <a:pt x="3871495" y="634661"/>
                  </a:lnTo>
                  <a:cubicBezTo>
                    <a:pt x="3863747" y="637796"/>
                    <a:pt x="3853893" y="635868"/>
                    <a:pt x="3849488" y="630352"/>
                  </a:cubicBezTo>
                  <a:lnTo>
                    <a:pt x="3837153" y="614905"/>
                  </a:lnTo>
                  <a:cubicBezTo>
                    <a:pt x="3832749" y="609390"/>
                    <a:pt x="3835459" y="602376"/>
                    <a:pt x="3843208" y="599242"/>
                  </a:cubicBezTo>
                  <a:lnTo>
                    <a:pt x="3864456" y="590641"/>
                  </a:lnTo>
                  <a:cubicBezTo>
                    <a:pt x="3868333" y="589072"/>
                    <a:pt x="3872733" y="588773"/>
                    <a:pt x="3876713" y="589551"/>
                  </a:cubicBezTo>
                  <a:close/>
                  <a:moveTo>
                    <a:pt x="2582256" y="589551"/>
                  </a:moveTo>
                  <a:cubicBezTo>
                    <a:pt x="2586239" y="590331"/>
                    <a:pt x="2589803" y="592193"/>
                    <a:pt x="2592007" y="594951"/>
                  </a:cubicBezTo>
                  <a:lnTo>
                    <a:pt x="2604342" y="610396"/>
                  </a:lnTo>
                  <a:cubicBezTo>
                    <a:pt x="2608746" y="615912"/>
                    <a:pt x="2606034" y="622925"/>
                    <a:pt x="2598287" y="626061"/>
                  </a:cubicBezTo>
                  <a:lnTo>
                    <a:pt x="2577037" y="634661"/>
                  </a:lnTo>
                  <a:cubicBezTo>
                    <a:pt x="2569287" y="637796"/>
                    <a:pt x="2559435" y="635868"/>
                    <a:pt x="2555031" y="630352"/>
                  </a:cubicBezTo>
                  <a:lnTo>
                    <a:pt x="2542696" y="614905"/>
                  </a:lnTo>
                  <a:cubicBezTo>
                    <a:pt x="2538289" y="609390"/>
                    <a:pt x="2541003" y="602376"/>
                    <a:pt x="2548751" y="599242"/>
                  </a:cubicBezTo>
                  <a:lnTo>
                    <a:pt x="2570000" y="590641"/>
                  </a:lnTo>
                  <a:cubicBezTo>
                    <a:pt x="2573873" y="589072"/>
                    <a:pt x="2578275" y="588773"/>
                    <a:pt x="2582256" y="589551"/>
                  </a:cubicBezTo>
                  <a:close/>
                  <a:moveTo>
                    <a:pt x="1290250" y="589551"/>
                  </a:moveTo>
                  <a:cubicBezTo>
                    <a:pt x="1294231" y="590331"/>
                    <a:pt x="1297796" y="592193"/>
                    <a:pt x="1299999" y="594951"/>
                  </a:cubicBezTo>
                  <a:lnTo>
                    <a:pt x="1312335" y="610396"/>
                  </a:lnTo>
                  <a:cubicBezTo>
                    <a:pt x="1316739" y="615912"/>
                    <a:pt x="1314027" y="622925"/>
                    <a:pt x="1306279" y="626061"/>
                  </a:cubicBezTo>
                  <a:lnTo>
                    <a:pt x="1285029" y="634661"/>
                  </a:lnTo>
                  <a:cubicBezTo>
                    <a:pt x="1277278" y="637796"/>
                    <a:pt x="1267428" y="635868"/>
                    <a:pt x="1263024" y="630352"/>
                  </a:cubicBezTo>
                  <a:lnTo>
                    <a:pt x="1250688" y="614905"/>
                  </a:lnTo>
                  <a:cubicBezTo>
                    <a:pt x="1246284" y="609390"/>
                    <a:pt x="1248994" y="602376"/>
                    <a:pt x="1256743" y="599242"/>
                  </a:cubicBezTo>
                  <a:lnTo>
                    <a:pt x="1277991" y="590641"/>
                  </a:lnTo>
                  <a:cubicBezTo>
                    <a:pt x="1281868" y="589072"/>
                    <a:pt x="1286267" y="588773"/>
                    <a:pt x="1290250" y="589551"/>
                  </a:cubicBezTo>
                  <a:close/>
                  <a:moveTo>
                    <a:pt x="3991883" y="578762"/>
                  </a:moveTo>
                  <a:cubicBezTo>
                    <a:pt x="3996738" y="578356"/>
                    <a:pt x="4001627" y="578635"/>
                    <a:pt x="4006273" y="579545"/>
                  </a:cubicBezTo>
                  <a:cubicBezTo>
                    <a:pt x="4015562" y="581363"/>
                    <a:pt x="4023877" y="585705"/>
                    <a:pt x="4029015" y="592140"/>
                  </a:cubicBezTo>
                  <a:lnTo>
                    <a:pt x="4057786" y="628167"/>
                  </a:lnTo>
                  <a:cubicBezTo>
                    <a:pt x="4068063" y="641033"/>
                    <a:pt x="4061739" y="657395"/>
                    <a:pt x="4043663" y="664709"/>
                  </a:cubicBezTo>
                  <a:lnTo>
                    <a:pt x="3994094" y="684769"/>
                  </a:lnTo>
                  <a:cubicBezTo>
                    <a:pt x="3976020" y="692085"/>
                    <a:pt x="3953038" y="687582"/>
                    <a:pt x="3942762" y="674718"/>
                  </a:cubicBezTo>
                  <a:lnTo>
                    <a:pt x="3913989" y="638689"/>
                  </a:lnTo>
                  <a:cubicBezTo>
                    <a:pt x="3903712" y="625822"/>
                    <a:pt x="3910037" y="609462"/>
                    <a:pt x="3928112" y="602146"/>
                  </a:cubicBezTo>
                  <a:lnTo>
                    <a:pt x="3977682" y="582086"/>
                  </a:lnTo>
                  <a:cubicBezTo>
                    <a:pt x="3982202" y="580257"/>
                    <a:pt x="3987025" y="579167"/>
                    <a:pt x="3991883" y="578762"/>
                  </a:cubicBezTo>
                  <a:close/>
                  <a:moveTo>
                    <a:pt x="2697425" y="578762"/>
                  </a:moveTo>
                  <a:cubicBezTo>
                    <a:pt x="2702282" y="578356"/>
                    <a:pt x="2707171" y="578635"/>
                    <a:pt x="2711813" y="579545"/>
                  </a:cubicBezTo>
                  <a:cubicBezTo>
                    <a:pt x="2721105" y="581363"/>
                    <a:pt x="2729419" y="585705"/>
                    <a:pt x="2734555" y="592140"/>
                  </a:cubicBezTo>
                  <a:lnTo>
                    <a:pt x="2763330" y="628167"/>
                  </a:lnTo>
                  <a:cubicBezTo>
                    <a:pt x="2773603" y="641033"/>
                    <a:pt x="2767281" y="657395"/>
                    <a:pt x="2749207" y="664709"/>
                  </a:cubicBezTo>
                  <a:lnTo>
                    <a:pt x="2699638" y="684769"/>
                  </a:lnTo>
                  <a:cubicBezTo>
                    <a:pt x="2681560" y="692085"/>
                    <a:pt x="2658580" y="687582"/>
                    <a:pt x="2648305" y="674718"/>
                  </a:cubicBezTo>
                  <a:lnTo>
                    <a:pt x="2619532" y="638689"/>
                  </a:lnTo>
                  <a:cubicBezTo>
                    <a:pt x="2609256" y="625822"/>
                    <a:pt x="2615579" y="609462"/>
                    <a:pt x="2633652" y="602146"/>
                  </a:cubicBezTo>
                  <a:lnTo>
                    <a:pt x="2683226" y="582086"/>
                  </a:lnTo>
                  <a:cubicBezTo>
                    <a:pt x="2687744" y="580257"/>
                    <a:pt x="2692569" y="579167"/>
                    <a:pt x="2697425" y="578762"/>
                  </a:cubicBezTo>
                  <a:close/>
                  <a:moveTo>
                    <a:pt x="1405419" y="578762"/>
                  </a:moveTo>
                  <a:cubicBezTo>
                    <a:pt x="1410273" y="578356"/>
                    <a:pt x="1415163" y="578635"/>
                    <a:pt x="1419808" y="579545"/>
                  </a:cubicBezTo>
                  <a:cubicBezTo>
                    <a:pt x="1429097" y="581363"/>
                    <a:pt x="1437410" y="585705"/>
                    <a:pt x="1442550" y="592140"/>
                  </a:cubicBezTo>
                  <a:lnTo>
                    <a:pt x="1471322" y="628167"/>
                  </a:lnTo>
                  <a:cubicBezTo>
                    <a:pt x="1481598" y="641033"/>
                    <a:pt x="1475273" y="657395"/>
                    <a:pt x="1457199" y="664709"/>
                  </a:cubicBezTo>
                  <a:lnTo>
                    <a:pt x="1407630" y="684769"/>
                  </a:lnTo>
                  <a:cubicBezTo>
                    <a:pt x="1389555" y="692085"/>
                    <a:pt x="1366573" y="687582"/>
                    <a:pt x="1356297" y="674718"/>
                  </a:cubicBezTo>
                  <a:lnTo>
                    <a:pt x="1327524" y="638689"/>
                  </a:lnTo>
                  <a:cubicBezTo>
                    <a:pt x="1317248" y="625822"/>
                    <a:pt x="1323571" y="609462"/>
                    <a:pt x="1341647" y="602146"/>
                  </a:cubicBezTo>
                  <a:lnTo>
                    <a:pt x="1391218" y="582086"/>
                  </a:lnTo>
                  <a:cubicBezTo>
                    <a:pt x="1395736" y="580257"/>
                    <a:pt x="1400561" y="579167"/>
                    <a:pt x="1405419" y="578762"/>
                  </a:cubicBezTo>
                  <a:close/>
                  <a:moveTo>
                    <a:pt x="4012991" y="525804"/>
                  </a:moveTo>
                  <a:cubicBezTo>
                    <a:pt x="4016773" y="525923"/>
                    <a:pt x="4020486" y="527069"/>
                    <a:pt x="4023242" y="529212"/>
                  </a:cubicBezTo>
                  <a:lnTo>
                    <a:pt x="4035068" y="538414"/>
                  </a:lnTo>
                  <a:cubicBezTo>
                    <a:pt x="4040577" y="542700"/>
                    <a:pt x="4040163" y="549354"/>
                    <a:pt x="4034141" y="553278"/>
                  </a:cubicBezTo>
                  <a:lnTo>
                    <a:pt x="4021215" y="561697"/>
                  </a:lnTo>
                  <a:cubicBezTo>
                    <a:pt x="4015194" y="565619"/>
                    <a:pt x="4005844" y="565322"/>
                    <a:pt x="4000335" y="561036"/>
                  </a:cubicBezTo>
                  <a:lnTo>
                    <a:pt x="3988509" y="551836"/>
                  </a:lnTo>
                  <a:cubicBezTo>
                    <a:pt x="3982996" y="547550"/>
                    <a:pt x="3983412" y="540893"/>
                    <a:pt x="3989434" y="536970"/>
                  </a:cubicBezTo>
                  <a:lnTo>
                    <a:pt x="4002360" y="528552"/>
                  </a:lnTo>
                  <a:cubicBezTo>
                    <a:pt x="4005372" y="526590"/>
                    <a:pt x="4009214" y="525685"/>
                    <a:pt x="4012991" y="525804"/>
                  </a:cubicBezTo>
                  <a:close/>
                  <a:moveTo>
                    <a:pt x="2718535" y="525804"/>
                  </a:moveTo>
                  <a:cubicBezTo>
                    <a:pt x="2722315" y="525923"/>
                    <a:pt x="2726029" y="527069"/>
                    <a:pt x="2728784" y="529212"/>
                  </a:cubicBezTo>
                  <a:lnTo>
                    <a:pt x="2740610" y="538414"/>
                  </a:lnTo>
                  <a:cubicBezTo>
                    <a:pt x="2746121" y="542700"/>
                    <a:pt x="2745706" y="549354"/>
                    <a:pt x="2739685" y="553278"/>
                  </a:cubicBezTo>
                  <a:lnTo>
                    <a:pt x="2726759" y="561697"/>
                  </a:lnTo>
                  <a:cubicBezTo>
                    <a:pt x="2720737" y="565619"/>
                    <a:pt x="2711388" y="565322"/>
                    <a:pt x="2705877" y="561036"/>
                  </a:cubicBezTo>
                  <a:lnTo>
                    <a:pt x="2694049" y="551836"/>
                  </a:lnTo>
                  <a:cubicBezTo>
                    <a:pt x="2688538" y="547550"/>
                    <a:pt x="2688956" y="540893"/>
                    <a:pt x="2694977" y="536970"/>
                  </a:cubicBezTo>
                  <a:lnTo>
                    <a:pt x="2707902" y="528552"/>
                  </a:lnTo>
                  <a:cubicBezTo>
                    <a:pt x="2710915" y="526590"/>
                    <a:pt x="2714754" y="525685"/>
                    <a:pt x="2718535" y="525804"/>
                  </a:cubicBezTo>
                  <a:close/>
                  <a:moveTo>
                    <a:pt x="1426528" y="525804"/>
                  </a:moveTo>
                  <a:cubicBezTo>
                    <a:pt x="1430308" y="525923"/>
                    <a:pt x="1434021" y="527069"/>
                    <a:pt x="1436777" y="529212"/>
                  </a:cubicBezTo>
                  <a:lnTo>
                    <a:pt x="1448603" y="538414"/>
                  </a:lnTo>
                  <a:cubicBezTo>
                    <a:pt x="1454114" y="542700"/>
                    <a:pt x="1453698" y="549354"/>
                    <a:pt x="1447677" y="553278"/>
                  </a:cubicBezTo>
                  <a:lnTo>
                    <a:pt x="1434752" y="561697"/>
                  </a:lnTo>
                  <a:cubicBezTo>
                    <a:pt x="1428729" y="565619"/>
                    <a:pt x="1419381" y="565322"/>
                    <a:pt x="1413868" y="561036"/>
                  </a:cubicBezTo>
                  <a:lnTo>
                    <a:pt x="1402044" y="551836"/>
                  </a:lnTo>
                  <a:cubicBezTo>
                    <a:pt x="1396533" y="547550"/>
                    <a:pt x="1396947" y="540893"/>
                    <a:pt x="1402969" y="536970"/>
                  </a:cubicBezTo>
                  <a:lnTo>
                    <a:pt x="1415895" y="528552"/>
                  </a:lnTo>
                  <a:cubicBezTo>
                    <a:pt x="1418907" y="526590"/>
                    <a:pt x="1422749" y="525685"/>
                    <a:pt x="1426528" y="525804"/>
                  </a:cubicBezTo>
                  <a:close/>
                  <a:moveTo>
                    <a:pt x="3927767" y="524746"/>
                  </a:moveTo>
                  <a:cubicBezTo>
                    <a:pt x="3933367" y="525012"/>
                    <a:pt x="3938825" y="526797"/>
                    <a:pt x="3942811" y="530040"/>
                  </a:cubicBezTo>
                  <a:lnTo>
                    <a:pt x="3964691" y="547835"/>
                  </a:lnTo>
                  <a:cubicBezTo>
                    <a:pt x="3972669" y="554320"/>
                    <a:pt x="3971745" y="564184"/>
                    <a:pt x="3962634" y="569862"/>
                  </a:cubicBezTo>
                  <a:lnTo>
                    <a:pt x="3931138" y="589489"/>
                  </a:lnTo>
                  <a:cubicBezTo>
                    <a:pt x="3922024" y="595168"/>
                    <a:pt x="3908168" y="594511"/>
                    <a:pt x="3900192" y="588026"/>
                  </a:cubicBezTo>
                  <a:lnTo>
                    <a:pt x="3878312" y="570232"/>
                  </a:lnTo>
                  <a:cubicBezTo>
                    <a:pt x="3870337" y="563744"/>
                    <a:pt x="3871256" y="553881"/>
                    <a:pt x="3880371" y="548203"/>
                  </a:cubicBezTo>
                  <a:lnTo>
                    <a:pt x="3911869" y="528577"/>
                  </a:lnTo>
                  <a:cubicBezTo>
                    <a:pt x="3916423" y="525738"/>
                    <a:pt x="3922166" y="524481"/>
                    <a:pt x="3927767" y="524746"/>
                  </a:cubicBezTo>
                  <a:close/>
                  <a:moveTo>
                    <a:pt x="2633309" y="524746"/>
                  </a:moveTo>
                  <a:cubicBezTo>
                    <a:pt x="2638908" y="525012"/>
                    <a:pt x="2644366" y="526797"/>
                    <a:pt x="2648355" y="530040"/>
                  </a:cubicBezTo>
                  <a:lnTo>
                    <a:pt x="2670233" y="547835"/>
                  </a:lnTo>
                  <a:cubicBezTo>
                    <a:pt x="2678211" y="554320"/>
                    <a:pt x="2677287" y="564184"/>
                    <a:pt x="2668176" y="569862"/>
                  </a:cubicBezTo>
                  <a:lnTo>
                    <a:pt x="2636678" y="589489"/>
                  </a:lnTo>
                  <a:cubicBezTo>
                    <a:pt x="2627567" y="595168"/>
                    <a:pt x="2613711" y="594511"/>
                    <a:pt x="2605736" y="588026"/>
                  </a:cubicBezTo>
                  <a:lnTo>
                    <a:pt x="2583854" y="570232"/>
                  </a:lnTo>
                  <a:cubicBezTo>
                    <a:pt x="2575877" y="563744"/>
                    <a:pt x="2576800" y="553881"/>
                    <a:pt x="2585913" y="548203"/>
                  </a:cubicBezTo>
                  <a:lnTo>
                    <a:pt x="2617411" y="528577"/>
                  </a:lnTo>
                  <a:cubicBezTo>
                    <a:pt x="2621967" y="525738"/>
                    <a:pt x="2627708" y="524481"/>
                    <a:pt x="2633309" y="524746"/>
                  </a:cubicBezTo>
                  <a:close/>
                  <a:moveTo>
                    <a:pt x="1341304" y="524746"/>
                  </a:moveTo>
                  <a:cubicBezTo>
                    <a:pt x="1346903" y="525012"/>
                    <a:pt x="1352359" y="526797"/>
                    <a:pt x="1356348" y="530040"/>
                  </a:cubicBezTo>
                  <a:lnTo>
                    <a:pt x="1378228" y="547835"/>
                  </a:lnTo>
                  <a:cubicBezTo>
                    <a:pt x="1386204" y="554320"/>
                    <a:pt x="1385282" y="564184"/>
                    <a:pt x="1376168" y="569862"/>
                  </a:cubicBezTo>
                  <a:lnTo>
                    <a:pt x="1344670" y="589489"/>
                  </a:lnTo>
                  <a:cubicBezTo>
                    <a:pt x="1335559" y="595168"/>
                    <a:pt x="1321703" y="594511"/>
                    <a:pt x="1313727" y="588026"/>
                  </a:cubicBezTo>
                  <a:lnTo>
                    <a:pt x="1291847" y="570232"/>
                  </a:lnTo>
                  <a:cubicBezTo>
                    <a:pt x="1283872" y="563744"/>
                    <a:pt x="1284792" y="553881"/>
                    <a:pt x="1293904" y="548203"/>
                  </a:cubicBezTo>
                  <a:lnTo>
                    <a:pt x="1325402" y="528577"/>
                  </a:lnTo>
                  <a:cubicBezTo>
                    <a:pt x="1329959" y="525738"/>
                    <a:pt x="1335701" y="524481"/>
                    <a:pt x="1341304" y="524746"/>
                  </a:cubicBezTo>
                  <a:close/>
                  <a:moveTo>
                    <a:pt x="4917553" y="485089"/>
                  </a:moveTo>
                  <a:cubicBezTo>
                    <a:pt x="4932554" y="485089"/>
                    <a:pt x="4947556" y="489163"/>
                    <a:pt x="4959002" y="497311"/>
                  </a:cubicBezTo>
                  <a:lnTo>
                    <a:pt x="5100398" y="597964"/>
                  </a:lnTo>
                  <a:cubicBezTo>
                    <a:pt x="5123289" y="614260"/>
                    <a:pt x="5123289" y="640684"/>
                    <a:pt x="5100398" y="656979"/>
                  </a:cubicBezTo>
                  <a:lnTo>
                    <a:pt x="5037613" y="701670"/>
                  </a:lnTo>
                  <a:cubicBezTo>
                    <a:pt x="5014722" y="717969"/>
                    <a:pt x="4977602" y="717969"/>
                    <a:pt x="4954711" y="701670"/>
                  </a:cubicBezTo>
                  <a:lnTo>
                    <a:pt x="4813316" y="601019"/>
                  </a:lnTo>
                  <a:cubicBezTo>
                    <a:pt x="4790425" y="584723"/>
                    <a:pt x="4790425" y="558301"/>
                    <a:pt x="4813316" y="542004"/>
                  </a:cubicBezTo>
                  <a:lnTo>
                    <a:pt x="4876100" y="497311"/>
                  </a:lnTo>
                  <a:cubicBezTo>
                    <a:pt x="4887546" y="489163"/>
                    <a:pt x="4902551" y="485089"/>
                    <a:pt x="4917553" y="485089"/>
                  </a:cubicBezTo>
                  <a:close/>
                  <a:moveTo>
                    <a:pt x="3622833" y="485089"/>
                  </a:moveTo>
                  <a:cubicBezTo>
                    <a:pt x="3637834" y="485089"/>
                    <a:pt x="3652839" y="489163"/>
                    <a:pt x="3664283" y="497311"/>
                  </a:cubicBezTo>
                  <a:lnTo>
                    <a:pt x="3805678" y="597964"/>
                  </a:lnTo>
                  <a:cubicBezTo>
                    <a:pt x="3828569" y="614260"/>
                    <a:pt x="3828569" y="640684"/>
                    <a:pt x="3805678" y="656979"/>
                  </a:cubicBezTo>
                  <a:lnTo>
                    <a:pt x="3742893" y="701670"/>
                  </a:lnTo>
                  <a:cubicBezTo>
                    <a:pt x="3720002" y="717969"/>
                    <a:pt x="3682885" y="717969"/>
                    <a:pt x="3659992" y="701670"/>
                  </a:cubicBezTo>
                  <a:lnTo>
                    <a:pt x="3518599" y="601019"/>
                  </a:lnTo>
                  <a:cubicBezTo>
                    <a:pt x="3495705" y="584723"/>
                    <a:pt x="3495705" y="558301"/>
                    <a:pt x="3518599" y="542004"/>
                  </a:cubicBezTo>
                  <a:lnTo>
                    <a:pt x="3581382" y="497311"/>
                  </a:lnTo>
                  <a:cubicBezTo>
                    <a:pt x="3592828" y="489163"/>
                    <a:pt x="3607829" y="485089"/>
                    <a:pt x="3622833" y="485089"/>
                  </a:cubicBezTo>
                  <a:close/>
                  <a:moveTo>
                    <a:pt x="2328376" y="485089"/>
                  </a:moveTo>
                  <a:cubicBezTo>
                    <a:pt x="2343374" y="485089"/>
                    <a:pt x="2358379" y="489163"/>
                    <a:pt x="2369825" y="497311"/>
                  </a:cubicBezTo>
                  <a:lnTo>
                    <a:pt x="2511218" y="597964"/>
                  </a:lnTo>
                  <a:cubicBezTo>
                    <a:pt x="2534113" y="614260"/>
                    <a:pt x="2534113" y="640684"/>
                    <a:pt x="2511218" y="656979"/>
                  </a:cubicBezTo>
                  <a:lnTo>
                    <a:pt x="2448436" y="701670"/>
                  </a:lnTo>
                  <a:cubicBezTo>
                    <a:pt x="2425545" y="717969"/>
                    <a:pt x="2388427" y="717969"/>
                    <a:pt x="2365536" y="701670"/>
                  </a:cubicBezTo>
                  <a:lnTo>
                    <a:pt x="2224141" y="601019"/>
                  </a:lnTo>
                  <a:cubicBezTo>
                    <a:pt x="2201245" y="584723"/>
                    <a:pt x="2201249" y="558301"/>
                    <a:pt x="2224141" y="542004"/>
                  </a:cubicBezTo>
                  <a:lnTo>
                    <a:pt x="2286922" y="497311"/>
                  </a:lnTo>
                  <a:cubicBezTo>
                    <a:pt x="2298370" y="489163"/>
                    <a:pt x="2313371" y="485089"/>
                    <a:pt x="2328376" y="485089"/>
                  </a:cubicBezTo>
                  <a:close/>
                  <a:moveTo>
                    <a:pt x="1036368" y="485089"/>
                  </a:moveTo>
                  <a:cubicBezTo>
                    <a:pt x="1051369" y="485089"/>
                    <a:pt x="1066372" y="489163"/>
                    <a:pt x="1077817" y="497311"/>
                  </a:cubicBezTo>
                  <a:lnTo>
                    <a:pt x="1219213" y="597964"/>
                  </a:lnTo>
                  <a:cubicBezTo>
                    <a:pt x="1242104" y="614260"/>
                    <a:pt x="1242104" y="640684"/>
                    <a:pt x="1219213" y="656979"/>
                  </a:cubicBezTo>
                  <a:lnTo>
                    <a:pt x="1156428" y="701670"/>
                  </a:lnTo>
                  <a:cubicBezTo>
                    <a:pt x="1133537" y="717969"/>
                    <a:pt x="1096420" y="717969"/>
                    <a:pt x="1073528" y="701670"/>
                  </a:cubicBezTo>
                  <a:lnTo>
                    <a:pt x="932135" y="601019"/>
                  </a:lnTo>
                  <a:cubicBezTo>
                    <a:pt x="909239" y="584723"/>
                    <a:pt x="909240" y="558301"/>
                    <a:pt x="932135" y="542004"/>
                  </a:cubicBezTo>
                  <a:lnTo>
                    <a:pt x="994917" y="497311"/>
                  </a:lnTo>
                  <a:cubicBezTo>
                    <a:pt x="1006361" y="489163"/>
                    <a:pt x="1021366" y="485089"/>
                    <a:pt x="1036368" y="485089"/>
                  </a:cubicBezTo>
                  <a:close/>
                  <a:moveTo>
                    <a:pt x="4283608" y="470316"/>
                  </a:moveTo>
                  <a:lnTo>
                    <a:pt x="4284064" y="470381"/>
                  </a:lnTo>
                  <a:lnTo>
                    <a:pt x="4284064" y="470316"/>
                  </a:lnTo>
                  <a:lnTo>
                    <a:pt x="4284069" y="470316"/>
                  </a:lnTo>
                  <a:cubicBezTo>
                    <a:pt x="4308864" y="470316"/>
                    <a:pt x="4333666" y="477052"/>
                    <a:pt x="4352587" y="490520"/>
                  </a:cubicBezTo>
                  <a:lnTo>
                    <a:pt x="4456373" y="564402"/>
                  </a:lnTo>
                  <a:cubicBezTo>
                    <a:pt x="4494216" y="591341"/>
                    <a:pt x="4494216" y="635018"/>
                    <a:pt x="4456373" y="661956"/>
                  </a:cubicBezTo>
                  <a:lnTo>
                    <a:pt x="4352587" y="735836"/>
                  </a:lnTo>
                  <a:cubicBezTo>
                    <a:pt x="4333664" y="749306"/>
                    <a:pt x="4308864" y="756041"/>
                    <a:pt x="4284069" y="756041"/>
                  </a:cubicBezTo>
                  <a:lnTo>
                    <a:pt x="4284064" y="756041"/>
                  </a:lnTo>
                  <a:lnTo>
                    <a:pt x="4284064" y="755979"/>
                  </a:lnTo>
                  <a:lnTo>
                    <a:pt x="4283608" y="756044"/>
                  </a:lnTo>
                  <a:cubicBezTo>
                    <a:pt x="4258808" y="756044"/>
                    <a:pt x="4234009" y="749306"/>
                    <a:pt x="4215088" y="735836"/>
                  </a:cubicBezTo>
                  <a:lnTo>
                    <a:pt x="4111300" y="661956"/>
                  </a:lnTo>
                  <a:cubicBezTo>
                    <a:pt x="4073458" y="635018"/>
                    <a:pt x="4073458" y="591341"/>
                    <a:pt x="4111300" y="564402"/>
                  </a:cubicBezTo>
                  <a:lnTo>
                    <a:pt x="4215088" y="490522"/>
                  </a:lnTo>
                  <a:cubicBezTo>
                    <a:pt x="4234009" y="477052"/>
                    <a:pt x="4258808" y="470316"/>
                    <a:pt x="4283608" y="470316"/>
                  </a:cubicBezTo>
                  <a:close/>
                  <a:moveTo>
                    <a:pt x="2989150" y="470316"/>
                  </a:moveTo>
                  <a:lnTo>
                    <a:pt x="2989347" y="470344"/>
                  </a:lnTo>
                  <a:lnTo>
                    <a:pt x="2989347" y="470316"/>
                  </a:lnTo>
                  <a:lnTo>
                    <a:pt x="2989349" y="470316"/>
                  </a:lnTo>
                  <a:cubicBezTo>
                    <a:pt x="3014147" y="470316"/>
                    <a:pt x="3038948" y="477052"/>
                    <a:pt x="3057869" y="490520"/>
                  </a:cubicBezTo>
                  <a:lnTo>
                    <a:pt x="3161655" y="564402"/>
                  </a:lnTo>
                  <a:cubicBezTo>
                    <a:pt x="3199497" y="591341"/>
                    <a:pt x="3199497" y="635018"/>
                    <a:pt x="3161655" y="661956"/>
                  </a:cubicBezTo>
                  <a:lnTo>
                    <a:pt x="3057867" y="735836"/>
                  </a:lnTo>
                  <a:cubicBezTo>
                    <a:pt x="3038946" y="749306"/>
                    <a:pt x="3014147" y="756041"/>
                    <a:pt x="2989349" y="756041"/>
                  </a:cubicBezTo>
                  <a:lnTo>
                    <a:pt x="2989347" y="756041"/>
                  </a:lnTo>
                  <a:lnTo>
                    <a:pt x="2989347" y="756014"/>
                  </a:lnTo>
                  <a:lnTo>
                    <a:pt x="2989150" y="756044"/>
                  </a:lnTo>
                  <a:cubicBezTo>
                    <a:pt x="2964349" y="756044"/>
                    <a:pt x="2939551" y="749306"/>
                    <a:pt x="2920628" y="735836"/>
                  </a:cubicBezTo>
                  <a:lnTo>
                    <a:pt x="2816842" y="661956"/>
                  </a:lnTo>
                  <a:cubicBezTo>
                    <a:pt x="2779001" y="635018"/>
                    <a:pt x="2779001" y="591341"/>
                    <a:pt x="2816842" y="564402"/>
                  </a:cubicBezTo>
                  <a:lnTo>
                    <a:pt x="2920628" y="490522"/>
                  </a:lnTo>
                  <a:cubicBezTo>
                    <a:pt x="2939551" y="477052"/>
                    <a:pt x="2964349" y="470316"/>
                    <a:pt x="2989150" y="470316"/>
                  </a:cubicBezTo>
                  <a:close/>
                  <a:moveTo>
                    <a:pt x="1694887" y="470316"/>
                  </a:moveTo>
                  <a:lnTo>
                    <a:pt x="1694889" y="470316"/>
                  </a:lnTo>
                  <a:lnTo>
                    <a:pt x="1696016" y="470474"/>
                  </a:lnTo>
                  <a:lnTo>
                    <a:pt x="1697141" y="470316"/>
                  </a:lnTo>
                  <a:lnTo>
                    <a:pt x="1697599" y="470381"/>
                  </a:lnTo>
                  <a:lnTo>
                    <a:pt x="1697599" y="470691"/>
                  </a:lnTo>
                  <a:lnTo>
                    <a:pt x="1731356" y="475368"/>
                  </a:lnTo>
                  <a:cubicBezTo>
                    <a:pt x="1743019" y="478736"/>
                    <a:pt x="1753948" y="483786"/>
                    <a:pt x="1763409" y="490520"/>
                  </a:cubicBezTo>
                  <a:lnTo>
                    <a:pt x="1867198" y="564402"/>
                  </a:lnTo>
                  <a:cubicBezTo>
                    <a:pt x="1905039" y="591341"/>
                    <a:pt x="1905039" y="635018"/>
                    <a:pt x="1867198" y="661956"/>
                  </a:cubicBezTo>
                  <a:lnTo>
                    <a:pt x="1763409" y="735836"/>
                  </a:lnTo>
                  <a:cubicBezTo>
                    <a:pt x="1753948" y="742574"/>
                    <a:pt x="1743019" y="747624"/>
                    <a:pt x="1731353" y="750990"/>
                  </a:cubicBezTo>
                  <a:lnTo>
                    <a:pt x="1697599" y="755666"/>
                  </a:lnTo>
                  <a:lnTo>
                    <a:pt x="1697599" y="755979"/>
                  </a:lnTo>
                  <a:lnTo>
                    <a:pt x="1697141" y="756044"/>
                  </a:lnTo>
                  <a:lnTo>
                    <a:pt x="1696014" y="755885"/>
                  </a:lnTo>
                  <a:lnTo>
                    <a:pt x="1694889" y="756041"/>
                  </a:lnTo>
                  <a:lnTo>
                    <a:pt x="1694887" y="756041"/>
                  </a:lnTo>
                  <a:lnTo>
                    <a:pt x="1694887" y="755729"/>
                  </a:lnTo>
                  <a:lnTo>
                    <a:pt x="1660679" y="750990"/>
                  </a:lnTo>
                  <a:cubicBezTo>
                    <a:pt x="1649014" y="747624"/>
                    <a:pt x="1638083" y="742574"/>
                    <a:pt x="1628623" y="735836"/>
                  </a:cubicBezTo>
                  <a:lnTo>
                    <a:pt x="1524834" y="661956"/>
                  </a:lnTo>
                  <a:cubicBezTo>
                    <a:pt x="1486993" y="635018"/>
                    <a:pt x="1486994" y="591341"/>
                    <a:pt x="1524834" y="564402"/>
                  </a:cubicBezTo>
                  <a:lnTo>
                    <a:pt x="1628623" y="490522"/>
                  </a:lnTo>
                  <a:cubicBezTo>
                    <a:pt x="1638083" y="483786"/>
                    <a:pt x="1649014" y="478736"/>
                    <a:pt x="1660679" y="475368"/>
                  </a:cubicBezTo>
                  <a:lnTo>
                    <a:pt x="1694887" y="470629"/>
                  </a:lnTo>
                  <a:close/>
                  <a:moveTo>
                    <a:pt x="402683" y="470316"/>
                  </a:moveTo>
                  <a:lnTo>
                    <a:pt x="402880" y="470344"/>
                  </a:lnTo>
                  <a:lnTo>
                    <a:pt x="402880" y="470316"/>
                  </a:lnTo>
                  <a:lnTo>
                    <a:pt x="402884" y="470316"/>
                  </a:lnTo>
                  <a:cubicBezTo>
                    <a:pt x="427682" y="470316"/>
                    <a:pt x="452483" y="477052"/>
                    <a:pt x="471402" y="490520"/>
                  </a:cubicBezTo>
                  <a:lnTo>
                    <a:pt x="575190" y="564402"/>
                  </a:lnTo>
                  <a:cubicBezTo>
                    <a:pt x="613032" y="591341"/>
                    <a:pt x="613032" y="635018"/>
                    <a:pt x="575190" y="661956"/>
                  </a:cubicBezTo>
                  <a:lnTo>
                    <a:pt x="471402" y="735836"/>
                  </a:lnTo>
                  <a:cubicBezTo>
                    <a:pt x="452481" y="749306"/>
                    <a:pt x="427682" y="756041"/>
                    <a:pt x="402884" y="756041"/>
                  </a:cubicBezTo>
                  <a:lnTo>
                    <a:pt x="402880" y="756041"/>
                  </a:lnTo>
                  <a:lnTo>
                    <a:pt x="402880" y="756014"/>
                  </a:lnTo>
                  <a:lnTo>
                    <a:pt x="402683" y="756044"/>
                  </a:lnTo>
                  <a:cubicBezTo>
                    <a:pt x="377885" y="756044"/>
                    <a:pt x="353086" y="749306"/>
                    <a:pt x="334165" y="735836"/>
                  </a:cubicBezTo>
                  <a:lnTo>
                    <a:pt x="230377" y="661956"/>
                  </a:lnTo>
                  <a:lnTo>
                    <a:pt x="225507" y="653586"/>
                  </a:lnTo>
                  <a:lnTo>
                    <a:pt x="285459" y="525193"/>
                  </a:lnTo>
                  <a:lnTo>
                    <a:pt x="334165" y="490522"/>
                  </a:lnTo>
                  <a:cubicBezTo>
                    <a:pt x="353086" y="477052"/>
                    <a:pt x="377885" y="470316"/>
                    <a:pt x="402683" y="470316"/>
                  </a:cubicBezTo>
                  <a:close/>
                  <a:moveTo>
                    <a:pt x="4616084" y="446162"/>
                  </a:moveTo>
                  <a:cubicBezTo>
                    <a:pt x="4629294" y="446162"/>
                    <a:pt x="4642504" y="449749"/>
                    <a:pt x="4652584" y="456924"/>
                  </a:cubicBezTo>
                  <a:lnTo>
                    <a:pt x="4731130" y="512838"/>
                  </a:lnTo>
                  <a:cubicBezTo>
                    <a:pt x="4751288" y="527188"/>
                    <a:pt x="4751288" y="550455"/>
                    <a:pt x="4731130" y="564803"/>
                  </a:cubicBezTo>
                  <a:lnTo>
                    <a:pt x="4659376" y="615879"/>
                  </a:lnTo>
                  <a:cubicBezTo>
                    <a:pt x="4639220" y="630229"/>
                    <a:pt x="4606537" y="630229"/>
                    <a:pt x="4586381" y="615879"/>
                  </a:cubicBezTo>
                  <a:lnTo>
                    <a:pt x="4507833" y="559964"/>
                  </a:lnTo>
                  <a:cubicBezTo>
                    <a:pt x="4487675" y="545615"/>
                    <a:pt x="4487675" y="522350"/>
                    <a:pt x="4507833" y="508001"/>
                  </a:cubicBezTo>
                  <a:lnTo>
                    <a:pt x="4579587" y="456924"/>
                  </a:lnTo>
                  <a:cubicBezTo>
                    <a:pt x="4589663" y="449751"/>
                    <a:pt x="4602874" y="446162"/>
                    <a:pt x="4616084" y="446162"/>
                  </a:cubicBezTo>
                  <a:close/>
                  <a:moveTo>
                    <a:pt x="3321364" y="446162"/>
                  </a:moveTo>
                  <a:cubicBezTo>
                    <a:pt x="3334575" y="446162"/>
                    <a:pt x="3347785" y="449749"/>
                    <a:pt x="3357866" y="456924"/>
                  </a:cubicBezTo>
                  <a:lnTo>
                    <a:pt x="3436412" y="512838"/>
                  </a:lnTo>
                  <a:cubicBezTo>
                    <a:pt x="3456568" y="527188"/>
                    <a:pt x="3456568" y="550455"/>
                    <a:pt x="3436412" y="564803"/>
                  </a:cubicBezTo>
                  <a:lnTo>
                    <a:pt x="3364660" y="615879"/>
                  </a:lnTo>
                  <a:cubicBezTo>
                    <a:pt x="3344502" y="630229"/>
                    <a:pt x="3311819" y="630229"/>
                    <a:pt x="3291663" y="615879"/>
                  </a:cubicBezTo>
                  <a:lnTo>
                    <a:pt x="3213115" y="559964"/>
                  </a:lnTo>
                  <a:cubicBezTo>
                    <a:pt x="3192955" y="545615"/>
                    <a:pt x="3192955" y="522350"/>
                    <a:pt x="3213115" y="508001"/>
                  </a:cubicBezTo>
                  <a:lnTo>
                    <a:pt x="3284867" y="456924"/>
                  </a:lnTo>
                  <a:cubicBezTo>
                    <a:pt x="3294946" y="449751"/>
                    <a:pt x="3308154" y="446162"/>
                    <a:pt x="3321364" y="446162"/>
                  </a:cubicBezTo>
                  <a:close/>
                  <a:moveTo>
                    <a:pt x="2026908" y="446162"/>
                  </a:moveTo>
                  <a:cubicBezTo>
                    <a:pt x="2040116" y="446162"/>
                    <a:pt x="2053327" y="449749"/>
                    <a:pt x="2063406" y="456924"/>
                  </a:cubicBezTo>
                  <a:lnTo>
                    <a:pt x="2141954" y="512838"/>
                  </a:lnTo>
                  <a:cubicBezTo>
                    <a:pt x="2162112" y="527188"/>
                    <a:pt x="2162112" y="550455"/>
                    <a:pt x="2141954" y="564803"/>
                  </a:cubicBezTo>
                  <a:lnTo>
                    <a:pt x="2070200" y="615879"/>
                  </a:lnTo>
                  <a:cubicBezTo>
                    <a:pt x="2050045" y="630229"/>
                    <a:pt x="2017362" y="630229"/>
                    <a:pt x="1997203" y="615879"/>
                  </a:cubicBezTo>
                  <a:lnTo>
                    <a:pt x="1918655" y="559964"/>
                  </a:lnTo>
                  <a:cubicBezTo>
                    <a:pt x="1898499" y="545615"/>
                    <a:pt x="1898499" y="522350"/>
                    <a:pt x="1918655" y="508001"/>
                  </a:cubicBezTo>
                  <a:lnTo>
                    <a:pt x="1990407" y="456924"/>
                  </a:lnTo>
                  <a:cubicBezTo>
                    <a:pt x="2000486" y="449751"/>
                    <a:pt x="2013698" y="446162"/>
                    <a:pt x="2026908" y="446162"/>
                  </a:cubicBezTo>
                  <a:close/>
                  <a:moveTo>
                    <a:pt x="734899" y="446162"/>
                  </a:moveTo>
                  <a:cubicBezTo>
                    <a:pt x="748111" y="446162"/>
                    <a:pt x="761320" y="449749"/>
                    <a:pt x="771398" y="456924"/>
                  </a:cubicBezTo>
                  <a:lnTo>
                    <a:pt x="849945" y="512838"/>
                  </a:lnTo>
                  <a:cubicBezTo>
                    <a:pt x="870103" y="527188"/>
                    <a:pt x="870103" y="550455"/>
                    <a:pt x="849945" y="564803"/>
                  </a:cubicBezTo>
                  <a:lnTo>
                    <a:pt x="778193" y="615879"/>
                  </a:lnTo>
                  <a:cubicBezTo>
                    <a:pt x="758037" y="630229"/>
                    <a:pt x="725354" y="630229"/>
                    <a:pt x="705198" y="615879"/>
                  </a:cubicBezTo>
                  <a:lnTo>
                    <a:pt x="626650" y="559964"/>
                  </a:lnTo>
                  <a:cubicBezTo>
                    <a:pt x="606490" y="545615"/>
                    <a:pt x="606490" y="522350"/>
                    <a:pt x="626650" y="508001"/>
                  </a:cubicBezTo>
                  <a:lnTo>
                    <a:pt x="698402" y="456924"/>
                  </a:lnTo>
                  <a:cubicBezTo>
                    <a:pt x="708480" y="449751"/>
                    <a:pt x="721691" y="446162"/>
                    <a:pt x="734899" y="446162"/>
                  </a:cubicBezTo>
                  <a:close/>
                  <a:moveTo>
                    <a:pt x="4428503" y="445113"/>
                  </a:moveTo>
                  <a:cubicBezTo>
                    <a:pt x="4435131" y="444927"/>
                    <a:pt x="4441862" y="446543"/>
                    <a:pt x="4447119" y="450002"/>
                  </a:cubicBezTo>
                  <a:lnTo>
                    <a:pt x="4481934" y="472908"/>
                  </a:lnTo>
                  <a:cubicBezTo>
                    <a:pt x="4492447" y="479828"/>
                    <a:pt x="4493090" y="491503"/>
                    <a:pt x="4483373" y="498988"/>
                  </a:cubicBezTo>
                  <a:lnTo>
                    <a:pt x="4462514" y="515052"/>
                  </a:lnTo>
                  <a:cubicBezTo>
                    <a:pt x="4452796" y="522537"/>
                    <a:pt x="4436393" y="522995"/>
                    <a:pt x="4425879" y="516076"/>
                  </a:cubicBezTo>
                  <a:lnTo>
                    <a:pt x="4391065" y="493171"/>
                  </a:lnTo>
                  <a:cubicBezTo>
                    <a:pt x="4380552" y="486251"/>
                    <a:pt x="4379907" y="474576"/>
                    <a:pt x="4389626" y="467091"/>
                  </a:cubicBezTo>
                  <a:lnTo>
                    <a:pt x="4410483" y="451027"/>
                  </a:lnTo>
                  <a:cubicBezTo>
                    <a:pt x="4415343" y="447286"/>
                    <a:pt x="4421873" y="445299"/>
                    <a:pt x="4428503" y="445113"/>
                  </a:cubicBezTo>
                  <a:close/>
                  <a:moveTo>
                    <a:pt x="3133785" y="445113"/>
                  </a:moveTo>
                  <a:cubicBezTo>
                    <a:pt x="3140414" y="444927"/>
                    <a:pt x="3147144" y="446543"/>
                    <a:pt x="3152399" y="450002"/>
                  </a:cubicBezTo>
                  <a:lnTo>
                    <a:pt x="3187214" y="472908"/>
                  </a:lnTo>
                  <a:cubicBezTo>
                    <a:pt x="3197727" y="479828"/>
                    <a:pt x="3198372" y="491503"/>
                    <a:pt x="3188653" y="498988"/>
                  </a:cubicBezTo>
                  <a:lnTo>
                    <a:pt x="3167795" y="515052"/>
                  </a:lnTo>
                  <a:cubicBezTo>
                    <a:pt x="3158078" y="522537"/>
                    <a:pt x="3141674" y="522995"/>
                    <a:pt x="3131159" y="516076"/>
                  </a:cubicBezTo>
                  <a:lnTo>
                    <a:pt x="3096348" y="493171"/>
                  </a:lnTo>
                  <a:cubicBezTo>
                    <a:pt x="3085833" y="486251"/>
                    <a:pt x="3085187" y="474576"/>
                    <a:pt x="3094906" y="467091"/>
                  </a:cubicBezTo>
                  <a:lnTo>
                    <a:pt x="3115765" y="451027"/>
                  </a:lnTo>
                  <a:cubicBezTo>
                    <a:pt x="3120625" y="447286"/>
                    <a:pt x="3127155" y="445299"/>
                    <a:pt x="3133785" y="445113"/>
                  </a:cubicBezTo>
                  <a:close/>
                  <a:moveTo>
                    <a:pt x="1839325" y="445113"/>
                  </a:moveTo>
                  <a:cubicBezTo>
                    <a:pt x="1845956" y="444927"/>
                    <a:pt x="1852684" y="446543"/>
                    <a:pt x="1857943" y="450002"/>
                  </a:cubicBezTo>
                  <a:lnTo>
                    <a:pt x="1892756" y="472908"/>
                  </a:lnTo>
                  <a:cubicBezTo>
                    <a:pt x="1903267" y="479828"/>
                    <a:pt x="1903914" y="491503"/>
                    <a:pt x="1894196" y="498988"/>
                  </a:cubicBezTo>
                  <a:lnTo>
                    <a:pt x="1873336" y="515052"/>
                  </a:lnTo>
                  <a:cubicBezTo>
                    <a:pt x="1863620" y="522537"/>
                    <a:pt x="1847216" y="522995"/>
                    <a:pt x="1836701" y="516076"/>
                  </a:cubicBezTo>
                  <a:lnTo>
                    <a:pt x="1801888" y="493171"/>
                  </a:lnTo>
                  <a:cubicBezTo>
                    <a:pt x="1791374" y="486251"/>
                    <a:pt x="1790730" y="474576"/>
                    <a:pt x="1800448" y="467091"/>
                  </a:cubicBezTo>
                  <a:lnTo>
                    <a:pt x="1821305" y="451027"/>
                  </a:lnTo>
                  <a:cubicBezTo>
                    <a:pt x="1826165" y="447286"/>
                    <a:pt x="1832699" y="445299"/>
                    <a:pt x="1839325" y="445113"/>
                  </a:cubicBezTo>
                  <a:close/>
                  <a:moveTo>
                    <a:pt x="547320" y="445113"/>
                  </a:moveTo>
                  <a:cubicBezTo>
                    <a:pt x="553950" y="444927"/>
                    <a:pt x="560679" y="446543"/>
                    <a:pt x="565935" y="450002"/>
                  </a:cubicBezTo>
                  <a:lnTo>
                    <a:pt x="600747" y="472908"/>
                  </a:lnTo>
                  <a:cubicBezTo>
                    <a:pt x="611262" y="479828"/>
                    <a:pt x="611907" y="491503"/>
                    <a:pt x="602188" y="498988"/>
                  </a:cubicBezTo>
                  <a:lnTo>
                    <a:pt x="581331" y="515052"/>
                  </a:lnTo>
                  <a:cubicBezTo>
                    <a:pt x="571611" y="522537"/>
                    <a:pt x="555209" y="522995"/>
                    <a:pt x="544694" y="516076"/>
                  </a:cubicBezTo>
                  <a:lnTo>
                    <a:pt x="509880" y="493171"/>
                  </a:lnTo>
                  <a:cubicBezTo>
                    <a:pt x="499368" y="486251"/>
                    <a:pt x="498722" y="474576"/>
                    <a:pt x="508443" y="467091"/>
                  </a:cubicBezTo>
                  <a:lnTo>
                    <a:pt x="529300" y="451027"/>
                  </a:lnTo>
                  <a:cubicBezTo>
                    <a:pt x="534160" y="447286"/>
                    <a:pt x="540688" y="445299"/>
                    <a:pt x="547320" y="445113"/>
                  </a:cubicBezTo>
                  <a:close/>
                  <a:moveTo>
                    <a:pt x="4937442" y="440270"/>
                  </a:moveTo>
                  <a:cubicBezTo>
                    <a:pt x="4941223" y="440391"/>
                    <a:pt x="4944937" y="441536"/>
                    <a:pt x="4947692" y="443678"/>
                  </a:cubicBezTo>
                  <a:lnTo>
                    <a:pt x="4959517" y="452880"/>
                  </a:lnTo>
                  <a:cubicBezTo>
                    <a:pt x="4965030" y="457166"/>
                    <a:pt x="4964614" y="463822"/>
                    <a:pt x="4958591" y="467744"/>
                  </a:cubicBezTo>
                  <a:lnTo>
                    <a:pt x="4945668" y="476164"/>
                  </a:lnTo>
                  <a:cubicBezTo>
                    <a:pt x="4939643" y="480087"/>
                    <a:pt x="4930295" y="479790"/>
                    <a:pt x="4924786" y="475504"/>
                  </a:cubicBezTo>
                  <a:lnTo>
                    <a:pt x="4912958" y="466302"/>
                  </a:lnTo>
                  <a:cubicBezTo>
                    <a:pt x="4907447" y="462016"/>
                    <a:pt x="4907863" y="455359"/>
                    <a:pt x="4913886" y="451438"/>
                  </a:cubicBezTo>
                  <a:lnTo>
                    <a:pt x="4926809" y="443018"/>
                  </a:lnTo>
                  <a:cubicBezTo>
                    <a:pt x="4929821" y="441057"/>
                    <a:pt x="4933663" y="440151"/>
                    <a:pt x="4937442" y="440270"/>
                  </a:cubicBezTo>
                  <a:close/>
                  <a:moveTo>
                    <a:pt x="3642722" y="440270"/>
                  </a:moveTo>
                  <a:cubicBezTo>
                    <a:pt x="3646502" y="440391"/>
                    <a:pt x="3650217" y="441536"/>
                    <a:pt x="3652971" y="443678"/>
                  </a:cubicBezTo>
                  <a:lnTo>
                    <a:pt x="3664799" y="452880"/>
                  </a:lnTo>
                  <a:cubicBezTo>
                    <a:pt x="3670310" y="457166"/>
                    <a:pt x="3669896" y="463822"/>
                    <a:pt x="3663871" y="467744"/>
                  </a:cubicBezTo>
                  <a:lnTo>
                    <a:pt x="3650948" y="476164"/>
                  </a:lnTo>
                  <a:cubicBezTo>
                    <a:pt x="3644923" y="480087"/>
                    <a:pt x="3635578" y="479790"/>
                    <a:pt x="3630066" y="475504"/>
                  </a:cubicBezTo>
                  <a:lnTo>
                    <a:pt x="3618240" y="466302"/>
                  </a:lnTo>
                  <a:cubicBezTo>
                    <a:pt x="3612727" y="462016"/>
                    <a:pt x="3613141" y="455359"/>
                    <a:pt x="3619166" y="451438"/>
                  </a:cubicBezTo>
                  <a:lnTo>
                    <a:pt x="3632089" y="443018"/>
                  </a:lnTo>
                  <a:cubicBezTo>
                    <a:pt x="3635101" y="441057"/>
                    <a:pt x="3638945" y="440151"/>
                    <a:pt x="3642722" y="440270"/>
                  </a:cubicBezTo>
                  <a:close/>
                  <a:moveTo>
                    <a:pt x="2348265" y="440270"/>
                  </a:moveTo>
                  <a:cubicBezTo>
                    <a:pt x="2352043" y="440391"/>
                    <a:pt x="2355759" y="441536"/>
                    <a:pt x="2358515" y="443678"/>
                  </a:cubicBezTo>
                  <a:lnTo>
                    <a:pt x="2370343" y="452880"/>
                  </a:lnTo>
                  <a:cubicBezTo>
                    <a:pt x="2375852" y="457166"/>
                    <a:pt x="2375437" y="463822"/>
                    <a:pt x="2369414" y="467744"/>
                  </a:cubicBezTo>
                  <a:lnTo>
                    <a:pt x="2356490" y="476164"/>
                  </a:lnTo>
                  <a:cubicBezTo>
                    <a:pt x="2350466" y="480087"/>
                    <a:pt x="2341119" y="479790"/>
                    <a:pt x="2335609" y="475504"/>
                  </a:cubicBezTo>
                  <a:lnTo>
                    <a:pt x="2323780" y="466302"/>
                  </a:lnTo>
                  <a:cubicBezTo>
                    <a:pt x="2318271" y="462016"/>
                    <a:pt x="2318685" y="455359"/>
                    <a:pt x="2324707" y="451438"/>
                  </a:cubicBezTo>
                  <a:lnTo>
                    <a:pt x="2337633" y="443018"/>
                  </a:lnTo>
                  <a:cubicBezTo>
                    <a:pt x="2340644" y="441057"/>
                    <a:pt x="2344486" y="440151"/>
                    <a:pt x="2348265" y="440270"/>
                  </a:cubicBezTo>
                  <a:close/>
                  <a:moveTo>
                    <a:pt x="1056260" y="440270"/>
                  </a:moveTo>
                  <a:cubicBezTo>
                    <a:pt x="1060038" y="440391"/>
                    <a:pt x="1063754" y="441536"/>
                    <a:pt x="1066507" y="443678"/>
                  </a:cubicBezTo>
                  <a:lnTo>
                    <a:pt x="1078334" y="452880"/>
                  </a:lnTo>
                  <a:cubicBezTo>
                    <a:pt x="1083845" y="457166"/>
                    <a:pt x="1083432" y="463822"/>
                    <a:pt x="1077406" y="467744"/>
                  </a:cubicBezTo>
                  <a:lnTo>
                    <a:pt x="1064483" y="476164"/>
                  </a:lnTo>
                  <a:cubicBezTo>
                    <a:pt x="1058458" y="480087"/>
                    <a:pt x="1049110" y="479790"/>
                    <a:pt x="1043601" y="475504"/>
                  </a:cubicBezTo>
                  <a:lnTo>
                    <a:pt x="1031775" y="466302"/>
                  </a:lnTo>
                  <a:cubicBezTo>
                    <a:pt x="1026264" y="462016"/>
                    <a:pt x="1026677" y="455359"/>
                    <a:pt x="1032701" y="451438"/>
                  </a:cubicBezTo>
                  <a:lnTo>
                    <a:pt x="1045625" y="443018"/>
                  </a:lnTo>
                  <a:cubicBezTo>
                    <a:pt x="1048636" y="441057"/>
                    <a:pt x="1052480" y="440151"/>
                    <a:pt x="1056260" y="440270"/>
                  </a:cubicBezTo>
                  <a:close/>
                  <a:moveTo>
                    <a:pt x="4367305" y="410519"/>
                  </a:moveTo>
                  <a:cubicBezTo>
                    <a:pt x="4371592" y="410398"/>
                    <a:pt x="4375944" y="411442"/>
                    <a:pt x="4379347" y="413680"/>
                  </a:cubicBezTo>
                  <a:lnTo>
                    <a:pt x="4393937" y="423280"/>
                  </a:lnTo>
                  <a:cubicBezTo>
                    <a:pt x="4400738" y="427756"/>
                    <a:pt x="4401154" y="435308"/>
                    <a:pt x="4394869" y="440151"/>
                  </a:cubicBezTo>
                  <a:lnTo>
                    <a:pt x="4377351" y="453641"/>
                  </a:lnTo>
                  <a:cubicBezTo>
                    <a:pt x="4371065" y="458482"/>
                    <a:pt x="4360457" y="458777"/>
                    <a:pt x="4353655" y="454304"/>
                  </a:cubicBezTo>
                  <a:lnTo>
                    <a:pt x="4339061" y="444702"/>
                  </a:lnTo>
                  <a:cubicBezTo>
                    <a:pt x="4332262" y="440227"/>
                    <a:pt x="4331844" y="432676"/>
                    <a:pt x="4338131" y="427834"/>
                  </a:cubicBezTo>
                  <a:lnTo>
                    <a:pt x="4355650" y="414343"/>
                  </a:lnTo>
                  <a:cubicBezTo>
                    <a:pt x="4358793" y="411923"/>
                    <a:pt x="4363016" y="410638"/>
                    <a:pt x="4367305" y="410519"/>
                  </a:cubicBezTo>
                  <a:close/>
                  <a:moveTo>
                    <a:pt x="3072585" y="410519"/>
                  </a:moveTo>
                  <a:cubicBezTo>
                    <a:pt x="3076875" y="410398"/>
                    <a:pt x="3081224" y="411442"/>
                    <a:pt x="3084627" y="413680"/>
                  </a:cubicBezTo>
                  <a:lnTo>
                    <a:pt x="3099217" y="423280"/>
                  </a:lnTo>
                  <a:cubicBezTo>
                    <a:pt x="3106019" y="427756"/>
                    <a:pt x="3106435" y="435308"/>
                    <a:pt x="3100150" y="440151"/>
                  </a:cubicBezTo>
                  <a:lnTo>
                    <a:pt x="3082631" y="453641"/>
                  </a:lnTo>
                  <a:cubicBezTo>
                    <a:pt x="3076346" y="458482"/>
                    <a:pt x="3065737" y="458777"/>
                    <a:pt x="3058936" y="454304"/>
                  </a:cubicBezTo>
                  <a:lnTo>
                    <a:pt x="3044343" y="444702"/>
                  </a:lnTo>
                  <a:cubicBezTo>
                    <a:pt x="3037544" y="440227"/>
                    <a:pt x="3037124" y="432676"/>
                    <a:pt x="3043413" y="427834"/>
                  </a:cubicBezTo>
                  <a:lnTo>
                    <a:pt x="3060930" y="414343"/>
                  </a:lnTo>
                  <a:cubicBezTo>
                    <a:pt x="3064073" y="411923"/>
                    <a:pt x="3068296" y="410638"/>
                    <a:pt x="3072585" y="410519"/>
                  </a:cubicBezTo>
                  <a:close/>
                  <a:moveTo>
                    <a:pt x="1778127" y="410519"/>
                  </a:moveTo>
                  <a:cubicBezTo>
                    <a:pt x="1782415" y="410398"/>
                    <a:pt x="1786768" y="411442"/>
                    <a:pt x="1790169" y="413680"/>
                  </a:cubicBezTo>
                  <a:lnTo>
                    <a:pt x="1804761" y="423280"/>
                  </a:lnTo>
                  <a:cubicBezTo>
                    <a:pt x="1811560" y="427756"/>
                    <a:pt x="1811979" y="435308"/>
                    <a:pt x="1805692" y="440151"/>
                  </a:cubicBezTo>
                  <a:lnTo>
                    <a:pt x="1788173" y="453641"/>
                  </a:lnTo>
                  <a:cubicBezTo>
                    <a:pt x="1781886" y="458482"/>
                    <a:pt x="1771279" y="458777"/>
                    <a:pt x="1764477" y="454304"/>
                  </a:cubicBezTo>
                  <a:lnTo>
                    <a:pt x="1749886" y="444702"/>
                  </a:lnTo>
                  <a:cubicBezTo>
                    <a:pt x="1743087" y="440227"/>
                    <a:pt x="1742668" y="432676"/>
                    <a:pt x="1748955" y="427834"/>
                  </a:cubicBezTo>
                  <a:lnTo>
                    <a:pt x="1766472" y="414343"/>
                  </a:lnTo>
                  <a:cubicBezTo>
                    <a:pt x="1769616" y="411923"/>
                    <a:pt x="1773838" y="410638"/>
                    <a:pt x="1778127" y="410519"/>
                  </a:cubicBezTo>
                  <a:close/>
                  <a:moveTo>
                    <a:pt x="486120" y="410519"/>
                  </a:moveTo>
                  <a:cubicBezTo>
                    <a:pt x="490408" y="410398"/>
                    <a:pt x="494759" y="411442"/>
                    <a:pt x="498162" y="413680"/>
                  </a:cubicBezTo>
                  <a:lnTo>
                    <a:pt x="512752" y="423280"/>
                  </a:lnTo>
                  <a:cubicBezTo>
                    <a:pt x="519554" y="427756"/>
                    <a:pt x="519970" y="435308"/>
                    <a:pt x="513684" y="440151"/>
                  </a:cubicBezTo>
                  <a:lnTo>
                    <a:pt x="496166" y="453641"/>
                  </a:lnTo>
                  <a:cubicBezTo>
                    <a:pt x="489880" y="458482"/>
                    <a:pt x="479270" y="458777"/>
                    <a:pt x="472472" y="454304"/>
                  </a:cubicBezTo>
                  <a:lnTo>
                    <a:pt x="457878" y="444702"/>
                  </a:lnTo>
                  <a:cubicBezTo>
                    <a:pt x="451079" y="440227"/>
                    <a:pt x="450661" y="432676"/>
                    <a:pt x="456946" y="427834"/>
                  </a:cubicBezTo>
                  <a:lnTo>
                    <a:pt x="474465" y="414343"/>
                  </a:lnTo>
                  <a:cubicBezTo>
                    <a:pt x="477610" y="411923"/>
                    <a:pt x="481831" y="410638"/>
                    <a:pt x="486120" y="410519"/>
                  </a:cubicBezTo>
                  <a:close/>
                  <a:moveTo>
                    <a:pt x="4957666" y="395781"/>
                  </a:moveTo>
                  <a:cubicBezTo>
                    <a:pt x="4965652" y="393867"/>
                    <a:pt x="4974303" y="396921"/>
                    <a:pt x="4976997" y="402606"/>
                  </a:cubicBezTo>
                  <a:lnTo>
                    <a:pt x="4982770" y="414803"/>
                  </a:lnTo>
                  <a:cubicBezTo>
                    <a:pt x="4985460" y="420488"/>
                    <a:pt x="4981167" y="426649"/>
                    <a:pt x="4973180" y="428565"/>
                  </a:cubicBezTo>
                  <a:lnTo>
                    <a:pt x="4951656" y="433728"/>
                  </a:lnTo>
                  <a:cubicBezTo>
                    <a:pt x="4943671" y="435644"/>
                    <a:pt x="4935015" y="432586"/>
                    <a:pt x="4932327" y="426901"/>
                  </a:cubicBezTo>
                  <a:lnTo>
                    <a:pt x="4926551" y="414704"/>
                  </a:lnTo>
                  <a:cubicBezTo>
                    <a:pt x="4923861" y="409019"/>
                    <a:pt x="4928154" y="402858"/>
                    <a:pt x="4936141" y="400942"/>
                  </a:cubicBezTo>
                  <a:close/>
                  <a:moveTo>
                    <a:pt x="3662946" y="395781"/>
                  </a:moveTo>
                  <a:cubicBezTo>
                    <a:pt x="3670931" y="393867"/>
                    <a:pt x="3679585" y="396921"/>
                    <a:pt x="3682277" y="402606"/>
                  </a:cubicBezTo>
                  <a:lnTo>
                    <a:pt x="3688053" y="414803"/>
                  </a:lnTo>
                  <a:cubicBezTo>
                    <a:pt x="3690740" y="420488"/>
                    <a:pt x="3686448" y="426649"/>
                    <a:pt x="3678463" y="428565"/>
                  </a:cubicBezTo>
                  <a:lnTo>
                    <a:pt x="3656938" y="433728"/>
                  </a:lnTo>
                  <a:cubicBezTo>
                    <a:pt x="3648952" y="435644"/>
                    <a:pt x="3640299" y="432586"/>
                    <a:pt x="3637607" y="426901"/>
                  </a:cubicBezTo>
                  <a:lnTo>
                    <a:pt x="3631832" y="414704"/>
                  </a:lnTo>
                  <a:cubicBezTo>
                    <a:pt x="3629144" y="409019"/>
                    <a:pt x="3633437" y="402858"/>
                    <a:pt x="3641422" y="400942"/>
                  </a:cubicBezTo>
                  <a:close/>
                  <a:moveTo>
                    <a:pt x="2368488" y="395781"/>
                  </a:moveTo>
                  <a:cubicBezTo>
                    <a:pt x="2376475" y="393867"/>
                    <a:pt x="2385129" y="396921"/>
                    <a:pt x="2387820" y="402606"/>
                  </a:cubicBezTo>
                  <a:lnTo>
                    <a:pt x="2393593" y="414803"/>
                  </a:lnTo>
                  <a:cubicBezTo>
                    <a:pt x="2396283" y="420488"/>
                    <a:pt x="2391989" y="426649"/>
                    <a:pt x="2384003" y="428565"/>
                  </a:cubicBezTo>
                  <a:lnTo>
                    <a:pt x="2362481" y="433728"/>
                  </a:lnTo>
                  <a:cubicBezTo>
                    <a:pt x="2354494" y="435644"/>
                    <a:pt x="2345839" y="432586"/>
                    <a:pt x="2343149" y="426901"/>
                  </a:cubicBezTo>
                  <a:lnTo>
                    <a:pt x="2337376" y="414704"/>
                  </a:lnTo>
                  <a:cubicBezTo>
                    <a:pt x="2334686" y="409019"/>
                    <a:pt x="2338979" y="402858"/>
                    <a:pt x="2346964" y="400942"/>
                  </a:cubicBezTo>
                  <a:close/>
                  <a:moveTo>
                    <a:pt x="1076483" y="395781"/>
                  </a:moveTo>
                  <a:cubicBezTo>
                    <a:pt x="1084467" y="393867"/>
                    <a:pt x="1093120" y="396921"/>
                    <a:pt x="1095813" y="402606"/>
                  </a:cubicBezTo>
                  <a:lnTo>
                    <a:pt x="1101586" y="414803"/>
                  </a:lnTo>
                  <a:cubicBezTo>
                    <a:pt x="1104276" y="420488"/>
                    <a:pt x="1099982" y="426649"/>
                    <a:pt x="1091996" y="428565"/>
                  </a:cubicBezTo>
                  <a:lnTo>
                    <a:pt x="1070473" y="433728"/>
                  </a:lnTo>
                  <a:cubicBezTo>
                    <a:pt x="1062486" y="435644"/>
                    <a:pt x="1053832" y="432586"/>
                    <a:pt x="1051141" y="426901"/>
                  </a:cubicBezTo>
                  <a:lnTo>
                    <a:pt x="1045368" y="414704"/>
                  </a:lnTo>
                  <a:cubicBezTo>
                    <a:pt x="1042679" y="409019"/>
                    <a:pt x="1046972" y="402858"/>
                    <a:pt x="1054958" y="400942"/>
                  </a:cubicBezTo>
                  <a:close/>
                  <a:moveTo>
                    <a:pt x="4116588" y="390955"/>
                  </a:moveTo>
                  <a:cubicBezTo>
                    <a:pt x="4126879" y="390955"/>
                    <a:pt x="4137166" y="393749"/>
                    <a:pt x="4145016" y="399338"/>
                  </a:cubicBezTo>
                  <a:lnTo>
                    <a:pt x="4188078" y="429989"/>
                  </a:lnTo>
                  <a:cubicBezTo>
                    <a:pt x="4203779" y="441167"/>
                    <a:pt x="4203779" y="459291"/>
                    <a:pt x="4188078" y="470465"/>
                  </a:cubicBezTo>
                  <a:lnTo>
                    <a:pt x="4112520" y="524251"/>
                  </a:lnTo>
                  <a:cubicBezTo>
                    <a:pt x="4096821" y="535429"/>
                    <a:pt x="4071363" y="535429"/>
                    <a:pt x="4055663" y="524251"/>
                  </a:cubicBezTo>
                  <a:lnTo>
                    <a:pt x="4012603" y="493600"/>
                  </a:lnTo>
                  <a:cubicBezTo>
                    <a:pt x="3996900" y="482420"/>
                    <a:pt x="3996900" y="464298"/>
                    <a:pt x="4012603" y="453123"/>
                  </a:cubicBezTo>
                  <a:lnTo>
                    <a:pt x="4088159" y="399338"/>
                  </a:lnTo>
                  <a:cubicBezTo>
                    <a:pt x="4096010" y="393749"/>
                    <a:pt x="4106300" y="390955"/>
                    <a:pt x="4116588" y="390955"/>
                  </a:cubicBezTo>
                  <a:close/>
                  <a:moveTo>
                    <a:pt x="2822131" y="390955"/>
                  </a:moveTo>
                  <a:cubicBezTo>
                    <a:pt x="2832419" y="390955"/>
                    <a:pt x="2842708" y="393749"/>
                    <a:pt x="2850560" y="399338"/>
                  </a:cubicBezTo>
                  <a:lnTo>
                    <a:pt x="2893618" y="429989"/>
                  </a:lnTo>
                  <a:cubicBezTo>
                    <a:pt x="2909321" y="441167"/>
                    <a:pt x="2909322" y="459291"/>
                    <a:pt x="2893620" y="470465"/>
                  </a:cubicBezTo>
                  <a:lnTo>
                    <a:pt x="2818064" y="524251"/>
                  </a:lnTo>
                  <a:cubicBezTo>
                    <a:pt x="2802364" y="535429"/>
                    <a:pt x="2776906" y="535429"/>
                    <a:pt x="2761205" y="524251"/>
                  </a:cubicBezTo>
                  <a:lnTo>
                    <a:pt x="2718147" y="493600"/>
                  </a:lnTo>
                  <a:cubicBezTo>
                    <a:pt x="2702444" y="482420"/>
                    <a:pt x="2702444" y="464298"/>
                    <a:pt x="2718147" y="453123"/>
                  </a:cubicBezTo>
                  <a:lnTo>
                    <a:pt x="2793703" y="399338"/>
                  </a:lnTo>
                  <a:cubicBezTo>
                    <a:pt x="2801554" y="393749"/>
                    <a:pt x="2811842" y="390955"/>
                    <a:pt x="2822131" y="390955"/>
                  </a:cubicBezTo>
                  <a:close/>
                  <a:moveTo>
                    <a:pt x="1530123" y="390955"/>
                  </a:moveTo>
                  <a:cubicBezTo>
                    <a:pt x="1540414" y="390955"/>
                    <a:pt x="1550702" y="393749"/>
                    <a:pt x="1558551" y="399338"/>
                  </a:cubicBezTo>
                  <a:lnTo>
                    <a:pt x="1601610" y="429989"/>
                  </a:lnTo>
                  <a:cubicBezTo>
                    <a:pt x="1617314" y="441167"/>
                    <a:pt x="1617314" y="459291"/>
                    <a:pt x="1601613" y="470465"/>
                  </a:cubicBezTo>
                  <a:lnTo>
                    <a:pt x="1526055" y="524251"/>
                  </a:lnTo>
                  <a:cubicBezTo>
                    <a:pt x="1510356" y="535429"/>
                    <a:pt x="1484898" y="535429"/>
                    <a:pt x="1469197" y="524251"/>
                  </a:cubicBezTo>
                  <a:lnTo>
                    <a:pt x="1426138" y="493600"/>
                  </a:lnTo>
                  <a:cubicBezTo>
                    <a:pt x="1410439" y="482420"/>
                    <a:pt x="1410439" y="464298"/>
                    <a:pt x="1426138" y="453123"/>
                  </a:cubicBezTo>
                  <a:lnTo>
                    <a:pt x="1501696" y="399338"/>
                  </a:lnTo>
                  <a:cubicBezTo>
                    <a:pt x="1509546" y="393749"/>
                    <a:pt x="1519833" y="390955"/>
                    <a:pt x="1530123" y="390955"/>
                  </a:cubicBezTo>
                  <a:close/>
                  <a:moveTo>
                    <a:pt x="5096918" y="371670"/>
                  </a:moveTo>
                  <a:cubicBezTo>
                    <a:pt x="5102626" y="371670"/>
                    <a:pt x="5108332" y="373218"/>
                    <a:pt x="5112690" y="376319"/>
                  </a:cubicBezTo>
                  <a:lnTo>
                    <a:pt x="5120511" y="381887"/>
                  </a:lnTo>
                  <a:lnTo>
                    <a:pt x="5120511" y="565059"/>
                  </a:lnTo>
                  <a:lnTo>
                    <a:pt x="5114813" y="566739"/>
                  </a:lnTo>
                  <a:cubicBezTo>
                    <a:pt x="5109104" y="566739"/>
                    <a:pt x="5103396" y="565189"/>
                    <a:pt x="5099041" y="562089"/>
                  </a:cubicBezTo>
                  <a:lnTo>
                    <a:pt x="4975384" y="474060"/>
                  </a:lnTo>
                  <a:cubicBezTo>
                    <a:pt x="4966674" y="467860"/>
                    <a:pt x="4966674" y="457806"/>
                    <a:pt x="4975384" y="451609"/>
                  </a:cubicBezTo>
                  <a:lnTo>
                    <a:pt x="5081145" y="376319"/>
                  </a:lnTo>
                  <a:cubicBezTo>
                    <a:pt x="5085498" y="373220"/>
                    <a:pt x="5091208" y="371670"/>
                    <a:pt x="5096918" y="371670"/>
                  </a:cubicBezTo>
                  <a:close/>
                  <a:moveTo>
                    <a:pt x="3802197" y="371670"/>
                  </a:moveTo>
                  <a:cubicBezTo>
                    <a:pt x="3807906" y="371670"/>
                    <a:pt x="3813616" y="373218"/>
                    <a:pt x="3817970" y="376319"/>
                  </a:cubicBezTo>
                  <a:lnTo>
                    <a:pt x="3941626" y="464346"/>
                  </a:lnTo>
                  <a:cubicBezTo>
                    <a:pt x="3950336" y="470548"/>
                    <a:pt x="3950336" y="480602"/>
                    <a:pt x="3941626" y="486801"/>
                  </a:cubicBezTo>
                  <a:lnTo>
                    <a:pt x="3835863" y="562089"/>
                  </a:lnTo>
                  <a:cubicBezTo>
                    <a:pt x="3827155" y="568289"/>
                    <a:pt x="3813032" y="568289"/>
                    <a:pt x="3804321" y="562089"/>
                  </a:cubicBezTo>
                  <a:lnTo>
                    <a:pt x="3680662" y="474060"/>
                  </a:lnTo>
                  <a:cubicBezTo>
                    <a:pt x="3671954" y="467860"/>
                    <a:pt x="3671954" y="457806"/>
                    <a:pt x="3680662" y="451609"/>
                  </a:cubicBezTo>
                  <a:lnTo>
                    <a:pt x="3786427" y="376319"/>
                  </a:lnTo>
                  <a:cubicBezTo>
                    <a:pt x="3790781" y="373220"/>
                    <a:pt x="3796488" y="371670"/>
                    <a:pt x="3802197" y="371670"/>
                  </a:cubicBezTo>
                  <a:close/>
                  <a:moveTo>
                    <a:pt x="2507741" y="371670"/>
                  </a:moveTo>
                  <a:cubicBezTo>
                    <a:pt x="2513448" y="371670"/>
                    <a:pt x="2519158" y="373218"/>
                    <a:pt x="2523512" y="376319"/>
                  </a:cubicBezTo>
                  <a:lnTo>
                    <a:pt x="2647168" y="464346"/>
                  </a:lnTo>
                  <a:cubicBezTo>
                    <a:pt x="2655877" y="470548"/>
                    <a:pt x="2655877" y="480602"/>
                    <a:pt x="2647168" y="486801"/>
                  </a:cubicBezTo>
                  <a:lnTo>
                    <a:pt x="2541407" y="562089"/>
                  </a:lnTo>
                  <a:cubicBezTo>
                    <a:pt x="2532697" y="568289"/>
                    <a:pt x="2518574" y="568289"/>
                    <a:pt x="2509864" y="562089"/>
                  </a:cubicBezTo>
                  <a:lnTo>
                    <a:pt x="2386206" y="474060"/>
                  </a:lnTo>
                  <a:cubicBezTo>
                    <a:pt x="2377498" y="467860"/>
                    <a:pt x="2377498" y="457806"/>
                    <a:pt x="2386206" y="451609"/>
                  </a:cubicBezTo>
                  <a:lnTo>
                    <a:pt x="2491967" y="376319"/>
                  </a:lnTo>
                  <a:cubicBezTo>
                    <a:pt x="2496321" y="373220"/>
                    <a:pt x="2502031" y="371670"/>
                    <a:pt x="2507741" y="371670"/>
                  </a:cubicBezTo>
                  <a:close/>
                  <a:moveTo>
                    <a:pt x="1215733" y="371670"/>
                  </a:moveTo>
                  <a:cubicBezTo>
                    <a:pt x="1221441" y="371670"/>
                    <a:pt x="1227149" y="373218"/>
                    <a:pt x="1231505" y="376319"/>
                  </a:cubicBezTo>
                  <a:lnTo>
                    <a:pt x="1355162" y="464346"/>
                  </a:lnTo>
                  <a:cubicBezTo>
                    <a:pt x="1363871" y="470548"/>
                    <a:pt x="1363871" y="480602"/>
                    <a:pt x="1355162" y="486801"/>
                  </a:cubicBezTo>
                  <a:lnTo>
                    <a:pt x="1249399" y="562089"/>
                  </a:lnTo>
                  <a:cubicBezTo>
                    <a:pt x="1240690" y="568289"/>
                    <a:pt x="1226567" y="568289"/>
                    <a:pt x="1217856" y="562089"/>
                  </a:cubicBezTo>
                  <a:lnTo>
                    <a:pt x="1094201" y="474060"/>
                  </a:lnTo>
                  <a:cubicBezTo>
                    <a:pt x="1085489" y="467860"/>
                    <a:pt x="1085489" y="457806"/>
                    <a:pt x="1094201" y="451609"/>
                  </a:cubicBezTo>
                  <a:lnTo>
                    <a:pt x="1199961" y="376319"/>
                  </a:lnTo>
                  <a:cubicBezTo>
                    <a:pt x="1204316" y="373220"/>
                    <a:pt x="1210024" y="371670"/>
                    <a:pt x="1215733" y="371670"/>
                  </a:cubicBezTo>
                  <a:close/>
                  <a:moveTo>
                    <a:pt x="4925180" y="351247"/>
                  </a:moveTo>
                  <a:cubicBezTo>
                    <a:pt x="4928957" y="351367"/>
                    <a:pt x="4932673" y="352512"/>
                    <a:pt x="4935428" y="354653"/>
                  </a:cubicBezTo>
                  <a:lnTo>
                    <a:pt x="4947256" y="363857"/>
                  </a:lnTo>
                  <a:cubicBezTo>
                    <a:pt x="4952767" y="368143"/>
                    <a:pt x="4952349" y="374798"/>
                    <a:pt x="4946329" y="378721"/>
                  </a:cubicBezTo>
                  <a:lnTo>
                    <a:pt x="4933404" y="387137"/>
                  </a:lnTo>
                  <a:cubicBezTo>
                    <a:pt x="4927381" y="391062"/>
                    <a:pt x="4918033" y="390766"/>
                    <a:pt x="4912522" y="386479"/>
                  </a:cubicBezTo>
                  <a:lnTo>
                    <a:pt x="4900696" y="377279"/>
                  </a:lnTo>
                  <a:cubicBezTo>
                    <a:pt x="4895184" y="372991"/>
                    <a:pt x="4895601" y="366337"/>
                    <a:pt x="4901621" y="362413"/>
                  </a:cubicBezTo>
                  <a:lnTo>
                    <a:pt x="4914546" y="353995"/>
                  </a:lnTo>
                  <a:cubicBezTo>
                    <a:pt x="4917559" y="352033"/>
                    <a:pt x="4921400" y="351126"/>
                    <a:pt x="4925180" y="351247"/>
                  </a:cubicBezTo>
                  <a:close/>
                  <a:moveTo>
                    <a:pt x="3630462" y="351247"/>
                  </a:moveTo>
                  <a:cubicBezTo>
                    <a:pt x="3634239" y="351367"/>
                    <a:pt x="3637955" y="352512"/>
                    <a:pt x="3640708" y="354653"/>
                  </a:cubicBezTo>
                  <a:lnTo>
                    <a:pt x="3652536" y="363857"/>
                  </a:lnTo>
                  <a:cubicBezTo>
                    <a:pt x="3658047" y="368143"/>
                    <a:pt x="3657632" y="374798"/>
                    <a:pt x="3651611" y="378721"/>
                  </a:cubicBezTo>
                  <a:lnTo>
                    <a:pt x="3638684" y="387137"/>
                  </a:lnTo>
                  <a:cubicBezTo>
                    <a:pt x="3632663" y="391062"/>
                    <a:pt x="3623313" y="390766"/>
                    <a:pt x="3617802" y="386479"/>
                  </a:cubicBezTo>
                  <a:lnTo>
                    <a:pt x="3605976" y="377279"/>
                  </a:lnTo>
                  <a:cubicBezTo>
                    <a:pt x="3600467" y="372991"/>
                    <a:pt x="3600881" y="366337"/>
                    <a:pt x="3606903" y="362413"/>
                  </a:cubicBezTo>
                  <a:lnTo>
                    <a:pt x="3619829" y="353995"/>
                  </a:lnTo>
                  <a:cubicBezTo>
                    <a:pt x="3622839" y="352033"/>
                    <a:pt x="3626683" y="351126"/>
                    <a:pt x="3630462" y="351247"/>
                  </a:cubicBezTo>
                  <a:close/>
                  <a:moveTo>
                    <a:pt x="2336005" y="351247"/>
                  </a:moveTo>
                  <a:cubicBezTo>
                    <a:pt x="2339783" y="351367"/>
                    <a:pt x="2343497" y="352512"/>
                    <a:pt x="2346252" y="354653"/>
                  </a:cubicBezTo>
                  <a:lnTo>
                    <a:pt x="2358079" y="363857"/>
                  </a:lnTo>
                  <a:cubicBezTo>
                    <a:pt x="2363590" y="368143"/>
                    <a:pt x="2363174" y="374798"/>
                    <a:pt x="2357151" y="378721"/>
                  </a:cubicBezTo>
                  <a:lnTo>
                    <a:pt x="2344228" y="387137"/>
                  </a:lnTo>
                  <a:cubicBezTo>
                    <a:pt x="2338205" y="391062"/>
                    <a:pt x="2328855" y="390766"/>
                    <a:pt x="2323346" y="386479"/>
                  </a:cubicBezTo>
                  <a:lnTo>
                    <a:pt x="2311520" y="377279"/>
                  </a:lnTo>
                  <a:cubicBezTo>
                    <a:pt x="2306007" y="372991"/>
                    <a:pt x="2306425" y="366337"/>
                    <a:pt x="2312446" y="362413"/>
                  </a:cubicBezTo>
                  <a:lnTo>
                    <a:pt x="2325371" y="353995"/>
                  </a:lnTo>
                  <a:cubicBezTo>
                    <a:pt x="2328381" y="352033"/>
                    <a:pt x="2332225" y="351126"/>
                    <a:pt x="2336005" y="351247"/>
                  </a:cubicBezTo>
                  <a:close/>
                  <a:moveTo>
                    <a:pt x="1043997" y="351247"/>
                  </a:moveTo>
                  <a:cubicBezTo>
                    <a:pt x="1047774" y="351367"/>
                    <a:pt x="1051490" y="352512"/>
                    <a:pt x="1054245" y="354653"/>
                  </a:cubicBezTo>
                  <a:lnTo>
                    <a:pt x="1066071" y="363857"/>
                  </a:lnTo>
                  <a:cubicBezTo>
                    <a:pt x="1071582" y="368143"/>
                    <a:pt x="1071167" y="374798"/>
                    <a:pt x="1065142" y="378721"/>
                  </a:cubicBezTo>
                  <a:lnTo>
                    <a:pt x="1052221" y="387137"/>
                  </a:lnTo>
                  <a:cubicBezTo>
                    <a:pt x="1046198" y="391062"/>
                    <a:pt x="1036848" y="390766"/>
                    <a:pt x="1031339" y="386479"/>
                  </a:cubicBezTo>
                  <a:lnTo>
                    <a:pt x="1019511" y="377279"/>
                  </a:lnTo>
                  <a:cubicBezTo>
                    <a:pt x="1014002" y="372991"/>
                    <a:pt x="1014417" y="366337"/>
                    <a:pt x="1020438" y="362413"/>
                  </a:cubicBezTo>
                  <a:lnTo>
                    <a:pt x="1033364" y="353995"/>
                  </a:lnTo>
                  <a:cubicBezTo>
                    <a:pt x="1036376" y="352033"/>
                    <a:pt x="1040216" y="351126"/>
                    <a:pt x="1043997" y="351247"/>
                  </a:cubicBezTo>
                  <a:close/>
                  <a:moveTo>
                    <a:pt x="4160119" y="342519"/>
                  </a:moveTo>
                  <a:cubicBezTo>
                    <a:pt x="4163899" y="342638"/>
                    <a:pt x="4167615" y="343784"/>
                    <a:pt x="4170368" y="345927"/>
                  </a:cubicBezTo>
                  <a:lnTo>
                    <a:pt x="4182196" y="355129"/>
                  </a:lnTo>
                  <a:cubicBezTo>
                    <a:pt x="4187708" y="359415"/>
                    <a:pt x="4187294" y="366070"/>
                    <a:pt x="4181271" y="369993"/>
                  </a:cubicBezTo>
                  <a:lnTo>
                    <a:pt x="4168346" y="378413"/>
                  </a:lnTo>
                  <a:cubicBezTo>
                    <a:pt x="4162321" y="382334"/>
                    <a:pt x="4152975" y="382039"/>
                    <a:pt x="4147462" y="377751"/>
                  </a:cubicBezTo>
                  <a:lnTo>
                    <a:pt x="4135637" y="368553"/>
                  </a:lnTo>
                  <a:cubicBezTo>
                    <a:pt x="4130124" y="364265"/>
                    <a:pt x="4130538" y="357608"/>
                    <a:pt x="4136563" y="353685"/>
                  </a:cubicBezTo>
                  <a:lnTo>
                    <a:pt x="4149488" y="345269"/>
                  </a:lnTo>
                  <a:cubicBezTo>
                    <a:pt x="4152501" y="343305"/>
                    <a:pt x="4156341" y="342398"/>
                    <a:pt x="4160119" y="342519"/>
                  </a:cubicBezTo>
                  <a:close/>
                  <a:moveTo>
                    <a:pt x="2865662" y="342519"/>
                  </a:moveTo>
                  <a:cubicBezTo>
                    <a:pt x="2869441" y="342638"/>
                    <a:pt x="2873157" y="343784"/>
                    <a:pt x="2875910" y="345927"/>
                  </a:cubicBezTo>
                  <a:lnTo>
                    <a:pt x="2887739" y="355129"/>
                  </a:lnTo>
                  <a:cubicBezTo>
                    <a:pt x="2893249" y="359415"/>
                    <a:pt x="2892834" y="366070"/>
                    <a:pt x="2886813" y="369993"/>
                  </a:cubicBezTo>
                  <a:lnTo>
                    <a:pt x="2873888" y="378413"/>
                  </a:lnTo>
                  <a:cubicBezTo>
                    <a:pt x="2867863" y="382334"/>
                    <a:pt x="2858517" y="382039"/>
                    <a:pt x="2853004" y="377751"/>
                  </a:cubicBezTo>
                  <a:lnTo>
                    <a:pt x="2841180" y="368553"/>
                  </a:lnTo>
                  <a:cubicBezTo>
                    <a:pt x="2835668" y="364265"/>
                    <a:pt x="2836082" y="357608"/>
                    <a:pt x="2842105" y="353685"/>
                  </a:cubicBezTo>
                  <a:lnTo>
                    <a:pt x="2855030" y="345269"/>
                  </a:lnTo>
                  <a:cubicBezTo>
                    <a:pt x="2858043" y="343305"/>
                    <a:pt x="2861885" y="342398"/>
                    <a:pt x="2865662" y="342519"/>
                  </a:cubicBezTo>
                  <a:close/>
                  <a:moveTo>
                    <a:pt x="1573655" y="342519"/>
                  </a:moveTo>
                  <a:cubicBezTo>
                    <a:pt x="1577434" y="342638"/>
                    <a:pt x="1581150" y="343784"/>
                    <a:pt x="1583905" y="345927"/>
                  </a:cubicBezTo>
                  <a:lnTo>
                    <a:pt x="1595731" y="355129"/>
                  </a:lnTo>
                  <a:cubicBezTo>
                    <a:pt x="1601240" y="359415"/>
                    <a:pt x="1600827" y="366070"/>
                    <a:pt x="1594804" y="369993"/>
                  </a:cubicBezTo>
                  <a:lnTo>
                    <a:pt x="1581881" y="378413"/>
                  </a:lnTo>
                  <a:cubicBezTo>
                    <a:pt x="1575857" y="382334"/>
                    <a:pt x="1566510" y="382039"/>
                    <a:pt x="1560998" y="377751"/>
                  </a:cubicBezTo>
                  <a:lnTo>
                    <a:pt x="1549172" y="368553"/>
                  </a:lnTo>
                  <a:cubicBezTo>
                    <a:pt x="1543661" y="364265"/>
                    <a:pt x="1544075" y="357608"/>
                    <a:pt x="1550097" y="353685"/>
                  </a:cubicBezTo>
                  <a:lnTo>
                    <a:pt x="1563021" y="345269"/>
                  </a:lnTo>
                  <a:cubicBezTo>
                    <a:pt x="1566035" y="343305"/>
                    <a:pt x="1569876" y="342398"/>
                    <a:pt x="1573655" y="342519"/>
                  </a:cubicBezTo>
                  <a:close/>
                  <a:moveTo>
                    <a:pt x="1694887" y="338399"/>
                  </a:moveTo>
                  <a:lnTo>
                    <a:pt x="1759378" y="379238"/>
                  </a:lnTo>
                  <a:cubicBezTo>
                    <a:pt x="1766759" y="384492"/>
                    <a:pt x="1766759" y="393010"/>
                    <a:pt x="1759378" y="398264"/>
                  </a:cubicBezTo>
                  <a:lnTo>
                    <a:pt x="1694887" y="439103"/>
                  </a:lnTo>
                  <a:lnTo>
                    <a:pt x="1637517" y="398264"/>
                  </a:lnTo>
                  <a:cubicBezTo>
                    <a:pt x="1630136" y="393010"/>
                    <a:pt x="1630136" y="384492"/>
                    <a:pt x="1637517" y="379238"/>
                  </a:cubicBezTo>
                  <a:close/>
                  <a:moveTo>
                    <a:pt x="2989347" y="336653"/>
                  </a:moveTo>
                  <a:lnTo>
                    <a:pt x="3053836" y="379238"/>
                  </a:lnTo>
                  <a:cubicBezTo>
                    <a:pt x="3061217" y="384492"/>
                    <a:pt x="3061217" y="393010"/>
                    <a:pt x="3053836" y="398264"/>
                  </a:cubicBezTo>
                  <a:lnTo>
                    <a:pt x="2989347" y="444170"/>
                  </a:lnTo>
                  <a:lnTo>
                    <a:pt x="2929525" y="398264"/>
                  </a:lnTo>
                  <a:cubicBezTo>
                    <a:pt x="2922144" y="393010"/>
                    <a:pt x="2922144" y="384492"/>
                    <a:pt x="2929525" y="379238"/>
                  </a:cubicBezTo>
                  <a:close/>
                  <a:moveTo>
                    <a:pt x="402880" y="336653"/>
                  </a:moveTo>
                  <a:lnTo>
                    <a:pt x="467372" y="379238"/>
                  </a:lnTo>
                  <a:cubicBezTo>
                    <a:pt x="474752" y="384492"/>
                    <a:pt x="474752" y="393010"/>
                    <a:pt x="467372" y="398264"/>
                  </a:cubicBezTo>
                  <a:lnTo>
                    <a:pt x="402880" y="444170"/>
                  </a:lnTo>
                  <a:lnTo>
                    <a:pt x="344287" y="399206"/>
                  </a:lnTo>
                  <a:lnTo>
                    <a:pt x="358865" y="367986"/>
                  </a:lnTo>
                  <a:close/>
                  <a:moveTo>
                    <a:pt x="4768113" y="335869"/>
                  </a:moveTo>
                  <a:cubicBezTo>
                    <a:pt x="4779526" y="335868"/>
                    <a:pt x="4790939" y="338967"/>
                    <a:pt x="4799646" y="345166"/>
                  </a:cubicBezTo>
                  <a:lnTo>
                    <a:pt x="4887908" y="407998"/>
                  </a:lnTo>
                  <a:cubicBezTo>
                    <a:pt x="4905324" y="420394"/>
                    <a:pt x="4905324" y="440494"/>
                    <a:pt x="4887908" y="452891"/>
                  </a:cubicBezTo>
                  <a:lnTo>
                    <a:pt x="4825919" y="497019"/>
                  </a:lnTo>
                  <a:cubicBezTo>
                    <a:pt x="4808503" y="509417"/>
                    <a:pt x="4780267" y="509417"/>
                    <a:pt x="4762850" y="497019"/>
                  </a:cubicBezTo>
                  <a:lnTo>
                    <a:pt x="4674588" y="434191"/>
                  </a:lnTo>
                  <a:cubicBezTo>
                    <a:pt x="4657172" y="421791"/>
                    <a:pt x="4657172" y="401693"/>
                    <a:pt x="4674588" y="389294"/>
                  </a:cubicBezTo>
                  <a:lnTo>
                    <a:pt x="4736580" y="345166"/>
                  </a:lnTo>
                  <a:cubicBezTo>
                    <a:pt x="4745287" y="338967"/>
                    <a:pt x="4756700" y="335869"/>
                    <a:pt x="4768113" y="335869"/>
                  </a:cubicBezTo>
                  <a:close/>
                  <a:moveTo>
                    <a:pt x="3473394" y="335869"/>
                  </a:moveTo>
                  <a:cubicBezTo>
                    <a:pt x="3484806" y="335868"/>
                    <a:pt x="3496221" y="338967"/>
                    <a:pt x="3504927" y="345166"/>
                  </a:cubicBezTo>
                  <a:lnTo>
                    <a:pt x="3593191" y="407998"/>
                  </a:lnTo>
                  <a:cubicBezTo>
                    <a:pt x="3610604" y="420394"/>
                    <a:pt x="3610604" y="440494"/>
                    <a:pt x="3593191" y="452891"/>
                  </a:cubicBezTo>
                  <a:lnTo>
                    <a:pt x="3531199" y="497019"/>
                  </a:lnTo>
                  <a:cubicBezTo>
                    <a:pt x="3513785" y="509417"/>
                    <a:pt x="3485547" y="509417"/>
                    <a:pt x="3468134" y="497019"/>
                  </a:cubicBezTo>
                  <a:lnTo>
                    <a:pt x="3379868" y="434191"/>
                  </a:lnTo>
                  <a:cubicBezTo>
                    <a:pt x="3362454" y="421791"/>
                    <a:pt x="3362454" y="401693"/>
                    <a:pt x="3379868" y="389294"/>
                  </a:cubicBezTo>
                  <a:lnTo>
                    <a:pt x="3441860" y="345166"/>
                  </a:lnTo>
                  <a:cubicBezTo>
                    <a:pt x="3450570" y="338967"/>
                    <a:pt x="3461981" y="335869"/>
                    <a:pt x="3473394" y="335869"/>
                  </a:cubicBezTo>
                  <a:close/>
                  <a:moveTo>
                    <a:pt x="2178936" y="335869"/>
                  </a:moveTo>
                  <a:cubicBezTo>
                    <a:pt x="2190350" y="335868"/>
                    <a:pt x="2201761" y="338967"/>
                    <a:pt x="2210469" y="345166"/>
                  </a:cubicBezTo>
                  <a:lnTo>
                    <a:pt x="2298731" y="407998"/>
                  </a:lnTo>
                  <a:cubicBezTo>
                    <a:pt x="2316148" y="420394"/>
                    <a:pt x="2316148" y="440494"/>
                    <a:pt x="2298731" y="452891"/>
                  </a:cubicBezTo>
                  <a:lnTo>
                    <a:pt x="2236741" y="497019"/>
                  </a:lnTo>
                  <a:cubicBezTo>
                    <a:pt x="2219325" y="509417"/>
                    <a:pt x="2191090" y="509417"/>
                    <a:pt x="2173674" y="497019"/>
                  </a:cubicBezTo>
                  <a:lnTo>
                    <a:pt x="2085410" y="434191"/>
                  </a:lnTo>
                  <a:cubicBezTo>
                    <a:pt x="2067997" y="421791"/>
                    <a:pt x="2067997" y="401693"/>
                    <a:pt x="2085410" y="389294"/>
                  </a:cubicBezTo>
                  <a:lnTo>
                    <a:pt x="2147403" y="345166"/>
                  </a:lnTo>
                  <a:cubicBezTo>
                    <a:pt x="2156112" y="338967"/>
                    <a:pt x="2167523" y="335869"/>
                    <a:pt x="2178936" y="335869"/>
                  </a:cubicBezTo>
                  <a:close/>
                  <a:moveTo>
                    <a:pt x="886929" y="335869"/>
                  </a:moveTo>
                  <a:cubicBezTo>
                    <a:pt x="898343" y="335868"/>
                    <a:pt x="909756" y="338967"/>
                    <a:pt x="918462" y="345166"/>
                  </a:cubicBezTo>
                  <a:lnTo>
                    <a:pt x="1006723" y="407998"/>
                  </a:lnTo>
                  <a:cubicBezTo>
                    <a:pt x="1024139" y="420394"/>
                    <a:pt x="1024139" y="440494"/>
                    <a:pt x="1006723" y="452891"/>
                  </a:cubicBezTo>
                  <a:lnTo>
                    <a:pt x="944733" y="497019"/>
                  </a:lnTo>
                  <a:cubicBezTo>
                    <a:pt x="927318" y="509417"/>
                    <a:pt x="899084" y="509417"/>
                    <a:pt x="881667" y="497019"/>
                  </a:cubicBezTo>
                  <a:lnTo>
                    <a:pt x="793405" y="434191"/>
                  </a:lnTo>
                  <a:cubicBezTo>
                    <a:pt x="775989" y="421791"/>
                    <a:pt x="775989" y="401693"/>
                    <a:pt x="793405" y="389294"/>
                  </a:cubicBezTo>
                  <a:lnTo>
                    <a:pt x="855397" y="345166"/>
                  </a:lnTo>
                  <a:cubicBezTo>
                    <a:pt x="864103" y="338967"/>
                    <a:pt x="875516" y="335869"/>
                    <a:pt x="886929" y="335869"/>
                  </a:cubicBezTo>
                  <a:close/>
                  <a:moveTo>
                    <a:pt x="4284064" y="333332"/>
                  </a:moveTo>
                  <a:lnTo>
                    <a:pt x="4348555" y="379238"/>
                  </a:lnTo>
                  <a:cubicBezTo>
                    <a:pt x="4355935" y="384492"/>
                    <a:pt x="4355935" y="393010"/>
                    <a:pt x="4348555" y="398264"/>
                  </a:cubicBezTo>
                  <a:lnTo>
                    <a:pt x="4284064" y="444170"/>
                  </a:lnTo>
                  <a:lnTo>
                    <a:pt x="4284064" y="441032"/>
                  </a:lnTo>
                  <a:lnTo>
                    <a:pt x="4223983" y="398264"/>
                  </a:lnTo>
                  <a:cubicBezTo>
                    <a:pt x="4216601" y="393010"/>
                    <a:pt x="4216601" y="384492"/>
                    <a:pt x="4223982" y="379238"/>
                  </a:cubicBezTo>
                  <a:lnTo>
                    <a:pt x="4284064" y="336469"/>
                  </a:lnTo>
                  <a:close/>
                  <a:moveTo>
                    <a:pt x="4983177" y="330358"/>
                  </a:moveTo>
                  <a:cubicBezTo>
                    <a:pt x="4987424" y="330493"/>
                    <a:pt x="4991600" y="331779"/>
                    <a:pt x="4994698" y="334192"/>
                  </a:cubicBezTo>
                  <a:lnTo>
                    <a:pt x="5034200" y="364923"/>
                  </a:lnTo>
                  <a:cubicBezTo>
                    <a:pt x="5040396" y="369741"/>
                    <a:pt x="5039928" y="377224"/>
                    <a:pt x="5033159" y="381635"/>
                  </a:cubicBezTo>
                  <a:lnTo>
                    <a:pt x="5018628" y="391097"/>
                  </a:lnTo>
                  <a:cubicBezTo>
                    <a:pt x="5011858" y="395506"/>
                    <a:pt x="5001348" y="395176"/>
                    <a:pt x="4995154" y="390356"/>
                  </a:cubicBezTo>
                  <a:lnTo>
                    <a:pt x="4955654" y="359624"/>
                  </a:lnTo>
                  <a:cubicBezTo>
                    <a:pt x="4949457" y="354804"/>
                    <a:pt x="4949926" y="347324"/>
                    <a:pt x="4956691" y="342914"/>
                  </a:cubicBezTo>
                  <a:lnTo>
                    <a:pt x="4971221" y="333450"/>
                  </a:lnTo>
                  <a:cubicBezTo>
                    <a:pt x="4974608" y="331244"/>
                    <a:pt x="4978928" y="330224"/>
                    <a:pt x="4983177" y="330358"/>
                  </a:cubicBezTo>
                  <a:close/>
                  <a:moveTo>
                    <a:pt x="3688457" y="330358"/>
                  </a:moveTo>
                  <a:cubicBezTo>
                    <a:pt x="3692707" y="330493"/>
                    <a:pt x="3696880" y="331779"/>
                    <a:pt x="3699978" y="334192"/>
                  </a:cubicBezTo>
                  <a:lnTo>
                    <a:pt x="3739482" y="364923"/>
                  </a:lnTo>
                  <a:cubicBezTo>
                    <a:pt x="3745675" y="369741"/>
                    <a:pt x="3745210" y="377224"/>
                    <a:pt x="3738437" y="381635"/>
                  </a:cubicBezTo>
                  <a:lnTo>
                    <a:pt x="3723908" y="391097"/>
                  </a:lnTo>
                  <a:cubicBezTo>
                    <a:pt x="3717139" y="395506"/>
                    <a:pt x="3706628" y="395176"/>
                    <a:pt x="3700436" y="390356"/>
                  </a:cubicBezTo>
                  <a:lnTo>
                    <a:pt x="3660934" y="359624"/>
                  </a:lnTo>
                  <a:cubicBezTo>
                    <a:pt x="3654737" y="354804"/>
                    <a:pt x="3655206" y="347324"/>
                    <a:pt x="3661975" y="342914"/>
                  </a:cubicBezTo>
                  <a:lnTo>
                    <a:pt x="3676504" y="333450"/>
                  </a:lnTo>
                  <a:cubicBezTo>
                    <a:pt x="3679888" y="331244"/>
                    <a:pt x="3684209" y="330224"/>
                    <a:pt x="3688457" y="330358"/>
                  </a:cubicBezTo>
                  <a:close/>
                  <a:moveTo>
                    <a:pt x="2393999" y="330358"/>
                  </a:moveTo>
                  <a:cubicBezTo>
                    <a:pt x="2398247" y="330493"/>
                    <a:pt x="2402422" y="331779"/>
                    <a:pt x="2405522" y="334192"/>
                  </a:cubicBezTo>
                  <a:lnTo>
                    <a:pt x="2445022" y="364923"/>
                  </a:lnTo>
                  <a:cubicBezTo>
                    <a:pt x="2451217" y="369741"/>
                    <a:pt x="2450752" y="377224"/>
                    <a:pt x="2443981" y="381635"/>
                  </a:cubicBezTo>
                  <a:lnTo>
                    <a:pt x="2429452" y="391097"/>
                  </a:lnTo>
                  <a:cubicBezTo>
                    <a:pt x="2422683" y="395506"/>
                    <a:pt x="2412171" y="395176"/>
                    <a:pt x="2405977" y="390356"/>
                  </a:cubicBezTo>
                  <a:lnTo>
                    <a:pt x="2366476" y="359624"/>
                  </a:lnTo>
                  <a:cubicBezTo>
                    <a:pt x="2360280" y="354804"/>
                    <a:pt x="2360746" y="347324"/>
                    <a:pt x="2367517" y="342914"/>
                  </a:cubicBezTo>
                  <a:lnTo>
                    <a:pt x="2382046" y="333450"/>
                  </a:lnTo>
                  <a:cubicBezTo>
                    <a:pt x="2385432" y="331244"/>
                    <a:pt x="2389751" y="330224"/>
                    <a:pt x="2393999" y="330358"/>
                  </a:cubicBezTo>
                  <a:close/>
                  <a:moveTo>
                    <a:pt x="1101994" y="330358"/>
                  </a:moveTo>
                  <a:cubicBezTo>
                    <a:pt x="1106241" y="330493"/>
                    <a:pt x="1110417" y="331779"/>
                    <a:pt x="1113513" y="334192"/>
                  </a:cubicBezTo>
                  <a:lnTo>
                    <a:pt x="1153017" y="364923"/>
                  </a:lnTo>
                  <a:cubicBezTo>
                    <a:pt x="1159211" y="369741"/>
                    <a:pt x="1158743" y="377224"/>
                    <a:pt x="1151974" y="381635"/>
                  </a:cubicBezTo>
                  <a:lnTo>
                    <a:pt x="1137445" y="391097"/>
                  </a:lnTo>
                  <a:cubicBezTo>
                    <a:pt x="1130674" y="395506"/>
                    <a:pt x="1120163" y="395176"/>
                    <a:pt x="1113971" y="390356"/>
                  </a:cubicBezTo>
                  <a:lnTo>
                    <a:pt x="1074467" y="359624"/>
                  </a:lnTo>
                  <a:cubicBezTo>
                    <a:pt x="1068272" y="354804"/>
                    <a:pt x="1068738" y="347324"/>
                    <a:pt x="1075510" y="342914"/>
                  </a:cubicBezTo>
                  <a:lnTo>
                    <a:pt x="1090039" y="333450"/>
                  </a:lnTo>
                  <a:cubicBezTo>
                    <a:pt x="1093424" y="331244"/>
                    <a:pt x="1097744" y="330224"/>
                    <a:pt x="1101994" y="330358"/>
                  </a:cubicBezTo>
                  <a:close/>
                  <a:moveTo>
                    <a:pt x="5101734" y="325061"/>
                  </a:moveTo>
                  <a:cubicBezTo>
                    <a:pt x="5105513" y="325184"/>
                    <a:pt x="5109229" y="326326"/>
                    <a:pt x="5111985" y="328471"/>
                  </a:cubicBezTo>
                  <a:lnTo>
                    <a:pt x="5120511" y="335103"/>
                  </a:lnTo>
                  <a:lnTo>
                    <a:pt x="5120511" y="354084"/>
                  </a:lnTo>
                  <a:lnTo>
                    <a:pt x="5109958" y="360955"/>
                  </a:lnTo>
                  <a:cubicBezTo>
                    <a:pt x="5103937" y="364876"/>
                    <a:pt x="5094587" y="364583"/>
                    <a:pt x="5089078" y="360297"/>
                  </a:cubicBezTo>
                  <a:lnTo>
                    <a:pt x="5077252" y="351095"/>
                  </a:lnTo>
                  <a:cubicBezTo>
                    <a:pt x="5071741" y="346809"/>
                    <a:pt x="5072155" y="340152"/>
                    <a:pt x="5078177" y="336229"/>
                  </a:cubicBezTo>
                  <a:lnTo>
                    <a:pt x="5091103" y="327811"/>
                  </a:lnTo>
                  <a:cubicBezTo>
                    <a:pt x="5094112" y="325850"/>
                    <a:pt x="5097957" y="324944"/>
                    <a:pt x="5101734" y="325061"/>
                  </a:cubicBezTo>
                  <a:close/>
                  <a:moveTo>
                    <a:pt x="3807016" y="325061"/>
                  </a:moveTo>
                  <a:cubicBezTo>
                    <a:pt x="3810796" y="325184"/>
                    <a:pt x="3814511" y="326326"/>
                    <a:pt x="3817267" y="328471"/>
                  </a:cubicBezTo>
                  <a:lnTo>
                    <a:pt x="3829093" y="337671"/>
                  </a:lnTo>
                  <a:cubicBezTo>
                    <a:pt x="3834604" y="341959"/>
                    <a:pt x="3834188" y="348615"/>
                    <a:pt x="3828165" y="352538"/>
                  </a:cubicBezTo>
                  <a:lnTo>
                    <a:pt x="3815238" y="360955"/>
                  </a:lnTo>
                  <a:cubicBezTo>
                    <a:pt x="3809220" y="364876"/>
                    <a:pt x="3799867" y="364583"/>
                    <a:pt x="3794358" y="360297"/>
                  </a:cubicBezTo>
                  <a:lnTo>
                    <a:pt x="3782532" y="351095"/>
                  </a:lnTo>
                  <a:cubicBezTo>
                    <a:pt x="3777021" y="346809"/>
                    <a:pt x="3777435" y="340152"/>
                    <a:pt x="3783457" y="336229"/>
                  </a:cubicBezTo>
                  <a:lnTo>
                    <a:pt x="3796383" y="327811"/>
                  </a:lnTo>
                  <a:cubicBezTo>
                    <a:pt x="3799393" y="325850"/>
                    <a:pt x="3803237" y="324944"/>
                    <a:pt x="3807016" y="325061"/>
                  </a:cubicBezTo>
                  <a:close/>
                  <a:moveTo>
                    <a:pt x="2512559" y="325061"/>
                  </a:moveTo>
                  <a:cubicBezTo>
                    <a:pt x="2516338" y="325184"/>
                    <a:pt x="2520053" y="326326"/>
                    <a:pt x="2522807" y="328471"/>
                  </a:cubicBezTo>
                  <a:lnTo>
                    <a:pt x="2534633" y="337671"/>
                  </a:lnTo>
                  <a:cubicBezTo>
                    <a:pt x="2540144" y="341959"/>
                    <a:pt x="2539731" y="348615"/>
                    <a:pt x="2533708" y="352538"/>
                  </a:cubicBezTo>
                  <a:lnTo>
                    <a:pt x="2520782" y="360955"/>
                  </a:lnTo>
                  <a:cubicBezTo>
                    <a:pt x="2514760" y="364876"/>
                    <a:pt x="2505411" y="364583"/>
                    <a:pt x="2499900" y="360297"/>
                  </a:cubicBezTo>
                  <a:lnTo>
                    <a:pt x="2488074" y="351095"/>
                  </a:lnTo>
                  <a:cubicBezTo>
                    <a:pt x="2482565" y="346809"/>
                    <a:pt x="2482979" y="340152"/>
                    <a:pt x="2489000" y="336229"/>
                  </a:cubicBezTo>
                  <a:lnTo>
                    <a:pt x="2501927" y="327811"/>
                  </a:lnTo>
                  <a:cubicBezTo>
                    <a:pt x="2504937" y="325850"/>
                    <a:pt x="2508781" y="324944"/>
                    <a:pt x="2512559" y="325061"/>
                  </a:cubicBezTo>
                  <a:close/>
                  <a:moveTo>
                    <a:pt x="1220551" y="325061"/>
                  </a:moveTo>
                  <a:cubicBezTo>
                    <a:pt x="1224332" y="325184"/>
                    <a:pt x="1228048" y="326326"/>
                    <a:pt x="1230802" y="328471"/>
                  </a:cubicBezTo>
                  <a:lnTo>
                    <a:pt x="1242628" y="337671"/>
                  </a:lnTo>
                  <a:cubicBezTo>
                    <a:pt x="1248136" y="341959"/>
                    <a:pt x="1247723" y="348615"/>
                    <a:pt x="1241700" y="352538"/>
                  </a:cubicBezTo>
                  <a:lnTo>
                    <a:pt x="1228775" y="360955"/>
                  </a:lnTo>
                  <a:cubicBezTo>
                    <a:pt x="1222754" y="364876"/>
                    <a:pt x="1213404" y="364583"/>
                    <a:pt x="1207895" y="360297"/>
                  </a:cubicBezTo>
                  <a:lnTo>
                    <a:pt x="1196067" y="351095"/>
                  </a:lnTo>
                  <a:cubicBezTo>
                    <a:pt x="1190558" y="346809"/>
                    <a:pt x="1190972" y="340152"/>
                    <a:pt x="1196994" y="336229"/>
                  </a:cubicBezTo>
                  <a:lnTo>
                    <a:pt x="1209918" y="327811"/>
                  </a:lnTo>
                  <a:cubicBezTo>
                    <a:pt x="1212928" y="325850"/>
                    <a:pt x="1216773" y="324944"/>
                    <a:pt x="1220551" y="325061"/>
                  </a:cubicBezTo>
                  <a:close/>
                  <a:moveTo>
                    <a:pt x="4519533" y="304662"/>
                  </a:moveTo>
                  <a:cubicBezTo>
                    <a:pt x="4526889" y="304662"/>
                    <a:pt x="4534246" y="306659"/>
                    <a:pt x="4539855" y="310653"/>
                  </a:cubicBezTo>
                  <a:lnTo>
                    <a:pt x="4621292" y="368624"/>
                  </a:lnTo>
                  <a:cubicBezTo>
                    <a:pt x="4632514" y="376614"/>
                    <a:pt x="4632514" y="389569"/>
                    <a:pt x="4621292" y="397558"/>
                  </a:cubicBezTo>
                  <a:lnTo>
                    <a:pt x="4535867" y="458368"/>
                  </a:lnTo>
                  <a:cubicBezTo>
                    <a:pt x="4524645" y="466358"/>
                    <a:pt x="4506448" y="466358"/>
                    <a:pt x="4495223" y="458368"/>
                  </a:cubicBezTo>
                  <a:lnTo>
                    <a:pt x="4413787" y="400397"/>
                  </a:lnTo>
                  <a:cubicBezTo>
                    <a:pt x="4402563" y="392408"/>
                    <a:pt x="4402563" y="379454"/>
                    <a:pt x="4413787" y="371463"/>
                  </a:cubicBezTo>
                  <a:lnTo>
                    <a:pt x="4499210" y="310653"/>
                  </a:lnTo>
                  <a:cubicBezTo>
                    <a:pt x="4504823" y="306659"/>
                    <a:pt x="4512177" y="304662"/>
                    <a:pt x="4519533" y="304662"/>
                  </a:cubicBezTo>
                  <a:close/>
                  <a:moveTo>
                    <a:pt x="3224813" y="304662"/>
                  </a:moveTo>
                  <a:cubicBezTo>
                    <a:pt x="3232169" y="304662"/>
                    <a:pt x="3239524" y="306659"/>
                    <a:pt x="3245137" y="310653"/>
                  </a:cubicBezTo>
                  <a:lnTo>
                    <a:pt x="3326573" y="368624"/>
                  </a:lnTo>
                  <a:cubicBezTo>
                    <a:pt x="3337797" y="376614"/>
                    <a:pt x="3337797" y="389569"/>
                    <a:pt x="3326573" y="397558"/>
                  </a:cubicBezTo>
                  <a:lnTo>
                    <a:pt x="3241149" y="458368"/>
                  </a:lnTo>
                  <a:cubicBezTo>
                    <a:pt x="3229928" y="466358"/>
                    <a:pt x="3211729" y="466358"/>
                    <a:pt x="3200505" y="458368"/>
                  </a:cubicBezTo>
                  <a:lnTo>
                    <a:pt x="3119068" y="400397"/>
                  </a:lnTo>
                  <a:cubicBezTo>
                    <a:pt x="3107844" y="392408"/>
                    <a:pt x="3107844" y="379454"/>
                    <a:pt x="3119068" y="371463"/>
                  </a:cubicBezTo>
                  <a:lnTo>
                    <a:pt x="3204491" y="310653"/>
                  </a:lnTo>
                  <a:cubicBezTo>
                    <a:pt x="3210103" y="306659"/>
                    <a:pt x="3217459" y="304662"/>
                    <a:pt x="3224813" y="304662"/>
                  </a:cubicBezTo>
                  <a:close/>
                  <a:moveTo>
                    <a:pt x="1930357" y="304662"/>
                  </a:moveTo>
                  <a:cubicBezTo>
                    <a:pt x="1937712" y="304662"/>
                    <a:pt x="1945066" y="306659"/>
                    <a:pt x="1950679" y="310653"/>
                  </a:cubicBezTo>
                  <a:lnTo>
                    <a:pt x="2032114" y="368624"/>
                  </a:lnTo>
                  <a:cubicBezTo>
                    <a:pt x="2043339" y="376614"/>
                    <a:pt x="2043339" y="389569"/>
                    <a:pt x="2032114" y="397558"/>
                  </a:cubicBezTo>
                  <a:lnTo>
                    <a:pt x="1946692" y="458368"/>
                  </a:lnTo>
                  <a:cubicBezTo>
                    <a:pt x="1935468" y="466358"/>
                    <a:pt x="1917269" y="466358"/>
                    <a:pt x="1906045" y="458368"/>
                  </a:cubicBezTo>
                  <a:lnTo>
                    <a:pt x="1824609" y="400397"/>
                  </a:lnTo>
                  <a:cubicBezTo>
                    <a:pt x="1813388" y="392408"/>
                    <a:pt x="1813388" y="379454"/>
                    <a:pt x="1824609" y="371463"/>
                  </a:cubicBezTo>
                  <a:lnTo>
                    <a:pt x="1910035" y="310653"/>
                  </a:lnTo>
                  <a:cubicBezTo>
                    <a:pt x="1915644" y="306659"/>
                    <a:pt x="1922999" y="304662"/>
                    <a:pt x="1930357" y="304662"/>
                  </a:cubicBezTo>
                  <a:close/>
                  <a:moveTo>
                    <a:pt x="638350" y="304662"/>
                  </a:moveTo>
                  <a:cubicBezTo>
                    <a:pt x="645704" y="304662"/>
                    <a:pt x="653060" y="306659"/>
                    <a:pt x="658672" y="310653"/>
                  </a:cubicBezTo>
                  <a:lnTo>
                    <a:pt x="740105" y="368624"/>
                  </a:lnTo>
                  <a:cubicBezTo>
                    <a:pt x="751331" y="376614"/>
                    <a:pt x="751331" y="389569"/>
                    <a:pt x="740105" y="397558"/>
                  </a:cubicBezTo>
                  <a:lnTo>
                    <a:pt x="654684" y="458368"/>
                  </a:lnTo>
                  <a:cubicBezTo>
                    <a:pt x="643460" y="466358"/>
                    <a:pt x="625261" y="466358"/>
                    <a:pt x="614040" y="458368"/>
                  </a:cubicBezTo>
                  <a:lnTo>
                    <a:pt x="532603" y="400397"/>
                  </a:lnTo>
                  <a:cubicBezTo>
                    <a:pt x="521379" y="392408"/>
                    <a:pt x="521379" y="379454"/>
                    <a:pt x="532603" y="371463"/>
                  </a:cubicBezTo>
                  <a:lnTo>
                    <a:pt x="618026" y="310653"/>
                  </a:lnTo>
                  <a:cubicBezTo>
                    <a:pt x="623638" y="306659"/>
                    <a:pt x="630994" y="304662"/>
                    <a:pt x="638350" y="304662"/>
                  </a:cubicBezTo>
                  <a:close/>
                  <a:moveTo>
                    <a:pt x="4214281" y="284923"/>
                  </a:moveTo>
                  <a:cubicBezTo>
                    <a:pt x="4217257" y="284923"/>
                    <a:pt x="4220237" y="285732"/>
                    <a:pt x="4222510" y="287350"/>
                  </a:cubicBezTo>
                  <a:lnTo>
                    <a:pt x="4259002" y="313327"/>
                  </a:lnTo>
                  <a:cubicBezTo>
                    <a:pt x="4263548" y="316562"/>
                    <a:pt x="4263548" y="321808"/>
                    <a:pt x="4259002" y="325043"/>
                  </a:cubicBezTo>
                  <a:lnTo>
                    <a:pt x="4226542" y="348151"/>
                  </a:lnTo>
                  <a:cubicBezTo>
                    <a:pt x="4221996" y="351386"/>
                    <a:pt x="4214625" y="351386"/>
                    <a:pt x="4210082" y="348151"/>
                  </a:cubicBezTo>
                  <a:lnTo>
                    <a:pt x="4173589" y="322174"/>
                  </a:lnTo>
                  <a:cubicBezTo>
                    <a:pt x="4169044" y="318940"/>
                    <a:pt x="4169044" y="313693"/>
                    <a:pt x="4173589" y="310456"/>
                  </a:cubicBezTo>
                  <a:lnTo>
                    <a:pt x="4206050" y="287350"/>
                  </a:lnTo>
                  <a:cubicBezTo>
                    <a:pt x="4208324" y="285732"/>
                    <a:pt x="4211302" y="284923"/>
                    <a:pt x="4214281" y="284923"/>
                  </a:cubicBezTo>
                  <a:close/>
                  <a:moveTo>
                    <a:pt x="2919822" y="284923"/>
                  </a:moveTo>
                  <a:cubicBezTo>
                    <a:pt x="2922801" y="284923"/>
                    <a:pt x="2925779" y="285732"/>
                    <a:pt x="2928052" y="287350"/>
                  </a:cubicBezTo>
                  <a:lnTo>
                    <a:pt x="2964545" y="313327"/>
                  </a:lnTo>
                  <a:cubicBezTo>
                    <a:pt x="2969088" y="316562"/>
                    <a:pt x="2969088" y="321808"/>
                    <a:pt x="2964545" y="325043"/>
                  </a:cubicBezTo>
                  <a:lnTo>
                    <a:pt x="2932084" y="348151"/>
                  </a:lnTo>
                  <a:cubicBezTo>
                    <a:pt x="2927539" y="351386"/>
                    <a:pt x="2920169" y="351386"/>
                    <a:pt x="2915626" y="348151"/>
                  </a:cubicBezTo>
                  <a:lnTo>
                    <a:pt x="2879132" y="322174"/>
                  </a:lnTo>
                  <a:cubicBezTo>
                    <a:pt x="2874587" y="318940"/>
                    <a:pt x="2874587" y="313693"/>
                    <a:pt x="2879132" y="310456"/>
                  </a:cubicBezTo>
                  <a:lnTo>
                    <a:pt x="2911593" y="287350"/>
                  </a:lnTo>
                  <a:cubicBezTo>
                    <a:pt x="2913864" y="285732"/>
                    <a:pt x="2916842" y="284923"/>
                    <a:pt x="2919822" y="284923"/>
                  </a:cubicBezTo>
                  <a:close/>
                  <a:moveTo>
                    <a:pt x="1627814" y="284923"/>
                  </a:moveTo>
                  <a:cubicBezTo>
                    <a:pt x="1630792" y="284923"/>
                    <a:pt x="1633771" y="285732"/>
                    <a:pt x="1636045" y="287350"/>
                  </a:cubicBezTo>
                  <a:lnTo>
                    <a:pt x="1672537" y="313327"/>
                  </a:lnTo>
                  <a:cubicBezTo>
                    <a:pt x="1677083" y="316562"/>
                    <a:pt x="1677083" y="321808"/>
                    <a:pt x="1672537" y="325043"/>
                  </a:cubicBezTo>
                  <a:lnTo>
                    <a:pt x="1640076" y="348151"/>
                  </a:lnTo>
                  <a:cubicBezTo>
                    <a:pt x="1635533" y="351386"/>
                    <a:pt x="1628160" y="351386"/>
                    <a:pt x="1623617" y="348151"/>
                  </a:cubicBezTo>
                  <a:lnTo>
                    <a:pt x="1587124" y="322174"/>
                  </a:lnTo>
                  <a:cubicBezTo>
                    <a:pt x="1582579" y="318940"/>
                    <a:pt x="1582579" y="313693"/>
                    <a:pt x="1587124" y="310456"/>
                  </a:cubicBezTo>
                  <a:lnTo>
                    <a:pt x="1619583" y="287350"/>
                  </a:lnTo>
                  <a:cubicBezTo>
                    <a:pt x="1621857" y="285732"/>
                    <a:pt x="1624837" y="284923"/>
                    <a:pt x="1627814" y="284923"/>
                  </a:cubicBezTo>
                  <a:close/>
                  <a:moveTo>
                    <a:pt x="3967408" y="264846"/>
                  </a:moveTo>
                  <a:cubicBezTo>
                    <a:pt x="3977974" y="264779"/>
                    <a:pt x="3988577" y="267583"/>
                    <a:pt x="3996711" y="273270"/>
                  </a:cubicBezTo>
                  <a:lnTo>
                    <a:pt x="4081077" y="332263"/>
                  </a:lnTo>
                  <a:cubicBezTo>
                    <a:pt x="4097345" y="343640"/>
                    <a:pt x="4097580" y="362249"/>
                    <a:pt x="4081597" y="373833"/>
                  </a:cubicBezTo>
                  <a:lnTo>
                    <a:pt x="4003451" y="430466"/>
                  </a:lnTo>
                  <a:cubicBezTo>
                    <a:pt x="3987470" y="442047"/>
                    <a:pt x="3961325" y="442214"/>
                    <a:pt x="3945056" y="430836"/>
                  </a:cubicBezTo>
                  <a:lnTo>
                    <a:pt x="3860692" y="371844"/>
                  </a:lnTo>
                  <a:cubicBezTo>
                    <a:pt x="3844421" y="360464"/>
                    <a:pt x="3844187" y="341856"/>
                    <a:pt x="3860170" y="330274"/>
                  </a:cubicBezTo>
                  <a:lnTo>
                    <a:pt x="3938318" y="273641"/>
                  </a:lnTo>
                  <a:cubicBezTo>
                    <a:pt x="3946309" y="267850"/>
                    <a:pt x="3956840" y="264914"/>
                    <a:pt x="3967408" y="264846"/>
                  </a:cubicBezTo>
                  <a:close/>
                  <a:moveTo>
                    <a:pt x="2672950" y="264846"/>
                  </a:moveTo>
                  <a:cubicBezTo>
                    <a:pt x="2683514" y="264779"/>
                    <a:pt x="2694119" y="267583"/>
                    <a:pt x="2702253" y="273270"/>
                  </a:cubicBezTo>
                  <a:lnTo>
                    <a:pt x="2786619" y="332263"/>
                  </a:lnTo>
                  <a:cubicBezTo>
                    <a:pt x="2802888" y="343640"/>
                    <a:pt x="2803124" y="362249"/>
                    <a:pt x="2787141" y="373833"/>
                  </a:cubicBezTo>
                  <a:lnTo>
                    <a:pt x="2708994" y="430466"/>
                  </a:lnTo>
                  <a:cubicBezTo>
                    <a:pt x="2693010" y="442047"/>
                    <a:pt x="2666869" y="442214"/>
                    <a:pt x="2650598" y="430836"/>
                  </a:cubicBezTo>
                  <a:lnTo>
                    <a:pt x="2566234" y="371844"/>
                  </a:lnTo>
                  <a:cubicBezTo>
                    <a:pt x="2549964" y="360464"/>
                    <a:pt x="2549729" y="341856"/>
                    <a:pt x="2565713" y="330274"/>
                  </a:cubicBezTo>
                  <a:lnTo>
                    <a:pt x="2643860" y="273641"/>
                  </a:lnTo>
                  <a:cubicBezTo>
                    <a:pt x="2651851" y="267850"/>
                    <a:pt x="2662380" y="264914"/>
                    <a:pt x="2672950" y="264846"/>
                  </a:cubicBezTo>
                  <a:close/>
                  <a:moveTo>
                    <a:pt x="1380941" y="264846"/>
                  </a:moveTo>
                  <a:cubicBezTo>
                    <a:pt x="1391509" y="264779"/>
                    <a:pt x="1402114" y="267583"/>
                    <a:pt x="1410247" y="273270"/>
                  </a:cubicBezTo>
                  <a:lnTo>
                    <a:pt x="1494614" y="332263"/>
                  </a:lnTo>
                  <a:cubicBezTo>
                    <a:pt x="1510882" y="343640"/>
                    <a:pt x="1511115" y="362249"/>
                    <a:pt x="1495134" y="373833"/>
                  </a:cubicBezTo>
                  <a:lnTo>
                    <a:pt x="1416986" y="430466"/>
                  </a:lnTo>
                  <a:cubicBezTo>
                    <a:pt x="1401005" y="442047"/>
                    <a:pt x="1374860" y="442214"/>
                    <a:pt x="1358588" y="430836"/>
                  </a:cubicBezTo>
                  <a:lnTo>
                    <a:pt x="1274225" y="371844"/>
                  </a:lnTo>
                  <a:cubicBezTo>
                    <a:pt x="1257956" y="360464"/>
                    <a:pt x="1257722" y="341856"/>
                    <a:pt x="1273705" y="330274"/>
                  </a:cubicBezTo>
                  <a:lnTo>
                    <a:pt x="1351852" y="273641"/>
                  </a:lnTo>
                  <a:cubicBezTo>
                    <a:pt x="1359842" y="267850"/>
                    <a:pt x="1370375" y="264914"/>
                    <a:pt x="1380941" y="264846"/>
                  </a:cubicBezTo>
                  <a:close/>
                  <a:moveTo>
                    <a:pt x="4681374" y="261485"/>
                  </a:moveTo>
                  <a:cubicBezTo>
                    <a:pt x="4686099" y="261485"/>
                    <a:pt x="4690828" y="262768"/>
                    <a:pt x="4694435" y="265337"/>
                  </a:cubicBezTo>
                  <a:lnTo>
                    <a:pt x="4746780" y="302598"/>
                  </a:lnTo>
                  <a:cubicBezTo>
                    <a:pt x="4753991" y="307733"/>
                    <a:pt x="4753991" y="316060"/>
                    <a:pt x="4746780" y="321196"/>
                  </a:cubicBezTo>
                  <a:lnTo>
                    <a:pt x="4685522" y="364802"/>
                  </a:lnTo>
                  <a:cubicBezTo>
                    <a:pt x="4678311" y="369935"/>
                    <a:pt x="4666613" y="369935"/>
                    <a:pt x="4659400" y="364802"/>
                  </a:cubicBezTo>
                  <a:lnTo>
                    <a:pt x="4607058" y="327541"/>
                  </a:lnTo>
                  <a:cubicBezTo>
                    <a:pt x="4599841" y="322403"/>
                    <a:pt x="4599841" y="314076"/>
                    <a:pt x="4607058" y="308941"/>
                  </a:cubicBezTo>
                  <a:lnTo>
                    <a:pt x="4668310" y="265337"/>
                  </a:lnTo>
                  <a:cubicBezTo>
                    <a:pt x="4671917" y="262770"/>
                    <a:pt x="4676645" y="261485"/>
                    <a:pt x="4681374" y="261485"/>
                  </a:cubicBezTo>
                  <a:close/>
                  <a:moveTo>
                    <a:pt x="3386654" y="261485"/>
                  </a:moveTo>
                  <a:cubicBezTo>
                    <a:pt x="3391381" y="261485"/>
                    <a:pt x="3396110" y="262768"/>
                    <a:pt x="3399716" y="265337"/>
                  </a:cubicBezTo>
                  <a:lnTo>
                    <a:pt x="3452060" y="302598"/>
                  </a:lnTo>
                  <a:cubicBezTo>
                    <a:pt x="3459275" y="307733"/>
                    <a:pt x="3459275" y="316060"/>
                    <a:pt x="3452060" y="321196"/>
                  </a:cubicBezTo>
                  <a:lnTo>
                    <a:pt x="3390804" y="364802"/>
                  </a:lnTo>
                  <a:cubicBezTo>
                    <a:pt x="3383591" y="369935"/>
                    <a:pt x="3371894" y="369935"/>
                    <a:pt x="3364681" y="364802"/>
                  </a:cubicBezTo>
                  <a:lnTo>
                    <a:pt x="3312337" y="327541"/>
                  </a:lnTo>
                  <a:cubicBezTo>
                    <a:pt x="3305123" y="322403"/>
                    <a:pt x="3305123" y="314076"/>
                    <a:pt x="3312337" y="308941"/>
                  </a:cubicBezTo>
                  <a:lnTo>
                    <a:pt x="3373592" y="265337"/>
                  </a:lnTo>
                  <a:cubicBezTo>
                    <a:pt x="3377196" y="262770"/>
                    <a:pt x="3381925" y="261485"/>
                    <a:pt x="3386654" y="261485"/>
                  </a:cubicBezTo>
                  <a:close/>
                  <a:moveTo>
                    <a:pt x="2092196" y="261485"/>
                  </a:moveTo>
                  <a:cubicBezTo>
                    <a:pt x="2096924" y="261485"/>
                    <a:pt x="2101653" y="262768"/>
                    <a:pt x="2105260" y="265337"/>
                  </a:cubicBezTo>
                  <a:lnTo>
                    <a:pt x="2157602" y="302598"/>
                  </a:lnTo>
                  <a:cubicBezTo>
                    <a:pt x="2164817" y="307733"/>
                    <a:pt x="2164817" y="316060"/>
                    <a:pt x="2157602" y="321196"/>
                  </a:cubicBezTo>
                  <a:lnTo>
                    <a:pt x="2096346" y="364802"/>
                  </a:lnTo>
                  <a:cubicBezTo>
                    <a:pt x="2089133" y="369935"/>
                    <a:pt x="2077435" y="369935"/>
                    <a:pt x="2070223" y="364802"/>
                  </a:cubicBezTo>
                  <a:lnTo>
                    <a:pt x="2017878" y="327541"/>
                  </a:lnTo>
                  <a:cubicBezTo>
                    <a:pt x="2010663" y="322403"/>
                    <a:pt x="2010663" y="314076"/>
                    <a:pt x="2017878" y="308941"/>
                  </a:cubicBezTo>
                  <a:lnTo>
                    <a:pt x="2079135" y="265337"/>
                  </a:lnTo>
                  <a:cubicBezTo>
                    <a:pt x="2082740" y="262770"/>
                    <a:pt x="2087469" y="261485"/>
                    <a:pt x="2092196" y="261485"/>
                  </a:cubicBezTo>
                  <a:close/>
                  <a:moveTo>
                    <a:pt x="800189" y="261485"/>
                  </a:moveTo>
                  <a:cubicBezTo>
                    <a:pt x="804916" y="261485"/>
                    <a:pt x="809645" y="262768"/>
                    <a:pt x="813251" y="265337"/>
                  </a:cubicBezTo>
                  <a:lnTo>
                    <a:pt x="865597" y="302598"/>
                  </a:lnTo>
                  <a:cubicBezTo>
                    <a:pt x="872808" y="307733"/>
                    <a:pt x="872808" y="316060"/>
                    <a:pt x="865597" y="321196"/>
                  </a:cubicBezTo>
                  <a:lnTo>
                    <a:pt x="804339" y="364802"/>
                  </a:lnTo>
                  <a:cubicBezTo>
                    <a:pt x="797124" y="369935"/>
                    <a:pt x="785430" y="369935"/>
                    <a:pt x="778215" y="364802"/>
                  </a:cubicBezTo>
                  <a:lnTo>
                    <a:pt x="725871" y="327541"/>
                  </a:lnTo>
                  <a:cubicBezTo>
                    <a:pt x="718654" y="322403"/>
                    <a:pt x="718654" y="314076"/>
                    <a:pt x="725871" y="308941"/>
                  </a:cubicBezTo>
                  <a:lnTo>
                    <a:pt x="787127" y="265337"/>
                  </a:lnTo>
                  <a:cubicBezTo>
                    <a:pt x="790733" y="262770"/>
                    <a:pt x="795462" y="261485"/>
                    <a:pt x="800189" y="261485"/>
                  </a:cubicBezTo>
                  <a:close/>
                  <a:moveTo>
                    <a:pt x="5081648" y="251849"/>
                  </a:moveTo>
                  <a:cubicBezTo>
                    <a:pt x="5087798" y="251900"/>
                    <a:pt x="5093918" y="253622"/>
                    <a:pt x="5098558" y="257003"/>
                  </a:cubicBezTo>
                  <a:lnTo>
                    <a:pt x="5118461" y="271508"/>
                  </a:lnTo>
                  <a:cubicBezTo>
                    <a:pt x="5127734" y="278268"/>
                    <a:pt x="5127555" y="289101"/>
                    <a:pt x="5118060" y="295701"/>
                  </a:cubicBezTo>
                  <a:lnTo>
                    <a:pt x="5066185" y="331769"/>
                  </a:lnTo>
                  <a:cubicBezTo>
                    <a:pt x="5056690" y="338371"/>
                    <a:pt x="5041475" y="338245"/>
                    <a:pt x="5032199" y="331484"/>
                  </a:cubicBezTo>
                  <a:lnTo>
                    <a:pt x="5012295" y="316978"/>
                  </a:lnTo>
                  <a:cubicBezTo>
                    <a:pt x="5003022" y="310219"/>
                    <a:pt x="5003199" y="299384"/>
                    <a:pt x="5012696" y="292783"/>
                  </a:cubicBezTo>
                  <a:lnTo>
                    <a:pt x="5064569" y="256718"/>
                  </a:lnTo>
                  <a:cubicBezTo>
                    <a:pt x="5069316" y="253415"/>
                    <a:pt x="5075497" y="251797"/>
                    <a:pt x="5081648" y="251849"/>
                  </a:cubicBezTo>
                  <a:close/>
                  <a:moveTo>
                    <a:pt x="3786927" y="251849"/>
                  </a:moveTo>
                  <a:cubicBezTo>
                    <a:pt x="3793078" y="251900"/>
                    <a:pt x="3799201" y="253622"/>
                    <a:pt x="3803838" y="257003"/>
                  </a:cubicBezTo>
                  <a:lnTo>
                    <a:pt x="3823743" y="271508"/>
                  </a:lnTo>
                  <a:cubicBezTo>
                    <a:pt x="3833016" y="278268"/>
                    <a:pt x="3832835" y="289101"/>
                    <a:pt x="3823340" y="295701"/>
                  </a:cubicBezTo>
                  <a:lnTo>
                    <a:pt x="3771467" y="331769"/>
                  </a:lnTo>
                  <a:cubicBezTo>
                    <a:pt x="3761973" y="338371"/>
                    <a:pt x="3746754" y="338245"/>
                    <a:pt x="3737479" y="331484"/>
                  </a:cubicBezTo>
                  <a:lnTo>
                    <a:pt x="3717575" y="316978"/>
                  </a:lnTo>
                  <a:cubicBezTo>
                    <a:pt x="3708302" y="310219"/>
                    <a:pt x="3708482" y="299384"/>
                    <a:pt x="3717978" y="292783"/>
                  </a:cubicBezTo>
                  <a:lnTo>
                    <a:pt x="3769849" y="256718"/>
                  </a:lnTo>
                  <a:cubicBezTo>
                    <a:pt x="3774598" y="253415"/>
                    <a:pt x="3780777" y="251797"/>
                    <a:pt x="3786927" y="251849"/>
                  </a:cubicBezTo>
                  <a:close/>
                  <a:moveTo>
                    <a:pt x="2492469" y="251849"/>
                  </a:moveTo>
                  <a:cubicBezTo>
                    <a:pt x="2498620" y="251900"/>
                    <a:pt x="2504743" y="253622"/>
                    <a:pt x="2509380" y="257003"/>
                  </a:cubicBezTo>
                  <a:lnTo>
                    <a:pt x="2529283" y="271508"/>
                  </a:lnTo>
                  <a:cubicBezTo>
                    <a:pt x="2538556" y="278268"/>
                    <a:pt x="2538379" y="289101"/>
                    <a:pt x="2528884" y="295701"/>
                  </a:cubicBezTo>
                  <a:lnTo>
                    <a:pt x="2477009" y="331769"/>
                  </a:lnTo>
                  <a:cubicBezTo>
                    <a:pt x="2467513" y="338371"/>
                    <a:pt x="2452296" y="338245"/>
                    <a:pt x="2443023" y="331484"/>
                  </a:cubicBezTo>
                  <a:lnTo>
                    <a:pt x="2423117" y="316978"/>
                  </a:lnTo>
                  <a:cubicBezTo>
                    <a:pt x="2413844" y="310219"/>
                    <a:pt x="2414024" y="299384"/>
                    <a:pt x="2423520" y="292783"/>
                  </a:cubicBezTo>
                  <a:lnTo>
                    <a:pt x="2475393" y="256718"/>
                  </a:lnTo>
                  <a:cubicBezTo>
                    <a:pt x="2480140" y="253415"/>
                    <a:pt x="2486319" y="251797"/>
                    <a:pt x="2492469" y="251849"/>
                  </a:cubicBezTo>
                  <a:close/>
                  <a:moveTo>
                    <a:pt x="1200463" y="251849"/>
                  </a:moveTo>
                  <a:cubicBezTo>
                    <a:pt x="1206613" y="251900"/>
                    <a:pt x="1212736" y="253622"/>
                    <a:pt x="1217374" y="257003"/>
                  </a:cubicBezTo>
                  <a:lnTo>
                    <a:pt x="1237276" y="271508"/>
                  </a:lnTo>
                  <a:cubicBezTo>
                    <a:pt x="1246550" y="278268"/>
                    <a:pt x="1246372" y="289101"/>
                    <a:pt x="1236875" y="295701"/>
                  </a:cubicBezTo>
                  <a:lnTo>
                    <a:pt x="1185002" y="331769"/>
                  </a:lnTo>
                  <a:cubicBezTo>
                    <a:pt x="1175507" y="338371"/>
                    <a:pt x="1160290" y="338245"/>
                    <a:pt x="1151015" y="331484"/>
                  </a:cubicBezTo>
                  <a:lnTo>
                    <a:pt x="1131112" y="316978"/>
                  </a:lnTo>
                  <a:cubicBezTo>
                    <a:pt x="1121839" y="310219"/>
                    <a:pt x="1122018" y="299384"/>
                    <a:pt x="1131512" y="292783"/>
                  </a:cubicBezTo>
                  <a:lnTo>
                    <a:pt x="1183384" y="256718"/>
                  </a:lnTo>
                  <a:cubicBezTo>
                    <a:pt x="1188133" y="253415"/>
                    <a:pt x="1194312" y="251797"/>
                    <a:pt x="1200463" y="251849"/>
                  </a:cubicBezTo>
                  <a:close/>
                  <a:moveTo>
                    <a:pt x="4243490" y="241274"/>
                  </a:moveTo>
                  <a:cubicBezTo>
                    <a:pt x="4247272" y="241395"/>
                    <a:pt x="4250986" y="242539"/>
                    <a:pt x="4253741" y="244684"/>
                  </a:cubicBezTo>
                  <a:lnTo>
                    <a:pt x="4265568" y="253884"/>
                  </a:lnTo>
                  <a:cubicBezTo>
                    <a:pt x="4271076" y="258172"/>
                    <a:pt x="4270662" y="264825"/>
                    <a:pt x="4264640" y="268751"/>
                  </a:cubicBezTo>
                  <a:lnTo>
                    <a:pt x="4251715" y="277168"/>
                  </a:lnTo>
                  <a:cubicBezTo>
                    <a:pt x="4245692" y="281091"/>
                    <a:pt x="4236343" y="280796"/>
                    <a:pt x="4230832" y="276507"/>
                  </a:cubicBezTo>
                  <a:lnTo>
                    <a:pt x="4219008" y="267308"/>
                  </a:lnTo>
                  <a:cubicBezTo>
                    <a:pt x="4213497" y="263022"/>
                    <a:pt x="4213911" y="256365"/>
                    <a:pt x="4219932" y="252444"/>
                  </a:cubicBezTo>
                  <a:lnTo>
                    <a:pt x="4232859" y="244024"/>
                  </a:lnTo>
                  <a:cubicBezTo>
                    <a:pt x="4235869" y="242063"/>
                    <a:pt x="4239712" y="241155"/>
                    <a:pt x="4243490" y="241274"/>
                  </a:cubicBezTo>
                  <a:close/>
                  <a:moveTo>
                    <a:pt x="2949033" y="241274"/>
                  </a:moveTo>
                  <a:cubicBezTo>
                    <a:pt x="2952812" y="241395"/>
                    <a:pt x="2956526" y="242539"/>
                    <a:pt x="2959283" y="244684"/>
                  </a:cubicBezTo>
                  <a:lnTo>
                    <a:pt x="2971109" y="253884"/>
                  </a:lnTo>
                  <a:cubicBezTo>
                    <a:pt x="2976620" y="258172"/>
                    <a:pt x="2976205" y="264825"/>
                    <a:pt x="2970184" y="268751"/>
                  </a:cubicBezTo>
                  <a:lnTo>
                    <a:pt x="2957257" y="277168"/>
                  </a:lnTo>
                  <a:cubicBezTo>
                    <a:pt x="2951234" y="281091"/>
                    <a:pt x="2941886" y="280796"/>
                    <a:pt x="2936375" y="276507"/>
                  </a:cubicBezTo>
                  <a:lnTo>
                    <a:pt x="2924549" y="267308"/>
                  </a:lnTo>
                  <a:cubicBezTo>
                    <a:pt x="2919040" y="263022"/>
                    <a:pt x="2919453" y="256365"/>
                    <a:pt x="2925476" y="252444"/>
                  </a:cubicBezTo>
                  <a:lnTo>
                    <a:pt x="2938402" y="244024"/>
                  </a:lnTo>
                  <a:cubicBezTo>
                    <a:pt x="2941412" y="242063"/>
                    <a:pt x="2945254" y="241155"/>
                    <a:pt x="2949033" y="241274"/>
                  </a:cubicBezTo>
                  <a:close/>
                  <a:moveTo>
                    <a:pt x="1657025" y="241274"/>
                  </a:moveTo>
                  <a:cubicBezTo>
                    <a:pt x="1660807" y="241395"/>
                    <a:pt x="1664520" y="242539"/>
                    <a:pt x="1667276" y="244684"/>
                  </a:cubicBezTo>
                  <a:lnTo>
                    <a:pt x="1679102" y="253884"/>
                  </a:lnTo>
                  <a:cubicBezTo>
                    <a:pt x="1684613" y="258172"/>
                    <a:pt x="1684197" y="264825"/>
                    <a:pt x="1678175" y="268751"/>
                  </a:cubicBezTo>
                  <a:lnTo>
                    <a:pt x="1665249" y="277168"/>
                  </a:lnTo>
                  <a:cubicBezTo>
                    <a:pt x="1659227" y="281091"/>
                    <a:pt x="1649878" y="280796"/>
                    <a:pt x="1644367" y="276507"/>
                  </a:cubicBezTo>
                  <a:lnTo>
                    <a:pt x="1632543" y="267308"/>
                  </a:lnTo>
                  <a:cubicBezTo>
                    <a:pt x="1627032" y="263022"/>
                    <a:pt x="1627446" y="256365"/>
                    <a:pt x="1633467" y="252444"/>
                  </a:cubicBezTo>
                  <a:lnTo>
                    <a:pt x="1646395" y="244024"/>
                  </a:lnTo>
                  <a:cubicBezTo>
                    <a:pt x="1649404" y="242063"/>
                    <a:pt x="1653247" y="241155"/>
                    <a:pt x="1657025" y="241274"/>
                  </a:cubicBezTo>
                  <a:close/>
                  <a:moveTo>
                    <a:pt x="4405513" y="231877"/>
                  </a:moveTo>
                  <a:cubicBezTo>
                    <a:pt x="4411052" y="231877"/>
                    <a:pt x="4416593" y="233382"/>
                    <a:pt x="4420821" y="236390"/>
                  </a:cubicBezTo>
                  <a:lnTo>
                    <a:pt x="4482156" y="280053"/>
                  </a:lnTo>
                  <a:cubicBezTo>
                    <a:pt x="4490609" y="286073"/>
                    <a:pt x="4490609" y="295829"/>
                    <a:pt x="4482156" y="301849"/>
                  </a:cubicBezTo>
                  <a:lnTo>
                    <a:pt x="4400191" y="360196"/>
                  </a:lnTo>
                  <a:cubicBezTo>
                    <a:pt x="4391736" y="366214"/>
                    <a:pt x="4378029" y="366214"/>
                    <a:pt x="4369576" y="360196"/>
                  </a:cubicBezTo>
                  <a:lnTo>
                    <a:pt x="4308239" y="316532"/>
                  </a:lnTo>
                  <a:cubicBezTo>
                    <a:pt x="4299785" y="310514"/>
                    <a:pt x="4299785" y="300757"/>
                    <a:pt x="4308239" y="294738"/>
                  </a:cubicBezTo>
                  <a:lnTo>
                    <a:pt x="4390205" y="236390"/>
                  </a:lnTo>
                  <a:cubicBezTo>
                    <a:pt x="4394433" y="233382"/>
                    <a:pt x="4399972" y="231877"/>
                    <a:pt x="4405513" y="231877"/>
                  </a:cubicBezTo>
                  <a:close/>
                  <a:moveTo>
                    <a:pt x="3110793" y="231877"/>
                  </a:moveTo>
                  <a:cubicBezTo>
                    <a:pt x="3116332" y="231877"/>
                    <a:pt x="3121873" y="233382"/>
                    <a:pt x="3126101" y="236390"/>
                  </a:cubicBezTo>
                  <a:lnTo>
                    <a:pt x="3187438" y="280053"/>
                  </a:lnTo>
                  <a:cubicBezTo>
                    <a:pt x="3195892" y="286073"/>
                    <a:pt x="3195892" y="295829"/>
                    <a:pt x="3187438" y="301849"/>
                  </a:cubicBezTo>
                  <a:lnTo>
                    <a:pt x="3105471" y="360196"/>
                  </a:lnTo>
                  <a:cubicBezTo>
                    <a:pt x="3097016" y="366214"/>
                    <a:pt x="3083311" y="366214"/>
                    <a:pt x="3074856" y="360196"/>
                  </a:cubicBezTo>
                  <a:lnTo>
                    <a:pt x="3013519" y="316532"/>
                  </a:lnTo>
                  <a:cubicBezTo>
                    <a:pt x="3005066" y="310514"/>
                    <a:pt x="3005066" y="300757"/>
                    <a:pt x="3013519" y="294738"/>
                  </a:cubicBezTo>
                  <a:lnTo>
                    <a:pt x="3095485" y="236390"/>
                  </a:lnTo>
                  <a:cubicBezTo>
                    <a:pt x="3099713" y="233382"/>
                    <a:pt x="3105254" y="231877"/>
                    <a:pt x="3110793" y="231877"/>
                  </a:cubicBezTo>
                  <a:close/>
                  <a:moveTo>
                    <a:pt x="1816335" y="231877"/>
                  </a:moveTo>
                  <a:cubicBezTo>
                    <a:pt x="1821874" y="231877"/>
                    <a:pt x="1827416" y="233382"/>
                    <a:pt x="1831643" y="236390"/>
                  </a:cubicBezTo>
                  <a:lnTo>
                    <a:pt x="1892978" y="280053"/>
                  </a:lnTo>
                  <a:cubicBezTo>
                    <a:pt x="1901433" y="286073"/>
                    <a:pt x="1901433" y="295829"/>
                    <a:pt x="1892978" y="301849"/>
                  </a:cubicBezTo>
                  <a:lnTo>
                    <a:pt x="1811013" y="360196"/>
                  </a:lnTo>
                  <a:cubicBezTo>
                    <a:pt x="1802560" y="366214"/>
                    <a:pt x="1788853" y="366214"/>
                    <a:pt x="1780396" y="360196"/>
                  </a:cubicBezTo>
                  <a:lnTo>
                    <a:pt x="1719061" y="316532"/>
                  </a:lnTo>
                  <a:cubicBezTo>
                    <a:pt x="1710606" y="310514"/>
                    <a:pt x="1710606" y="300757"/>
                    <a:pt x="1719061" y="294738"/>
                  </a:cubicBezTo>
                  <a:lnTo>
                    <a:pt x="1801028" y="236390"/>
                  </a:lnTo>
                  <a:cubicBezTo>
                    <a:pt x="1805255" y="233382"/>
                    <a:pt x="1810794" y="231877"/>
                    <a:pt x="1816335" y="231877"/>
                  </a:cubicBezTo>
                  <a:close/>
                  <a:moveTo>
                    <a:pt x="524328" y="231877"/>
                  </a:moveTo>
                  <a:cubicBezTo>
                    <a:pt x="529869" y="231877"/>
                    <a:pt x="535409" y="233382"/>
                    <a:pt x="539634" y="236390"/>
                  </a:cubicBezTo>
                  <a:lnTo>
                    <a:pt x="600973" y="280053"/>
                  </a:lnTo>
                  <a:cubicBezTo>
                    <a:pt x="609426" y="286073"/>
                    <a:pt x="609426" y="295829"/>
                    <a:pt x="600973" y="301849"/>
                  </a:cubicBezTo>
                  <a:lnTo>
                    <a:pt x="519006" y="360196"/>
                  </a:lnTo>
                  <a:cubicBezTo>
                    <a:pt x="510551" y="366214"/>
                    <a:pt x="496846" y="366214"/>
                    <a:pt x="488391" y="360196"/>
                  </a:cubicBezTo>
                  <a:lnTo>
                    <a:pt x="427056" y="316532"/>
                  </a:lnTo>
                  <a:cubicBezTo>
                    <a:pt x="418600" y="310514"/>
                    <a:pt x="418600" y="300757"/>
                    <a:pt x="427056" y="294738"/>
                  </a:cubicBezTo>
                  <a:lnTo>
                    <a:pt x="509020" y="236390"/>
                  </a:lnTo>
                  <a:cubicBezTo>
                    <a:pt x="513248" y="233382"/>
                    <a:pt x="518787" y="231877"/>
                    <a:pt x="524328" y="231877"/>
                  </a:cubicBezTo>
                  <a:close/>
                  <a:moveTo>
                    <a:pt x="4027706" y="230803"/>
                  </a:moveTo>
                  <a:cubicBezTo>
                    <a:pt x="4031485" y="230922"/>
                    <a:pt x="4035201" y="232067"/>
                    <a:pt x="4037954" y="234210"/>
                  </a:cubicBezTo>
                  <a:lnTo>
                    <a:pt x="4049781" y="243411"/>
                  </a:lnTo>
                  <a:cubicBezTo>
                    <a:pt x="4055292" y="247699"/>
                    <a:pt x="4054879" y="254353"/>
                    <a:pt x="4048856" y="258276"/>
                  </a:cubicBezTo>
                  <a:lnTo>
                    <a:pt x="4035930" y="266696"/>
                  </a:lnTo>
                  <a:cubicBezTo>
                    <a:pt x="4029908" y="270619"/>
                    <a:pt x="4020559" y="270321"/>
                    <a:pt x="4015048" y="266035"/>
                  </a:cubicBezTo>
                  <a:lnTo>
                    <a:pt x="4003222" y="256834"/>
                  </a:lnTo>
                  <a:cubicBezTo>
                    <a:pt x="3997713" y="252548"/>
                    <a:pt x="3998127" y="245892"/>
                    <a:pt x="4004148" y="241970"/>
                  </a:cubicBezTo>
                  <a:lnTo>
                    <a:pt x="4017075" y="233551"/>
                  </a:lnTo>
                  <a:cubicBezTo>
                    <a:pt x="4020085" y="231588"/>
                    <a:pt x="4023927" y="230683"/>
                    <a:pt x="4027706" y="230803"/>
                  </a:cubicBezTo>
                  <a:close/>
                  <a:moveTo>
                    <a:pt x="2733248" y="230803"/>
                  </a:moveTo>
                  <a:cubicBezTo>
                    <a:pt x="2737028" y="230922"/>
                    <a:pt x="2740744" y="232067"/>
                    <a:pt x="2743497" y="234210"/>
                  </a:cubicBezTo>
                  <a:lnTo>
                    <a:pt x="2755325" y="243411"/>
                  </a:lnTo>
                  <a:cubicBezTo>
                    <a:pt x="2760836" y="247699"/>
                    <a:pt x="2760420" y="254353"/>
                    <a:pt x="2754398" y="258276"/>
                  </a:cubicBezTo>
                  <a:lnTo>
                    <a:pt x="2741473" y="266696"/>
                  </a:lnTo>
                  <a:cubicBezTo>
                    <a:pt x="2735452" y="270619"/>
                    <a:pt x="2726102" y="270321"/>
                    <a:pt x="2720591" y="266035"/>
                  </a:cubicBezTo>
                  <a:lnTo>
                    <a:pt x="2708765" y="256834"/>
                  </a:lnTo>
                  <a:cubicBezTo>
                    <a:pt x="2703254" y="252548"/>
                    <a:pt x="2703670" y="245892"/>
                    <a:pt x="2709692" y="241970"/>
                  </a:cubicBezTo>
                  <a:lnTo>
                    <a:pt x="2722617" y="233551"/>
                  </a:lnTo>
                  <a:cubicBezTo>
                    <a:pt x="2725627" y="231588"/>
                    <a:pt x="2729470" y="230683"/>
                    <a:pt x="2733248" y="230803"/>
                  </a:cubicBezTo>
                  <a:close/>
                  <a:moveTo>
                    <a:pt x="1441241" y="230803"/>
                  </a:moveTo>
                  <a:cubicBezTo>
                    <a:pt x="1445020" y="230922"/>
                    <a:pt x="1448736" y="232067"/>
                    <a:pt x="1451490" y="234210"/>
                  </a:cubicBezTo>
                  <a:lnTo>
                    <a:pt x="1463316" y="243411"/>
                  </a:lnTo>
                  <a:cubicBezTo>
                    <a:pt x="1468827" y="247699"/>
                    <a:pt x="1468413" y="254353"/>
                    <a:pt x="1462391" y="258276"/>
                  </a:cubicBezTo>
                  <a:lnTo>
                    <a:pt x="1449467" y="266696"/>
                  </a:lnTo>
                  <a:cubicBezTo>
                    <a:pt x="1443444" y="270619"/>
                    <a:pt x="1434094" y="270321"/>
                    <a:pt x="1428585" y="266035"/>
                  </a:cubicBezTo>
                  <a:lnTo>
                    <a:pt x="1416757" y="256834"/>
                  </a:lnTo>
                  <a:cubicBezTo>
                    <a:pt x="1411248" y="252548"/>
                    <a:pt x="1411662" y="245892"/>
                    <a:pt x="1417684" y="241970"/>
                  </a:cubicBezTo>
                  <a:lnTo>
                    <a:pt x="1430610" y="233551"/>
                  </a:lnTo>
                  <a:cubicBezTo>
                    <a:pt x="1433621" y="231588"/>
                    <a:pt x="1437462" y="230683"/>
                    <a:pt x="1441241" y="230803"/>
                  </a:cubicBezTo>
                  <a:close/>
                  <a:moveTo>
                    <a:pt x="4125070" y="228973"/>
                  </a:moveTo>
                  <a:cubicBezTo>
                    <a:pt x="4128939" y="228973"/>
                    <a:pt x="4132811" y="230024"/>
                    <a:pt x="4135764" y="232127"/>
                  </a:cubicBezTo>
                  <a:lnTo>
                    <a:pt x="4177933" y="262146"/>
                  </a:lnTo>
                  <a:cubicBezTo>
                    <a:pt x="4183840" y="266351"/>
                    <a:pt x="4183840" y="273167"/>
                    <a:pt x="4177933" y="277370"/>
                  </a:cubicBezTo>
                  <a:lnTo>
                    <a:pt x="4116747" y="320928"/>
                  </a:lnTo>
                  <a:cubicBezTo>
                    <a:pt x="4110840" y="325133"/>
                    <a:pt x="4101266" y="325133"/>
                    <a:pt x="4095359" y="320928"/>
                  </a:cubicBezTo>
                  <a:lnTo>
                    <a:pt x="4053190" y="290908"/>
                  </a:lnTo>
                  <a:cubicBezTo>
                    <a:pt x="4047283" y="286705"/>
                    <a:pt x="4047283" y="279886"/>
                    <a:pt x="4053190" y="275684"/>
                  </a:cubicBezTo>
                  <a:lnTo>
                    <a:pt x="4114376" y="232127"/>
                  </a:lnTo>
                  <a:cubicBezTo>
                    <a:pt x="4117330" y="230024"/>
                    <a:pt x="4121199" y="228973"/>
                    <a:pt x="4125070" y="228973"/>
                  </a:cubicBezTo>
                  <a:close/>
                  <a:moveTo>
                    <a:pt x="2830614" y="228973"/>
                  </a:moveTo>
                  <a:cubicBezTo>
                    <a:pt x="2834482" y="228973"/>
                    <a:pt x="2838353" y="230024"/>
                    <a:pt x="2841306" y="232127"/>
                  </a:cubicBezTo>
                  <a:lnTo>
                    <a:pt x="2883476" y="262146"/>
                  </a:lnTo>
                  <a:cubicBezTo>
                    <a:pt x="2889382" y="266351"/>
                    <a:pt x="2889382" y="273167"/>
                    <a:pt x="2883476" y="277370"/>
                  </a:cubicBezTo>
                  <a:lnTo>
                    <a:pt x="2822287" y="320928"/>
                  </a:lnTo>
                  <a:cubicBezTo>
                    <a:pt x="2816383" y="325133"/>
                    <a:pt x="2806806" y="325133"/>
                    <a:pt x="2800903" y="320928"/>
                  </a:cubicBezTo>
                  <a:lnTo>
                    <a:pt x="2758731" y="290908"/>
                  </a:lnTo>
                  <a:cubicBezTo>
                    <a:pt x="2752827" y="286705"/>
                    <a:pt x="2752827" y="279886"/>
                    <a:pt x="2758731" y="275684"/>
                  </a:cubicBezTo>
                  <a:lnTo>
                    <a:pt x="2819918" y="232127"/>
                  </a:lnTo>
                  <a:cubicBezTo>
                    <a:pt x="2822872" y="230024"/>
                    <a:pt x="2826742" y="228973"/>
                    <a:pt x="2830614" y="228973"/>
                  </a:cubicBezTo>
                  <a:close/>
                  <a:moveTo>
                    <a:pt x="1538605" y="228973"/>
                  </a:moveTo>
                  <a:cubicBezTo>
                    <a:pt x="1542474" y="228973"/>
                    <a:pt x="1546346" y="230024"/>
                    <a:pt x="1549296" y="232127"/>
                  </a:cubicBezTo>
                  <a:lnTo>
                    <a:pt x="1591468" y="262146"/>
                  </a:lnTo>
                  <a:cubicBezTo>
                    <a:pt x="1597375" y="266351"/>
                    <a:pt x="1597375" y="273167"/>
                    <a:pt x="1591468" y="277370"/>
                  </a:cubicBezTo>
                  <a:lnTo>
                    <a:pt x="1530282" y="320928"/>
                  </a:lnTo>
                  <a:cubicBezTo>
                    <a:pt x="1524375" y="325133"/>
                    <a:pt x="1514801" y="325133"/>
                    <a:pt x="1508896" y="320928"/>
                  </a:cubicBezTo>
                  <a:lnTo>
                    <a:pt x="1466724" y="290908"/>
                  </a:lnTo>
                  <a:cubicBezTo>
                    <a:pt x="1460819" y="286705"/>
                    <a:pt x="1460819" y="279886"/>
                    <a:pt x="1466722" y="275684"/>
                  </a:cubicBezTo>
                  <a:lnTo>
                    <a:pt x="1527912" y="232127"/>
                  </a:lnTo>
                  <a:cubicBezTo>
                    <a:pt x="1530864" y="230024"/>
                    <a:pt x="1534734" y="228973"/>
                    <a:pt x="1538605" y="228973"/>
                  </a:cubicBezTo>
                  <a:close/>
                  <a:moveTo>
                    <a:pt x="4324413" y="218582"/>
                  </a:moveTo>
                  <a:cubicBezTo>
                    <a:pt x="4328193" y="218703"/>
                    <a:pt x="4331906" y="219847"/>
                    <a:pt x="4334662" y="221993"/>
                  </a:cubicBezTo>
                  <a:lnTo>
                    <a:pt x="4346490" y="231192"/>
                  </a:lnTo>
                  <a:cubicBezTo>
                    <a:pt x="4352001" y="235478"/>
                    <a:pt x="4351585" y="242135"/>
                    <a:pt x="4345561" y="246056"/>
                  </a:cubicBezTo>
                  <a:lnTo>
                    <a:pt x="4332637" y="254476"/>
                  </a:lnTo>
                  <a:cubicBezTo>
                    <a:pt x="4326615" y="258399"/>
                    <a:pt x="4317266" y="258104"/>
                    <a:pt x="4311755" y="253816"/>
                  </a:cubicBezTo>
                  <a:lnTo>
                    <a:pt x="4299927" y="244616"/>
                  </a:lnTo>
                  <a:cubicBezTo>
                    <a:pt x="4294419" y="240328"/>
                    <a:pt x="4294834" y="233675"/>
                    <a:pt x="4300854" y="229752"/>
                  </a:cubicBezTo>
                  <a:lnTo>
                    <a:pt x="4313780" y="221332"/>
                  </a:lnTo>
                  <a:cubicBezTo>
                    <a:pt x="4316792" y="219371"/>
                    <a:pt x="4320635" y="218463"/>
                    <a:pt x="4324413" y="218582"/>
                  </a:cubicBezTo>
                  <a:close/>
                  <a:moveTo>
                    <a:pt x="3029694" y="218582"/>
                  </a:moveTo>
                  <a:cubicBezTo>
                    <a:pt x="3033475" y="218703"/>
                    <a:pt x="3037189" y="219847"/>
                    <a:pt x="3039944" y="221993"/>
                  </a:cubicBezTo>
                  <a:lnTo>
                    <a:pt x="3051771" y="231192"/>
                  </a:lnTo>
                  <a:cubicBezTo>
                    <a:pt x="3057279" y="235478"/>
                    <a:pt x="3056868" y="242135"/>
                    <a:pt x="3050843" y="246056"/>
                  </a:cubicBezTo>
                  <a:lnTo>
                    <a:pt x="3037917" y="254476"/>
                  </a:lnTo>
                  <a:cubicBezTo>
                    <a:pt x="3031898" y="258399"/>
                    <a:pt x="3022546" y="258104"/>
                    <a:pt x="3017036" y="253816"/>
                  </a:cubicBezTo>
                  <a:lnTo>
                    <a:pt x="3005210" y="244616"/>
                  </a:lnTo>
                  <a:cubicBezTo>
                    <a:pt x="2999699" y="240328"/>
                    <a:pt x="3000117" y="233675"/>
                    <a:pt x="3006135" y="229752"/>
                  </a:cubicBezTo>
                  <a:lnTo>
                    <a:pt x="3019062" y="221332"/>
                  </a:lnTo>
                  <a:cubicBezTo>
                    <a:pt x="3022073" y="219371"/>
                    <a:pt x="3025915" y="218463"/>
                    <a:pt x="3029694" y="218582"/>
                  </a:cubicBezTo>
                  <a:close/>
                  <a:moveTo>
                    <a:pt x="1735236" y="218582"/>
                  </a:moveTo>
                  <a:cubicBezTo>
                    <a:pt x="1739015" y="218703"/>
                    <a:pt x="1742731" y="219847"/>
                    <a:pt x="1745487" y="221993"/>
                  </a:cubicBezTo>
                  <a:lnTo>
                    <a:pt x="1757312" y="231192"/>
                  </a:lnTo>
                  <a:cubicBezTo>
                    <a:pt x="1762823" y="235478"/>
                    <a:pt x="1762408" y="242135"/>
                    <a:pt x="1756387" y="246056"/>
                  </a:cubicBezTo>
                  <a:lnTo>
                    <a:pt x="1743460" y="254476"/>
                  </a:lnTo>
                  <a:cubicBezTo>
                    <a:pt x="1737439" y="258399"/>
                    <a:pt x="1728089" y="258104"/>
                    <a:pt x="1722578" y="253816"/>
                  </a:cubicBezTo>
                  <a:lnTo>
                    <a:pt x="1710752" y="244616"/>
                  </a:lnTo>
                  <a:cubicBezTo>
                    <a:pt x="1705240" y="240328"/>
                    <a:pt x="1705657" y="233675"/>
                    <a:pt x="1711679" y="229752"/>
                  </a:cubicBezTo>
                  <a:lnTo>
                    <a:pt x="1724604" y="221332"/>
                  </a:lnTo>
                  <a:cubicBezTo>
                    <a:pt x="1727617" y="219371"/>
                    <a:pt x="1731459" y="218463"/>
                    <a:pt x="1735236" y="218582"/>
                  </a:cubicBezTo>
                  <a:close/>
                  <a:moveTo>
                    <a:pt x="443229" y="218582"/>
                  </a:moveTo>
                  <a:cubicBezTo>
                    <a:pt x="447010" y="218703"/>
                    <a:pt x="450723" y="219847"/>
                    <a:pt x="453480" y="221993"/>
                  </a:cubicBezTo>
                  <a:lnTo>
                    <a:pt x="465305" y="231192"/>
                  </a:lnTo>
                  <a:cubicBezTo>
                    <a:pt x="470814" y="235478"/>
                    <a:pt x="470401" y="242135"/>
                    <a:pt x="464378" y="246056"/>
                  </a:cubicBezTo>
                  <a:lnTo>
                    <a:pt x="451452" y="254476"/>
                  </a:lnTo>
                  <a:cubicBezTo>
                    <a:pt x="445432" y="258399"/>
                    <a:pt x="436081" y="258104"/>
                    <a:pt x="430571" y="253816"/>
                  </a:cubicBezTo>
                  <a:lnTo>
                    <a:pt x="418745" y="244616"/>
                  </a:lnTo>
                  <a:lnTo>
                    <a:pt x="419095" y="238997"/>
                  </a:lnTo>
                  <a:lnTo>
                    <a:pt x="425047" y="226250"/>
                  </a:lnTo>
                  <a:lnTo>
                    <a:pt x="432597" y="221332"/>
                  </a:lnTo>
                  <a:cubicBezTo>
                    <a:pt x="435608" y="219371"/>
                    <a:pt x="439450" y="218463"/>
                    <a:pt x="443229" y="218582"/>
                  </a:cubicBezTo>
                  <a:close/>
                  <a:moveTo>
                    <a:pt x="3929187" y="211169"/>
                  </a:moveTo>
                  <a:cubicBezTo>
                    <a:pt x="3933364" y="211207"/>
                    <a:pt x="3937521" y="212374"/>
                    <a:pt x="3940670" y="214667"/>
                  </a:cubicBezTo>
                  <a:lnTo>
                    <a:pt x="3954178" y="224516"/>
                  </a:lnTo>
                  <a:cubicBezTo>
                    <a:pt x="3960476" y="229107"/>
                    <a:pt x="3960354" y="236458"/>
                    <a:pt x="3953906" y="240943"/>
                  </a:cubicBezTo>
                  <a:lnTo>
                    <a:pt x="3893655" y="282833"/>
                  </a:lnTo>
                  <a:cubicBezTo>
                    <a:pt x="3887209" y="287316"/>
                    <a:pt x="3876880" y="287229"/>
                    <a:pt x="3870580" y="282642"/>
                  </a:cubicBezTo>
                  <a:lnTo>
                    <a:pt x="3857070" y="272794"/>
                  </a:lnTo>
                  <a:cubicBezTo>
                    <a:pt x="3850774" y="268203"/>
                    <a:pt x="3850895" y="260849"/>
                    <a:pt x="3857341" y="256367"/>
                  </a:cubicBezTo>
                  <a:lnTo>
                    <a:pt x="3917595" y="214474"/>
                  </a:lnTo>
                  <a:cubicBezTo>
                    <a:pt x="3920819" y="212234"/>
                    <a:pt x="3925014" y="211134"/>
                    <a:pt x="3929187" y="211169"/>
                  </a:cubicBezTo>
                  <a:close/>
                  <a:moveTo>
                    <a:pt x="2634731" y="211169"/>
                  </a:moveTo>
                  <a:cubicBezTo>
                    <a:pt x="2638904" y="211207"/>
                    <a:pt x="2643063" y="212374"/>
                    <a:pt x="2646210" y="214667"/>
                  </a:cubicBezTo>
                  <a:lnTo>
                    <a:pt x="2659722" y="224516"/>
                  </a:lnTo>
                  <a:cubicBezTo>
                    <a:pt x="2666018" y="229107"/>
                    <a:pt x="2665897" y="236458"/>
                    <a:pt x="2659448" y="240943"/>
                  </a:cubicBezTo>
                  <a:lnTo>
                    <a:pt x="2599199" y="282833"/>
                  </a:lnTo>
                  <a:cubicBezTo>
                    <a:pt x="2592750" y="287316"/>
                    <a:pt x="2582420" y="287229"/>
                    <a:pt x="2576122" y="282642"/>
                  </a:cubicBezTo>
                  <a:lnTo>
                    <a:pt x="2562612" y="272794"/>
                  </a:lnTo>
                  <a:cubicBezTo>
                    <a:pt x="2556316" y="268203"/>
                    <a:pt x="2556437" y="260849"/>
                    <a:pt x="2562884" y="256367"/>
                  </a:cubicBezTo>
                  <a:lnTo>
                    <a:pt x="2623137" y="214474"/>
                  </a:lnTo>
                  <a:cubicBezTo>
                    <a:pt x="2626362" y="212234"/>
                    <a:pt x="2630556" y="211134"/>
                    <a:pt x="2634731" y="211169"/>
                  </a:cubicBezTo>
                  <a:close/>
                  <a:moveTo>
                    <a:pt x="1342724" y="211169"/>
                  </a:moveTo>
                  <a:cubicBezTo>
                    <a:pt x="1346898" y="211207"/>
                    <a:pt x="1351056" y="212374"/>
                    <a:pt x="1354204" y="214667"/>
                  </a:cubicBezTo>
                  <a:lnTo>
                    <a:pt x="1367717" y="224516"/>
                  </a:lnTo>
                  <a:cubicBezTo>
                    <a:pt x="1374012" y="229107"/>
                    <a:pt x="1373892" y="236458"/>
                    <a:pt x="1367443" y="240943"/>
                  </a:cubicBezTo>
                  <a:lnTo>
                    <a:pt x="1307190" y="282833"/>
                  </a:lnTo>
                  <a:cubicBezTo>
                    <a:pt x="1300741" y="287316"/>
                    <a:pt x="1290412" y="287229"/>
                    <a:pt x="1284115" y="282642"/>
                  </a:cubicBezTo>
                  <a:lnTo>
                    <a:pt x="1270604" y="272794"/>
                  </a:lnTo>
                  <a:cubicBezTo>
                    <a:pt x="1264307" y="268203"/>
                    <a:pt x="1264432" y="260849"/>
                    <a:pt x="1270876" y="256367"/>
                  </a:cubicBezTo>
                  <a:lnTo>
                    <a:pt x="1331130" y="214474"/>
                  </a:lnTo>
                  <a:cubicBezTo>
                    <a:pt x="1334354" y="212234"/>
                    <a:pt x="1338549" y="211134"/>
                    <a:pt x="1342724" y="211169"/>
                  </a:cubicBezTo>
                  <a:close/>
                  <a:moveTo>
                    <a:pt x="4903637" y="163085"/>
                  </a:moveTo>
                  <a:cubicBezTo>
                    <a:pt x="4909325" y="163086"/>
                    <a:pt x="4915017" y="164631"/>
                    <a:pt x="4919359" y="167720"/>
                  </a:cubicBezTo>
                  <a:lnTo>
                    <a:pt x="5025681" y="243407"/>
                  </a:lnTo>
                  <a:cubicBezTo>
                    <a:pt x="5034362" y="249590"/>
                    <a:pt x="5034366" y="259611"/>
                    <a:pt x="5025681" y="265795"/>
                  </a:cubicBezTo>
                  <a:lnTo>
                    <a:pt x="4892817" y="360373"/>
                  </a:lnTo>
                  <a:cubicBezTo>
                    <a:pt x="4884135" y="366554"/>
                    <a:pt x="4870055" y="366554"/>
                    <a:pt x="4861370" y="360373"/>
                  </a:cubicBezTo>
                  <a:lnTo>
                    <a:pt x="4755049" y="284686"/>
                  </a:lnTo>
                  <a:cubicBezTo>
                    <a:pt x="4746365" y="278505"/>
                    <a:pt x="4746365" y="268481"/>
                    <a:pt x="4755049" y="262301"/>
                  </a:cubicBezTo>
                  <a:lnTo>
                    <a:pt x="4887911" y="167720"/>
                  </a:lnTo>
                  <a:cubicBezTo>
                    <a:pt x="4892255" y="164631"/>
                    <a:pt x="4897945" y="163085"/>
                    <a:pt x="4903637" y="163085"/>
                  </a:cubicBezTo>
                  <a:close/>
                  <a:moveTo>
                    <a:pt x="3608917" y="163085"/>
                  </a:moveTo>
                  <a:cubicBezTo>
                    <a:pt x="3614607" y="163086"/>
                    <a:pt x="3620297" y="164631"/>
                    <a:pt x="3624639" y="167720"/>
                  </a:cubicBezTo>
                  <a:lnTo>
                    <a:pt x="3730961" y="243407"/>
                  </a:lnTo>
                  <a:cubicBezTo>
                    <a:pt x="3739646" y="249590"/>
                    <a:pt x="3739647" y="259611"/>
                    <a:pt x="3730961" y="265795"/>
                  </a:cubicBezTo>
                  <a:lnTo>
                    <a:pt x="3598100" y="360373"/>
                  </a:lnTo>
                  <a:cubicBezTo>
                    <a:pt x="3589415" y="366554"/>
                    <a:pt x="3575335" y="366554"/>
                    <a:pt x="3566650" y="360373"/>
                  </a:cubicBezTo>
                  <a:lnTo>
                    <a:pt x="3460329" y="284686"/>
                  </a:lnTo>
                  <a:cubicBezTo>
                    <a:pt x="3451645" y="278505"/>
                    <a:pt x="3451645" y="268481"/>
                    <a:pt x="3460329" y="262301"/>
                  </a:cubicBezTo>
                  <a:lnTo>
                    <a:pt x="3593193" y="167720"/>
                  </a:lnTo>
                  <a:cubicBezTo>
                    <a:pt x="3597535" y="164631"/>
                    <a:pt x="3603227" y="163085"/>
                    <a:pt x="3608917" y="163085"/>
                  </a:cubicBezTo>
                  <a:close/>
                  <a:moveTo>
                    <a:pt x="2314460" y="163085"/>
                  </a:moveTo>
                  <a:cubicBezTo>
                    <a:pt x="2320149" y="163086"/>
                    <a:pt x="2325840" y="164631"/>
                    <a:pt x="2330183" y="167720"/>
                  </a:cubicBezTo>
                  <a:lnTo>
                    <a:pt x="2436504" y="243407"/>
                  </a:lnTo>
                  <a:cubicBezTo>
                    <a:pt x="2445188" y="249590"/>
                    <a:pt x="2445188" y="259611"/>
                    <a:pt x="2436504" y="265795"/>
                  </a:cubicBezTo>
                  <a:lnTo>
                    <a:pt x="2303640" y="360373"/>
                  </a:lnTo>
                  <a:cubicBezTo>
                    <a:pt x="2294955" y="366554"/>
                    <a:pt x="2280879" y="366554"/>
                    <a:pt x="2272194" y="360373"/>
                  </a:cubicBezTo>
                  <a:lnTo>
                    <a:pt x="2165872" y="284686"/>
                  </a:lnTo>
                  <a:cubicBezTo>
                    <a:pt x="2157187" y="278505"/>
                    <a:pt x="2157187" y="268481"/>
                    <a:pt x="2165872" y="262301"/>
                  </a:cubicBezTo>
                  <a:lnTo>
                    <a:pt x="2298736" y="167720"/>
                  </a:lnTo>
                  <a:cubicBezTo>
                    <a:pt x="2303077" y="164631"/>
                    <a:pt x="2308767" y="163085"/>
                    <a:pt x="2314460" y="163085"/>
                  </a:cubicBezTo>
                  <a:close/>
                  <a:moveTo>
                    <a:pt x="1022452" y="163085"/>
                  </a:moveTo>
                  <a:cubicBezTo>
                    <a:pt x="1028140" y="163086"/>
                    <a:pt x="1033834" y="164631"/>
                    <a:pt x="1038174" y="167720"/>
                  </a:cubicBezTo>
                  <a:lnTo>
                    <a:pt x="1144496" y="243407"/>
                  </a:lnTo>
                  <a:cubicBezTo>
                    <a:pt x="1153181" y="249590"/>
                    <a:pt x="1153181" y="259611"/>
                    <a:pt x="1144496" y="265795"/>
                  </a:cubicBezTo>
                  <a:lnTo>
                    <a:pt x="1011634" y="360373"/>
                  </a:lnTo>
                  <a:cubicBezTo>
                    <a:pt x="1002950" y="366554"/>
                    <a:pt x="988870" y="366554"/>
                    <a:pt x="980187" y="360373"/>
                  </a:cubicBezTo>
                  <a:lnTo>
                    <a:pt x="873864" y="284686"/>
                  </a:lnTo>
                  <a:cubicBezTo>
                    <a:pt x="865182" y="278505"/>
                    <a:pt x="865182" y="268481"/>
                    <a:pt x="873864" y="262301"/>
                  </a:cubicBezTo>
                  <a:lnTo>
                    <a:pt x="1006728" y="167720"/>
                  </a:lnTo>
                  <a:cubicBezTo>
                    <a:pt x="1011070" y="164631"/>
                    <a:pt x="1016760" y="163085"/>
                    <a:pt x="1022452" y="163085"/>
                  </a:cubicBezTo>
                  <a:close/>
                  <a:moveTo>
                    <a:pt x="4541604" y="159604"/>
                  </a:moveTo>
                  <a:cubicBezTo>
                    <a:pt x="4547292" y="159604"/>
                    <a:pt x="4552979" y="161150"/>
                    <a:pt x="4557319" y="164238"/>
                  </a:cubicBezTo>
                  <a:lnTo>
                    <a:pt x="4649717" y="230014"/>
                  </a:lnTo>
                  <a:cubicBezTo>
                    <a:pt x="4658398" y="236194"/>
                    <a:pt x="4658398" y="246210"/>
                    <a:pt x="4649717" y="252387"/>
                  </a:cubicBezTo>
                  <a:lnTo>
                    <a:pt x="4586742" y="297218"/>
                  </a:lnTo>
                  <a:cubicBezTo>
                    <a:pt x="4578064" y="303397"/>
                    <a:pt x="4563991" y="303397"/>
                    <a:pt x="4555312" y="297218"/>
                  </a:cubicBezTo>
                  <a:lnTo>
                    <a:pt x="4462912" y="231442"/>
                  </a:lnTo>
                  <a:cubicBezTo>
                    <a:pt x="4454233" y="225265"/>
                    <a:pt x="4454233" y="215248"/>
                    <a:pt x="4462912" y="209069"/>
                  </a:cubicBezTo>
                  <a:lnTo>
                    <a:pt x="4525888" y="164238"/>
                  </a:lnTo>
                  <a:cubicBezTo>
                    <a:pt x="4530227" y="161150"/>
                    <a:pt x="4535914" y="159604"/>
                    <a:pt x="4541604" y="159604"/>
                  </a:cubicBezTo>
                  <a:close/>
                  <a:moveTo>
                    <a:pt x="3246883" y="159604"/>
                  </a:moveTo>
                  <a:cubicBezTo>
                    <a:pt x="3252572" y="159604"/>
                    <a:pt x="3258262" y="161150"/>
                    <a:pt x="3262599" y="164238"/>
                  </a:cubicBezTo>
                  <a:lnTo>
                    <a:pt x="3355000" y="230014"/>
                  </a:lnTo>
                  <a:cubicBezTo>
                    <a:pt x="3363680" y="236194"/>
                    <a:pt x="3363680" y="246210"/>
                    <a:pt x="3355000" y="252387"/>
                  </a:cubicBezTo>
                  <a:lnTo>
                    <a:pt x="3292024" y="297218"/>
                  </a:lnTo>
                  <a:cubicBezTo>
                    <a:pt x="3283344" y="303397"/>
                    <a:pt x="3269272" y="303397"/>
                    <a:pt x="3260592" y="297218"/>
                  </a:cubicBezTo>
                  <a:lnTo>
                    <a:pt x="3168193" y="231442"/>
                  </a:lnTo>
                  <a:cubicBezTo>
                    <a:pt x="3159513" y="225265"/>
                    <a:pt x="3159513" y="215248"/>
                    <a:pt x="3168193" y="209069"/>
                  </a:cubicBezTo>
                  <a:lnTo>
                    <a:pt x="3231169" y="164238"/>
                  </a:lnTo>
                  <a:cubicBezTo>
                    <a:pt x="3235510" y="161150"/>
                    <a:pt x="3241197" y="159604"/>
                    <a:pt x="3246883" y="159604"/>
                  </a:cubicBezTo>
                  <a:close/>
                  <a:moveTo>
                    <a:pt x="1952425" y="159604"/>
                  </a:moveTo>
                  <a:cubicBezTo>
                    <a:pt x="1958115" y="159604"/>
                    <a:pt x="1963802" y="161150"/>
                    <a:pt x="1968143" y="164238"/>
                  </a:cubicBezTo>
                  <a:lnTo>
                    <a:pt x="2060540" y="230014"/>
                  </a:lnTo>
                  <a:cubicBezTo>
                    <a:pt x="2069220" y="236194"/>
                    <a:pt x="2069220" y="246210"/>
                    <a:pt x="2060540" y="252387"/>
                  </a:cubicBezTo>
                  <a:lnTo>
                    <a:pt x="1997568" y="297218"/>
                  </a:lnTo>
                  <a:cubicBezTo>
                    <a:pt x="1988884" y="303397"/>
                    <a:pt x="1974813" y="303397"/>
                    <a:pt x="1966134" y="297218"/>
                  </a:cubicBezTo>
                  <a:lnTo>
                    <a:pt x="1873735" y="231442"/>
                  </a:lnTo>
                  <a:cubicBezTo>
                    <a:pt x="1865055" y="225265"/>
                    <a:pt x="1865055" y="215248"/>
                    <a:pt x="1873735" y="209069"/>
                  </a:cubicBezTo>
                  <a:lnTo>
                    <a:pt x="1936710" y="164238"/>
                  </a:lnTo>
                  <a:cubicBezTo>
                    <a:pt x="1941050" y="161150"/>
                    <a:pt x="1946737" y="159604"/>
                    <a:pt x="1952425" y="159604"/>
                  </a:cubicBezTo>
                  <a:close/>
                  <a:moveTo>
                    <a:pt x="660419" y="159604"/>
                  </a:moveTo>
                  <a:cubicBezTo>
                    <a:pt x="666107" y="159604"/>
                    <a:pt x="671794" y="161150"/>
                    <a:pt x="676136" y="164238"/>
                  </a:cubicBezTo>
                  <a:lnTo>
                    <a:pt x="768534" y="230014"/>
                  </a:lnTo>
                  <a:cubicBezTo>
                    <a:pt x="777212" y="236194"/>
                    <a:pt x="777212" y="246210"/>
                    <a:pt x="768534" y="252387"/>
                  </a:cubicBezTo>
                  <a:lnTo>
                    <a:pt x="705559" y="297218"/>
                  </a:lnTo>
                  <a:cubicBezTo>
                    <a:pt x="696879" y="303397"/>
                    <a:pt x="682804" y="303397"/>
                    <a:pt x="674126" y="297218"/>
                  </a:cubicBezTo>
                  <a:lnTo>
                    <a:pt x="581727" y="231442"/>
                  </a:lnTo>
                  <a:cubicBezTo>
                    <a:pt x="573048" y="225265"/>
                    <a:pt x="573048" y="215248"/>
                    <a:pt x="581727" y="209069"/>
                  </a:cubicBezTo>
                  <a:lnTo>
                    <a:pt x="644705" y="164238"/>
                  </a:lnTo>
                  <a:cubicBezTo>
                    <a:pt x="649042" y="161150"/>
                    <a:pt x="654732" y="159604"/>
                    <a:pt x="660419" y="159604"/>
                  </a:cubicBezTo>
                  <a:close/>
                  <a:moveTo>
                    <a:pt x="4397963" y="157090"/>
                  </a:moveTo>
                  <a:cubicBezTo>
                    <a:pt x="4402684" y="157037"/>
                    <a:pt x="4407432" y="158266"/>
                    <a:pt x="4411092" y="160791"/>
                  </a:cubicBezTo>
                  <a:lnTo>
                    <a:pt x="4426791" y="171624"/>
                  </a:lnTo>
                  <a:cubicBezTo>
                    <a:pt x="4434104" y="176667"/>
                    <a:pt x="4434286" y="184983"/>
                    <a:pt x="4427197" y="190189"/>
                  </a:cubicBezTo>
                  <a:lnTo>
                    <a:pt x="4384438" y="221594"/>
                  </a:lnTo>
                  <a:cubicBezTo>
                    <a:pt x="4377350" y="226803"/>
                    <a:pt x="4365668" y="226933"/>
                    <a:pt x="4358354" y="221884"/>
                  </a:cubicBezTo>
                  <a:lnTo>
                    <a:pt x="4342656" y="211054"/>
                  </a:lnTo>
                  <a:cubicBezTo>
                    <a:pt x="4335340" y="206006"/>
                    <a:pt x="4335158" y="197692"/>
                    <a:pt x="4342248" y="192486"/>
                  </a:cubicBezTo>
                  <a:lnTo>
                    <a:pt x="4385007" y="161081"/>
                  </a:lnTo>
                  <a:cubicBezTo>
                    <a:pt x="4388552" y="158477"/>
                    <a:pt x="4393244" y="157143"/>
                    <a:pt x="4397963" y="157090"/>
                  </a:cubicBezTo>
                  <a:close/>
                  <a:moveTo>
                    <a:pt x="3103243" y="157090"/>
                  </a:moveTo>
                  <a:cubicBezTo>
                    <a:pt x="3107965" y="157037"/>
                    <a:pt x="3112714" y="158266"/>
                    <a:pt x="3116370" y="160791"/>
                  </a:cubicBezTo>
                  <a:lnTo>
                    <a:pt x="3132071" y="171624"/>
                  </a:lnTo>
                  <a:cubicBezTo>
                    <a:pt x="3139385" y="176667"/>
                    <a:pt x="3139568" y="184983"/>
                    <a:pt x="3132477" y="190189"/>
                  </a:cubicBezTo>
                  <a:lnTo>
                    <a:pt x="3089718" y="221594"/>
                  </a:lnTo>
                  <a:cubicBezTo>
                    <a:pt x="3082629" y="226803"/>
                    <a:pt x="3070949" y="226933"/>
                    <a:pt x="3063634" y="221884"/>
                  </a:cubicBezTo>
                  <a:lnTo>
                    <a:pt x="3047936" y="211054"/>
                  </a:lnTo>
                  <a:cubicBezTo>
                    <a:pt x="3040622" y="206006"/>
                    <a:pt x="3040439" y="197692"/>
                    <a:pt x="3047530" y="192486"/>
                  </a:cubicBezTo>
                  <a:lnTo>
                    <a:pt x="3090287" y="161081"/>
                  </a:lnTo>
                  <a:cubicBezTo>
                    <a:pt x="3093832" y="158477"/>
                    <a:pt x="3098526" y="157143"/>
                    <a:pt x="3103243" y="157090"/>
                  </a:cubicBezTo>
                  <a:close/>
                  <a:moveTo>
                    <a:pt x="1808787" y="157090"/>
                  </a:moveTo>
                  <a:cubicBezTo>
                    <a:pt x="1813507" y="157037"/>
                    <a:pt x="1818256" y="158266"/>
                    <a:pt x="1821914" y="160791"/>
                  </a:cubicBezTo>
                  <a:lnTo>
                    <a:pt x="1837613" y="171624"/>
                  </a:lnTo>
                  <a:cubicBezTo>
                    <a:pt x="1844926" y="176667"/>
                    <a:pt x="1845111" y="184983"/>
                    <a:pt x="1838021" y="190189"/>
                  </a:cubicBezTo>
                  <a:lnTo>
                    <a:pt x="1795260" y="221594"/>
                  </a:lnTo>
                  <a:cubicBezTo>
                    <a:pt x="1788171" y="226803"/>
                    <a:pt x="1776491" y="226933"/>
                    <a:pt x="1769177" y="221884"/>
                  </a:cubicBezTo>
                  <a:lnTo>
                    <a:pt x="1753480" y="211054"/>
                  </a:lnTo>
                  <a:cubicBezTo>
                    <a:pt x="1746164" y="206006"/>
                    <a:pt x="1745980" y="197692"/>
                    <a:pt x="1753072" y="192486"/>
                  </a:cubicBezTo>
                  <a:lnTo>
                    <a:pt x="1795829" y="161081"/>
                  </a:lnTo>
                  <a:cubicBezTo>
                    <a:pt x="1799376" y="158477"/>
                    <a:pt x="1804066" y="157143"/>
                    <a:pt x="1808787" y="157090"/>
                  </a:cubicBezTo>
                  <a:close/>
                  <a:moveTo>
                    <a:pt x="516780" y="157090"/>
                  </a:moveTo>
                  <a:cubicBezTo>
                    <a:pt x="521500" y="157037"/>
                    <a:pt x="526249" y="158266"/>
                    <a:pt x="529905" y="160791"/>
                  </a:cubicBezTo>
                  <a:lnTo>
                    <a:pt x="545606" y="171624"/>
                  </a:lnTo>
                  <a:cubicBezTo>
                    <a:pt x="552920" y="176667"/>
                    <a:pt x="553103" y="184983"/>
                    <a:pt x="546012" y="190189"/>
                  </a:cubicBezTo>
                  <a:lnTo>
                    <a:pt x="503255" y="221594"/>
                  </a:lnTo>
                  <a:cubicBezTo>
                    <a:pt x="496163" y="226803"/>
                    <a:pt x="484486" y="226933"/>
                    <a:pt x="477170" y="221884"/>
                  </a:cubicBezTo>
                  <a:lnTo>
                    <a:pt x="461471" y="211054"/>
                  </a:lnTo>
                  <a:cubicBezTo>
                    <a:pt x="454157" y="206006"/>
                    <a:pt x="453973" y="197692"/>
                    <a:pt x="461065" y="192486"/>
                  </a:cubicBezTo>
                  <a:lnTo>
                    <a:pt x="503822" y="161081"/>
                  </a:lnTo>
                  <a:cubicBezTo>
                    <a:pt x="507367" y="158477"/>
                    <a:pt x="512061" y="157143"/>
                    <a:pt x="516780" y="157090"/>
                  </a:cubicBezTo>
                  <a:close/>
                  <a:moveTo>
                    <a:pt x="4179426" y="156695"/>
                  </a:moveTo>
                  <a:lnTo>
                    <a:pt x="4237677" y="156697"/>
                  </a:lnTo>
                  <a:cubicBezTo>
                    <a:pt x="4255680" y="156697"/>
                    <a:pt x="4270276" y="167086"/>
                    <a:pt x="4270276" y="179903"/>
                  </a:cubicBezTo>
                  <a:lnTo>
                    <a:pt x="4270276" y="207406"/>
                  </a:lnTo>
                  <a:cubicBezTo>
                    <a:pt x="4270279" y="220222"/>
                    <a:pt x="4255680" y="230612"/>
                    <a:pt x="4237677" y="230609"/>
                  </a:cubicBezTo>
                  <a:lnTo>
                    <a:pt x="4179426" y="230609"/>
                  </a:lnTo>
                  <a:cubicBezTo>
                    <a:pt x="4161425" y="230612"/>
                    <a:pt x="4146829" y="220222"/>
                    <a:pt x="4146829" y="207406"/>
                  </a:cubicBezTo>
                  <a:lnTo>
                    <a:pt x="4146829" y="179901"/>
                  </a:lnTo>
                  <a:cubicBezTo>
                    <a:pt x="4146829" y="167086"/>
                    <a:pt x="4161425" y="156697"/>
                    <a:pt x="4179426" y="156695"/>
                  </a:cubicBezTo>
                  <a:close/>
                  <a:moveTo>
                    <a:pt x="2884970" y="156695"/>
                  </a:moveTo>
                  <a:lnTo>
                    <a:pt x="2943219" y="156697"/>
                  </a:lnTo>
                  <a:cubicBezTo>
                    <a:pt x="2961224" y="156697"/>
                    <a:pt x="2975819" y="167086"/>
                    <a:pt x="2975819" y="179903"/>
                  </a:cubicBezTo>
                  <a:lnTo>
                    <a:pt x="2975819" y="207406"/>
                  </a:lnTo>
                  <a:cubicBezTo>
                    <a:pt x="2975819" y="220222"/>
                    <a:pt x="2961224" y="230612"/>
                    <a:pt x="2943220" y="230609"/>
                  </a:cubicBezTo>
                  <a:lnTo>
                    <a:pt x="2884970" y="230609"/>
                  </a:lnTo>
                  <a:cubicBezTo>
                    <a:pt x="2866965" y="230612"/>
                    <a:pt x="2852371" y="220222"/>
                    <a:pt x="2852371" y="207406"/>
                  </a:cubicBezTo>
                  <a:lnTo>
                    <a:pt x="2852371" y="179901"/>
                  </a:lnTo>
                  <a:cubicBezTo>
                    <a:pt x="2852371" y="167086"/>
                    <a:pt x="2866965" y="156697"/>
                    <a:pt x="2884970" y="156695"/>
                  </a:cubicBezTo>
                  <a:close/>
                  <a:moveTo>
                    <a:pt x="1592961" y="156695"/>
                  </a:moveTo>
                  <a:lnTo>
                    <a:pt x="1651212" y="156697"/>
                  </a:lnTo>
                  <a:cubicBezTo>
                    <a:pt x="1669215" y="156697"/>
                    <a:pt x="1683811" y="167086"/>
                    <a:pt x="1683811" y="179903"/>
                  </a:cubicBezTo>
                  <a:lnTo>
                    <a:pt x="1683811" y="207406"/>
                  </a:lnTo>
                  <a:cubicBezTo>
                    <a:pt x="1683811" y="220222"/>
                    <a:pt x="1669215" y="230612"/>
                    <a:pt x="1651212" y="230609"/>
                  </a:cubicBezTo>
                  <a:lnTo>
                    <a:pt x="1592961" y="230609"/>
                  </a:lnTo>
                  <a:cubicBezTo>
                    <a:pt x="1574960" y="230612"/>
                    <a:pt x="1560364" y="220222"/>
                    <a:pt x="1560364" y="207406"/>
                  </a:cubicBezTo>
                  <a:lnTo>
                    <a:pt x="1560364" y="179901"/>
                  </a:lnTo>
                  <a:cubicBezTo>
                    <a:pt x="1560364" y="167086"/>
                    <a:pt x="1574960" y="156697"/>
                    <a:pt x="1592961" y="156695"/>
                  </a:cubicBezTo>
                  <a:close/>
                  <a:moveTo>
                    <a:pt x="4871386" y="86045"/>
                  </a:moveTo>
                  <a:cubicBezTo>
                    <a:pt x="4874814" y="86088"/>
                    <a:pt x="4878218" y="87061"/>
                    <a:pt x="4880787" y="88957"/>
                  </a:cubicBezTo>
                  <a:lnTo>
                    <a:pt x="4923321" y="120328"/>
                  </a:lnTo>
                  <a:cubicBezTo>
                    <a:pt x="4928459" y="124118"/>
                    <a:pt x="4928306" y="130153"/>
                    <a:pt x="4922986" y="133809"/>
                  </a:cubicBezTo>
                  <a:lnTo>
                    <a:pt x="4908385" y="143842"/>
                  </a:lnTo>
                  <a:cubicBezTo>
                    <a:pt x="4903063" y="147498"/>
                    <a:pt x="4894584" y="147390"/>
                    <a:pt x="4889446" y="143601"/>
                  </a:cubicBezTo>
                  <a:lnTo>
                    <a:pt x="4846911" y="112231"/>
                  </a:lnTo>
                  <a:cubicBezTo>
                    <a:pt x="4841776" y="108442"/>
                    <a:pt x="4841924" y="102406"/>
                    <a:pt x="4847247" y="98748"/>
                  </a:cubicBezTo>
                  <a:lnTo>
                    <a:pt x="4861848" y="88719"/>
                  </a:lnTo>
                  <a:cubicBezTo>
                    <a:pt x="4864508" y="86889"/>
                    <a:pt x="4867959" y="86002"/>
                    <a:pt x="4871386" y="86045"/>
                  </a:cubicBezTo>
                  <a:close/>
                  <a:moveTo>
                    <a:pt x="3576668" y="86045"/>
                  </a:moveTo>
                  <a:lnTo>
                    <a:pt x="3586069" y="88957"/>
                  </a:lnTo>
                  <a:lnTo>
                    <a:pt x="3628602" y="120328"/>
                  </a:lnTo>
                  <a:cubicBezTo>
                    <a:pt x="3633739" y="124118"/>
                    <a:pt x="3633589" y="130153"/>
                    <a:pt x="3628266" y="133809"/>
                  </a:cubicBezTo>
                  <a:lnTo>
                    <a:pt x="3613669" y="143842"/>
                  </a:lnTo>
                  <a:cubicBezTo>
                    <a:pt x="3608345" y="147498"/>
                    <a:pt x="3599864" y="147390"/>
                    <a:pt x="3594726" y="143601"/>
                  </a:cubicBezTo>
                  <a:lnTo>
                    <a:pt x="3552192" y="112231"/>
                  </a:lnTo>
                  <a:cubicBezTo>
                    <a:pt x="3547056" y="108442"/>
                    <a:pt x="3547204" y="102406"/>
                    <a:pt x="3552527" y="98748"/>
                  </a:cubicBezTo>
                  <a:lnTo>
                    <a:pt x="3567128" y="88719"/>
                  </a:lnTo>
                  <a:cubicBezTo>
                    <a:pt x="3569788" y="86889"/>
                    <a:pt x="3573239" y="86002"/>
                    <a:pt x="3576668" y="86045"/>
                  </a:cubicBezTo>
                  <a:close/>
                  <a:moveTo>
                    <a:pt x="2282208" y="86045"/>
                  </a:moveTo>
                  <a:cubicBezTo>
                    <a:pt x="2285638" y="86088"/>
                    <a:pt x="2289042" y="87061"/>
                    <a:pt x="2291609" y="88957"/>
                  </a:cubicBezTo>
                  <a:lnTo>
                    <a:pt x="2334144" y="120328"/>
                  </a:lnTo>
                  <a:cubicBezTo>
                    <a:pt x="2339282" y="124118"/>
                    <a:pt x="2339131" y="130153"/>
                    <a:pt x="2333808" y="133809"/>
                  </a:cubicBezTo>
                  <a:lnTo>
                    <a:pt x="2319209" y="143842"/>
                  </a:lnTo>
                  <a:cubicBezTo>
                    <a:pt x="2313887" y="147498"/>
                    <a:pt x="2305406" y="147390"/>
                    <a:pt x="2300269" y="143601"/>
                  </a:cubicBezTo>
                  <a:lnTo>
                    <a:pt x="2257736" y="112231"/>
                  </a:lnTo>
                  <a:cubicBezTo>
                    <a:pt x="2252598" y="108442"/>
                    <a:pt x="2252747" y="102406"/>
                    <a:pt x="2258071" y="98748"/>
                  </a:cubicBezTo>
                  <a:lnTo>
                    <a:pt x="2272670" y="88719"/>
                  </a:lnTo>
                  <a:cubicBezTo>
                    <a:pt x="2275331" y="86889"/>
                    <a:pt x="2278782" y="86002"/>
                    <a:pt x="2282208" y="86045"/>
                  </a:cubicBezTo>
                  <a:close/>
                  <a:moveTo>
                    <a:pt x="990200" y="86045"/>
                  </a:moveTo>
                  <a:lnTo>
                    <a:pt x="999601" y="88957"/>
                  </a:lnTo>
                  <a:lnTo>
                    <a:pt x="1042137" y="120328"/>
                  </a:lnTo>
                  <a:cubicBezTo>
                    <a:pt x="1047275" y="124118"/>
                    <a:pt x="1047123" y="130153"/>
                    <a:pt x="1041803" y="133809"/>
                  </a:cubicBezTo>
                  <a:lnTo>
                    <a:pt x="1027200" y="143842"/>
                  </a:lnTo>
                  <a:cubicBezTo>
                    <a:pt x="1021878" y="147498"/>
                    <a:pt x="1013401" y="147390"/>
                    <a:pt x="1008262" y="143601"/>
                  </a:cubicBezTo>
                  <a:lnTo>
                    <a:pt x="965728" y="112231"/>
                  </a:lnTo>
                  <a:cubicBezTo>
                    <a:pt x="960591" y="108442"/>
                    <a:pt x="960742" y="102406"/>
                    <a:pt x="966062" y="98748"/>
                  </a:cubicBezTo>
                  <a:lnTo>
                    <a:pt x="980663" y="88719"/>
                  </a:lnTo>
                  <a:cubicBezTo>
                    <a:pt x="983323" y="86889"/>
                    <a:pt x="986774" y="86002"/>
                    <a:pt x="990200" y="86045"/>
                  </a:cubicBezTo>
                  <a:close/>
                  <a:moveTo>
                    <a:pt x="4509179" y="60698"/>
                  </a:moveTo>
                  <a:cubicBezTo>
                    <a:pt x="4512892" y="60549"/>
                    <a:pt x="4516706" y="60913"/>
                    <a:pt x="4520426" y="61861"/>
                  </a:cubicBezTo>
                  <a:lnTo>
                    <a:pt x="4565933" y="73449"/>
                  </a:lnTo>
                  <a:cubicBezTo>
                    <a:pt x="4580819" y="77236"/>
                    <a:pt x="4588569" y="88898"/>
                    <a:pt x="4583245" y="99490"/>
                  </a:cubicBezTo>
                  <a:lnTo>
                    <a:pt x="4568646" y="128550"/>
                  </a:lnTo>
                  <a:cubicBezTo>
                    <a:pt x="4563324" y="139144"/>
                    <a:pt x="4546944" y="144662"/>
                    <a:pt x="4532062" y="140872"/>
                  </a:cubicBezTo>
                  <a:lnTo>
                    <a:pt x="4486552" y="129288"/>
                  </a:lnTo>
                  <a:cubicBezTo>
                    <a:pt x="4471668" y="125497"/>
                    <a:pt x="4463918" y="113835"/>
                    <a:pt x="4469241" y="103243"/>
                  </a:cubicBezTo>
                  <a:lnTo>
                    <a:pt x="4483840" y="74183"/>
                  </a:lnTo>
                  <a:cubicBezTo>
                    <a:pt x="4487831" y="66237"/>
                    <a:pt x="4498044" y="61149"/>
                    <a:pt x="4509179" y="60698"/>
                  </a:cubicBezTo>
                  <a:close/>
                  <a:moveTo>
                    <a:pt x="3214462" y="60698"/>
                  </a:moveTo>
                  <a:cubicBezTo>
                    <a:pt x="3218173" y="60549"/>
                    <a:pt x="3221985" y="60913"/>
                    <a:pt x="3225708" y="61861"/>
                  </a:cubicBezTo>
                  <a:lnTo>
                    <a:pt x="3271216" y="73449"/>
                  </a:lnTo>
                  <a:cubicBezTo>
                    <a:pt x="3286100" y="77236"/>
                    <a:pt x="3293850" y="88898"/>
                    <a:pt x="3288528" y="99490"/>
                  </a:cubicBezTo>
                  <a:lnTo>
                    <a:pt x="3273928" y="128550"/>
                  </a:lnTo>
                  <a:cubicBezTo>
                    <a:pt x="3268604" y="139144"/>
                    <a:pt x="3252225" y="144662"/>
                    <a:pt x="3237343" y="140872"/>
                  </a:cubicBezTo>
                  <a:lnTo>
                    <a:pt x="3191833" y="129288"/>
                  </a:lnTo>
                  <a:cubicBezTo>
                    <a:pt x="3176949" y="125497"/>
                    <a:pt x="3169199" y="113835"/>
                    <a:pt x="3174521" y="103243"/>
                  </a:cubicBezTo>
                  <a:lnTo>
                    <a:pt x="3189120" y="74183"/>
                  </a:lnTo>
                  <a:cubicBezTo>
                    <a:pt x="3193114" y="66237"/>
                    <a:pt x="3203326" y="61149"/>
                    <a:pt x="3214462" y="60698"/>
                  </a:cubicBezTo>
                  <a:close/>
                  <a:moveTo>
                    <a:pt x="1920003" y="60698"/>
                  </a:moveTo>
                  <a:cubicBezTo>
                    <a:pt x="1923714" y="60549"/>
                    <a:pt x="1927529" y="60913"/>
                    <a:pt x="1931252" y="61861"/>
                  </a:cubicBezTo>
                  <a:lnTo>
                    <a:pt x="1976758" y="73449"/>
                  </a:lnTo>
                  <a:cubicBezTo>
                    <a:pt x="1991642" y="77236"/>
                    <a:pt x="1999392" y="88898"/>
                    <a:pt x="1994070" y="99490"/>
                  </a:cubicBezTo>
                  <a:lnTo>
                    <a:pt x="1979472" y="128550"/>
                  </a:lnTo>
                  <a:cubicBezTo>
                    <a:pt x="1974148" y="139144"/>
                    <a:pt x="1957769" y="144662"/>
                    <a:pt x="1942884" y="140872"/>
                  </a:cubicBezTo>
                  <a:lnTo>
                    <a:pt x="1897375" y="129288"/>
                  </a:lnTo>
                  <a:cubicBezTo>
                    <a:pt x="1882491" y="125497"/>
                    <a:pt x="1874741" y="113835"/>
                    <a:pt x="1880065" y="103243"/>
                  </a:cubicBezTo>
                  <a:lnTo>
                    <a:pt x="1894664" y="74183"/>
                  </a:lnTo>
                  <a:cubicBezTo>
                    <a:pt x="1898656" y="66237"/>
                    <a:pt x="1908868" y="61149"/>
                    <a:pt x="1920003" y="60698"/>
                  </a:cubicBezTo>
                  <a:close/>
                  <a:moveTo>
                    <a:pt x="627996" y="60698"/>
                  </a:moveTo>
                  <a:cubicBezTo>
                    <a:pt x="631708" y="60549"/>
                    <a:pt x="635521" y="60913"/>
                    <a:pt x="639243" y="61861"/>
                  </a:cubicBezTo>
                  <a:lnTo>
                    <a:pt x="684752" y="73449"/>
                  </a:lnTo>
                  <a:cubicBezTo>
                    <a:pt x="699635" y="77236"/>
                    <a:pt x="707384" y="88898"/>
                    <a:pt x="702062" y="99490"/>
                  </a:cubicBezTo>
                  <a:lnTo>
                    <a:pt x="687463" y="128550"/>
                  </a:lnTo>
                  <a:cubicBezTo>
                    <a:pt x="682141" y="139144"/>
                    <a:pt x="665761" y="144662"/>
                    <a:pt x="650878" y="140872"/>
                  </a:cubicBezTo>
                  <a:lnTo>
                    <a:pt x="605368" y="129288"/>
                  </a:lnTo>
                  <a:cubicBezTo>
                    <a:pt x="590485" y="125497"/>
                    <a:pt x="582734" y="113835"/>
                    <a:pt x="588058" y="103243"/>
                  </a:cubicBezTo>
                  <a:lnTo>
                    <a:pt x="602657" y="74183"/>
                  </a:lnTo>
                  <a:cubicBezTo>
                    <a:pt x="606648" y="66237"/>
                    <a:pt x="616861" y="61149"/>
                    <a:pt x="627996" y="60698"/>
                  </a:cubicBezTo>
                  <a:close/>
                  <a:moveTo>
                    <a:pt x="5113414" y="59543"/>
                  </a:moveTo>
                  <a:lnTo>
                    <a:pt x="5120511" y="61635"/>
                  </a:lnTo>
                  <a:lnTo>
                    <a:pt x="5120511" y="241374"/>
                  </a:lnTo>
                  <a:lnTo>
                    <a:pt x="5113414" y="243467"/>
                  </a:lnTo>
                  <a:cubicBezTo>
                    <a:pt x="5097113" y="243467"/>
                    <a:pt x="5080812" y="239040"/>
                    <a:pt x="5068375" y="230186"/>
                  </a:cubicBezTo>
                  <a:lnTo>
                    <a:pt x="5000151" y="181620"/>
                  </a:lnTo>
                  <a:lnTo>
                    <a:pt x="4983759" y="153452"/>
                  </a:lnTo>
                  <a:lnTo>
                    <a:pt x="4981495" y="153452"/>
                  </a:lnTo>
                  <a:lnTo>
                    <a:pt x="4982219" y="150801"/>
                  </a:lnTo>
                  <a:lnTo>
                    <a:pt x="4981495" y="149557"/>
                  </a:lnTo>
                  <a:lnTo>
                    <a:pt x="4981686" y="148859"/>
                  </a:lnTo>
                  <a:lnTo>
                    <a:pt x="4982750" y="148859"/>
                  </a:lnTo>
                  <a:lnTo>
                    <a:pt x="4986157" y="136388"/>
                  </a:lnTo>
                  <a:cubicBezTo>
                    <a:pt x="4989268" y="130930"/>
                    <a:pt x="4993932" y="125815"/>
                    <a:pt x="5000151" y="121388"/>
                  </a:cubicBezTo>
                  <a:lnTo>
                    <a:pt x="5068375" y="72824"/>
                  </a:lnTo>
                  <a:cubicBezTo>
                    <a:pt x="5080811" y="63971"/>
                    <a:pt x="5097113" y="59543"/>
                    <a:pt x="5113414" y="59543"/>
                  </a:cubicBezTo>
                  <a:close/>
                  <a:moveTo>
                    <a:pt x="4723526" y="59543"/>
                  </a:moveTo>
                  <a:cubicBezTo>
                    <a:pt x="4739830" y="59543"/>
                    <a:pt x="4756131" y="63970"/>
                    <a:pt x="4768569" y="72822"/>
                  </a:cubicBezTo>
                  <a:lnTo>
                    <a:pt x="4836792" y="121387"/>
                  </a:lnTo>
                  <a:lnTo>
                    <a:pt x="4852777" y="148859"/>
                  </a:lnTo>
                  <a:lnTo>
                    <a:pt x="4855259" y="148859"/>
                  </a:lnTo>
                  <a:cubicBezTo>
                    <a:pt x="4855322" y="149091"/>
                    <a:pt x="4855385" y="149324"/>
                    <a:pt x="4855448" y="149557"/>
                  </a:cubicBezTo>
                  <a:lnTo>
                    <a:pt x="4854316" y="151506"/>
                  </a:lnTo>
                  <a:lnTo>
                    <a:pt x="4855448" y="153452"/>
                  </a:lnTo>
                  <a:lnTo>
                    <a:pt x="4853184" y="153452"/>
                  </a:lnTo>
                  <a:lnTo>
                    <a:pt x="4836792" y="181620"/>
                  </a:lnTo>
                  <a:lnTo>
                    <a:pt x="4768569" y="230184"/>
                  </a:lnTo>
                  <a:cubicBezTo>
                    <a:pt x="4743694" y="247893"/>
                    <a:pt x="4703362" y="247893"/>
                    <a:pt x="4678488" y="230184"/>
                  </a:cubicBezTo>
                  <a:lnTo>
                    <a:pt x="4610263" y="181620"/>
                  </a:lnTo>
                  <a:lnTo>
                    <a:pt x="4593874" y="153452"/>
                  </a:lnTo>
                  <a:lnTo>
                    <a:pt x="4591607" y="153452"/>
                  </a:lnTo>
                  <a:lnTo>
                    <a:pt x="4592741" y="151506"/>
                  </a:lnTo>
                  <a:lnTo>
                    <a:pt x="4591607" y="149557"/>
                  </a:lnTo>
                  <a:cubicBezTo>
                    <a:pt x="4591672" y="149324"/>
                    <a:pt x="4591735" y="149091"/>
                    <a:pt x="4591799" y="148859"/>
                  </a:cubicBezTo>
                  <a:lnTo>
                    <a:pt x="4594280" y="148859"/>
                  </a:lnTo>
                  <a:lnTo>
                    <a:pt x="4610263" y="121387"/>
                  </a:lnTo>
                  <a:lnTo>
                    <a:pt x="4678488" y="72822"/>
                  </a:lnTo>
                  <a:cubicBezTo>
                    <a:pt x="4690926" y="63970"/>
                    <a:pt x="4707225" y="59543"/>
                    <a:pt x="4723526" y="59543"/>
                  </a:cubicBezTo>
                  <a:close/>
                  <a:moveTo>
                    <a:pt x="3818696" y="59543"/>
                  </a:moveTo>
                  <a:cubicBezTo>
                    <a:pt x="3834997" y="59543"/>
                    <a:pt x="3851299" y="63971"/>
                    <a:pt x="3863737" y="72822"/>
                  </a:cubicBezTo>
                  <a:lnTo>
                    <a:pt x="3931959" y="121388"/>
                  </a:lnTo>
                  <a:cubicBezTo>
                    <a:pt x="3938177" y="125815"/>
                    <a:pt x="3942843" y="130930"/>
                    <a:pt x="3945951" y="136388"/>
                  </a:cubicBezTo>
                  <a:lnTo>
                    <a:pt x="3949358" y="148859"/>
                  </a:lnTo>
                  <a:lnTo>
                    <a:pt x="3950424" y="148859"/>
                  </a:lnTo>
                  <a:cubicBezTo>
                    <a:pt x="3950487" y="149091"/>
                    <a:pt x="3950552" y="149324"/>
                    <a:pt x="3950615" y="149557"/>
                  </a:cubicBezTo>
                  <a:lnTo>
                    <a:pt x="3949890" y="150801"/>
                  </a:lnTo>
                  <a:lnTo>
                    <a:pt x="3950615" y="153452"/>
                  </a:lnTo>
                  <a:lnTo>
                    <a:pt x="3948351" y="153452"/>
                  </a:lnTo>
                  <a:lnTo>
                    <a:pt x="3931959" y="181620"/>
                  </a:lnTo>
                  <a:lnTo>
                    <a:pt x="3863737" y="230186"/>
                  </a:lnTo>
                  <a:cubicBezTo>
                    <a:pt x="3838858" y="247894"/>
                    <a:pt x="3798531" y="247894"/>
                    <a:pt x="3773655" y="230186"/>
                  </a:cubicBezTo>
                  <a:lnTo>
                    <a:pt x="3705431" y="181620"/>
                  </a:lnTo>
                  <a:lnTo>
                    <a:pt x="3689039" y="153452"/>
                  </a:lnTo>
                  <a:lnTo>
                    <a:pt x="3686775" y="153452"/>
                  </a:lnTo>
                  <a:lnTo>
                    <a:pt x="3687499" y="150801"/>
                  </a:lnTo>
                  <a:lnTo>
                    <a:pt x="3686775" y="149557"/>
                  </a:lnTo>
                  <a:cubicBezTo>
                    <a:pt x="3686838" y="149324"/>
                    <a:pt x="3686903" y="149091"/>
                    <a:pt x="3686966" y="148859"/>
                  </a:cubicBezTo>
                  <a:lnTo>
                    <a:pt x="3688031" y="148859"/>
                  </a:lnTo>
                  <a:lnTo>
                    <a:pt x="3691439" y="136388"/>
                  </a:lnTo>
                  <a:cubicBezTo>
                    <a:pt x="3694550" y="130930"/>
                    <a:pt x="3699212" y="125815"/>
                    <a:pt x="3705431" y="121388"/>
                  </a:cubicBezTo>
                  <a:lnTo>
                    <a:pt x="3773655" y="72824"/>
                  </a:lnTo>
                  <a:cubicBezTo>
                    <a:pt x="3786092" y="63971"/>
                    <a:pt x="3802393" y="59543"/>
                    <a:pt x="3818696" y="59543"/>
                  </a:cubicBezTo>
                  <a:close/>
                  <a:moveTo>
                    <a:pt x="3428809" y="59543"/>
                  </a:moveTo>
                  <a:cubicBezTo>
                    <a:pt x="3445110" y="59543"/>
                    <a:pt x="3461413" y="63970"/>
                    <a:pt x="3473848" y="72822"/>
                  </a:cubicBezTo>
                  <a:lnTo>
                    <a:pt x="3542074" y="121387"/>
                  </a:lnTo>
                  <a:lnTo>
                    <a:pt x="3558058" y="148859"/>
                  </a:lnTo>
                  <a:lnTo>
                    <a:pt x="3560539" y="148859"/>
                  </a:lnTo>
                  <a:cubicBezTo>
                    <a:pt x="3560602" y="149091"/>
                    <a:pt x="3560667" y="149324"/>
                    <a:pt x="3560730" y="149557"/>
                  </a:cubicBezTo>
                  <a:lnTo>
                    <a:pt x="3559596" y="151506"/>
                  </a:lnTo>
                  <a:lnTo>
                    <a:pt x="3560730" y="153452"/>
                  </a:lnTo>
                  <a:lnTo>
                    <a:pt x="3558466" y="153452"/>
                  </a:lnTo>
                  <a:lnTo>
                    <a:pt x="3542074" y="181620"/>
                  </a:lnTo>
                  <a:lnTo>
                    <a:pt x="3473848" y="230184"/>
                  </a:lnTo>
                  <a:cubicBezTo>
                    <a:pt x="3448974" y="247893"/>
                    <a:pt x="3408643" y="247893"/>
                    <a:pt x="3383768" y="230184"/>
                  </a:cubicBezTo>
                  <a:lnTo>
                    <a:pt x="3315546" y="181620"/>
                  </a:lnTo>
                  <a:lnTo>
                    <a:pt x="3299154" y="153452"/>
                  </a:lnTo>
                  <a:lnTo>
                    <a:pt x="3296890" y="153452"/>
                  </a:lnTo>
                  <a:lnTo>
                    <a:pt x="3298022" y="151506"/>
                  </a:lnTo>
                  <a:lnTo>
                    <a:pt x="3296890" y="149557"/>
                  </a:lnTo>
                  <a:cubicBezTo>
                    <a:pt x="3296953" y="149324"/>
                    <a:pt x="3297018" y="149091"/>
                    <a:pt x="3297081" y="148859"/>
                  </a:cubicBezTo>
                  <a:lnTo>
                    <a:pt x="3299560" y="148859"/>
                  </a:lnTo>
                  <a:lnTo>
                    <a:pt x="3315546" y="121387"/>
                  </a:lnTo>
                  <a:lnTo>
                    <a:pt x="3383768" y="72822"/>
                  </a:lnTo>
                  <a:cubicBezTo>
                    <a:pt x="3396206" y="63970"/>
                    <a:pt x="3412508" y="59543"/>
                    <a:pt x="3428809" y="59543"/>
                  </a:cubicBezTo>
                  <a:close/>
                  <a:moveTo>
                    <a:pt x="2524239" y="59543"/>
                  </a:moveTo>
                  <a:cubicBezTo>
                    <a:pt x="2540538" y="59543"/>
                    <a:pt x="2556839" y="63971"/>
                    <a:pt x="2569279" y="72822"/>
                  </a:cubicBezTo>
                  <a:lnTo>
                    <a:pt x="2637502" y="121388"/>
                  </a:lnTo>
                  <a:cubicBezTo>
                    <a:pt x="2643719" y="125815"/>
                    <a:pt x="2648383" y="130930"/>
                    <a:pt x="2651494" y="136388"/>
                  </a:cubicBezTo>
                  <a:lnTo>
                    <a:pt x="2654902" y="148859"/>
                  </a:lnTo>
                  <a:lnTo>
                    <a:pt x="2655968" y="148859"/>
                  </a:lnTo>
                  <a:cubicBezTo>
                    <a:pt x="2656031" y="149091"/>
                    <a:pt x="2656094" y="149324"/>
                    <a:pt x="2656157" y="149557"/>
                  </a:cubicBezTo>
                  <a:lnTo>
                    <a:pt x="2655434" y="150801"/>
                  </a:lnTo>
                  <a:lnTo>
                    <a:pt x="2656157" y="153452"/>
                  </a:lnTo>
                  <a:lnTo>
                    <a:pt x="2653891" y="153452"/>
                  </a:lnTo>
                  <a:lnTo>
                    <a:pt x="2637502" y="181620"/>
                  </a:lnTo>
                  <a:lnTo>
                    <a:pt x="2569279" y="230186"/>
                  </a:lnTo>
                  <a:cubicBezTo>
                    <a:pt x="2544402" y="247894"/>
                    <a:pt x="2504071" y="247894"/>
                    <a:pt x="2479197" y="230186"/>
                  </a:cubicBezTo>
                  <a:lnTo>
                    <a:pt x="2410975" y="181620"/>
                  </a:lnTo>
                  <a:lnTo>
                    <a:pt x="2394583" y="153452"/>
                  </a:lnTo>
                  <a:lnTo>
                    <a:pt x="2392319" y="153452"/>
                  </a:lnTo>
                  <a:lnTo>
                    <a:pt x="2393043" y="150801"/>
                  </a:lnTo>
                  <a:lnTo>
                    <a:pt x="2392319" y="149557"/>
                  </a:lnTo>
                  <a:lnTo>
                    <a:pt x="2392509" y="148859"/>
                  </a:lnTo>
                  <a:lnTo>
                    <a:pt x="2393575" y="148859"/>
                  </a:lnTo>
                  <a:lnTo>
                    <a:pt x="2396981" y="136388"/>
                  </a:lnTo>
                  <a:cubicBezTo>
                    <a:pt x="2400090" y="130930"/>
                    <a:pt x="2404756" y="125815"/>
                    <a:pt x="2410975" y="121388"/>
                  </a:cubicBezTo>
                  <a:lnTo>
                    <a:pt x="2479197" y="72824"/>
                  </a:lnTo>
                  <a:cubicBezTo>
                    <a:pt x="2491634" y="63971"/>
                    <a:pt x="2507935" y="59543"/>
                    <a:pt x="2524239" y="59543"/>
                  </a:cubicBezTo>
                  <a:close/>
                  <a:moveTo>
                    <a:pt x="2134351" y="59543"/>
                  </a:moveTo>
                  <a:cubicBezTo>
                    <a:pt x="2150650" y="59543"/>
                    <a:pt x="2166955" y="63970"/>
                    <a:pt x="2179392" y="72822"/>
                  </a:cubicBezTo>
                  <a:lnTo>
                    <a:pt x="2247617" y="121387"/>
                  </a:lnTo>
                  <a:lnTo>
                    <a:pt x="2263600" y="148859"/>
                  </a:lnTo>
                  <a:lnTo>
                    <a:pt x="2266081" y="148859"/>
                  </a:lnTo>
                  <a:cubicBezTo>
                    <a:pt x="2266143" y="149091"/>
                    <a:pt x="2266207" y="149324"/>
                    <a:pt x="2266270" y="149557"/>
                  </a:cubicBezTo>
                  <a:lnTo>
                    <a:pt x="2265140" y="151506"/>
                  </a:lnTo>
                  <a:lnTo>
                    <a:pt x="2266270" y="153452"/>
                  </a:lnTo>
                  <a:lnTo>
                    <a:pt x="2264006" y="153452"/>
                  </a:lnTo>
                  <a:lnTo>
                    <a:pt x="2247617" y="181620"/>
                  </a:lnTo>
                  <a:lnTo>
                    <a:pt x="2179392" y="230184"/>
                  </a:lnTo>
                  <a:cubicBezTo>
                    <a:pt x="2154517" y="247893"/>
                    <a:pt x="2114187" y="247893"/>
                    <a:pt x="2089312" y="230184"/>
                  </a:cubicBezTo>
                  <a:lnTo>
                    <a:pt x="2021087" y="181620"/>
                  </a:lnTo>
                  <a:lnTo>
                    <a:pt x="2004695" y="153452"/>
                  </a:lnTo>
                  <a:lnTo>
                    <a:pt x="2002430" y="153452"/>
                  </a:lnTo>
                  <a:lnTo>
                    <a:pt x="2003564" y="151506"/>
                  </a:lnTo>
                  <a:lnTo>
                    <a:pt x="2002430" y="149557"/>
                  </a:lnTo>
                  <a:cubicBezTo>
                    <a:pt x="2002497" y="149324"/>
                    <a:pt x="2002558" y="149091"/>
                    <a:pt x="2002621" y="148859"/>
                  </a:cubicBezTo>
                  <a:lnTo>
                    <a:pt x="2005102" y="148859"/>
                  </a:lnTo>
                  <a:lnTo>
                    <a:pt x="2021087" y="121387"/>
                  </a:lnTo>
                  <a:lnTo>
                    <a:pt x="2089312" y="72822"/>
                  </a:lnTo>
                  <a:cubicBezTo>
                    <a:pt x="2101749" y="63970"/>
                    <a:pt x="2118050" y="59543"/>
                    <a:pt x="2134351" y="59543"/>
                  </a:cubicBezTo>
                  <a:close/>
                  <a:moveTo>
                    <a:pt x="1232231" y="59543"/>
                  </a:moveTo>
                  <a:cubicBezTo>
                    <a:pt x="1248532" y="59543"/>
                    <a:pt x="1264833" y="63971"/>
                    <a:pt x="1277270" y="72822"/>
                  </a:cubicBezTo>
                  <a:lnTo>
                    <a:pt x="1345494" y="121388"/>
                  </a:lnTo>
                  <a:cubicBezTo>
                    <a:pt x="1351712" y="125815"/>
                    <a:pt x="1356376" y="130930"/>
                    <a:pt x="1359486" y="136388"/>
                  </a:cubicBezTo>
                  <a:lnTo>
                    <a:pt x="1362895" y="148859"/>
                  </a:lnTo>
                  <a:lnTo>
                    <a:pt x="1363959" y="148859"/>
                  </a:lnTo>
                  <a:cubicBezTo>
                    <a:pt x="1364022" y="149091"/>
                    <a:pt x="1364087" y="149324"/>
                    <a:pt x="1364150" y="149557"/>
                  </a:cubicBezTo>
                  <a:lnTo>
                    <a:pt x="1363427" y="150801"/>
                  </a:lnTo>
                  <a:lnTo>
                    <a:pt x="1364150" y="153452"/>
                  </a:lnTo>
                  <a:lnTo>
                    <a:pt x="1361886" y="153452"/>
                  </a:lnTo>
                  <a:lnTo>
                    <a:pt x="1345494" y="181620"/>
                  </a:lnTo>
                  <a:lnTo>
                    <a:pt x="1277270" y="230186"/>
                  </a:lnTo>
                  <a:cubicBezTo>
                    <a:pt x="1252394" y="247894"/>
                    <a:pt x="1212066" y="247894"/>
                    <a:pt x="1187190" y="230186"/>
                  </a:cubicBezTo>
                  <a:lnTo>
                    <a:pt x="1118966" y="181620"/>
                  </a:lnTo>
                  <a:lnTo>
                    <a:pt x="1102574" y="153452"/>
                  </a:lnTo>
                  <a:lnTo>
                    <a:pt x="1100310" y="153452"/>
                  </a:lnTo>
                  <a:lnTo>
                    <a:pt x="1101035" y="150801"/>
                  </a:lnTo>
                  <a:lnTo>
                    <a:pt x="1100310" y="149557"/>
                  </a:lnTo>
                  <a:cubicBezTo>
                    <a:pt x="1100373" y="149324"/>
                    <a:pt x="1100438" y="149091"/>
                    <a:pt x="1100502" y="148859"/>
                  </a:cubicBezTo>
                  <a:lnTo>
                    <a:pt x="1101567" y="148859"/>
                  </a:lnTo>
                  <a:lnTo>
                    <a:pt x="1104974" y="136388"/>
                  </a:lnTo>
                  <a:cubicBezTo>
                    <a:pt x="1108084" y="130930"/>
                    <a:pt x="1112748" y="125815"/>
                    <a:pt x="1118966" y="121388"/>
                  </a:cubicBezTo>
                  <a:lnTo>
                    <a:pt x="1187190" y="72824"/>
                  </a:lnTo>
                  <a:cubicBezTo>
                    <a:pt x="1199626" y="63971"/>
                    <a:pt x="1215928" y="59543"/>
                    <a:pt x="1232231" y="59543"/>
                  </a:cubicBezTo>
                  <a:close/>
                  <a:moveTo>
                    <a:pt x="842344" y="59543"/>
                  </a:moveTo>
                  <a:cubicBezTo>
                    <a:pt x="858645" y="59543"/>
                    <a:pt x="874946" y="63970"/>
                    <a:pt x="887385" y="72822"/>
                  </a:cubicBezTo>
                  <a:lnTo>
                    <a:pt x="955609" y="121387"/>
                  </a:lnTo>
                  <a:lnTo>
                    <a:pt x="971592" y="148859"/>
                  </a:lnTo>
                  <a:lnTo>
                    <a:pt x="974074" y="148859"/>
                  </a:lnTo>
                  <a:cubicBezTo>
                    <a:pt x="974137" y="149091"/>
                    <a:pt x="974200" y="149324"/>
                    <a:pt x="974265" y="149557"/>
                  </a:cubicBezTo>
                  <a:lnTo>
                    <a:pt x="973133" y="151506"/>
                  </a:lnTo>
                  <a:lnTo>
                    <a:pt x="974265" y="153452"/>
                  </a:lnTo>
                  <a:lnTo>
                    <a:pt x="971999" y="153452"/>
                  </a:lnTo>
                  <a:lnTo>
                    <a:pt x="955609" y="181620"/>
                  </a:lnTo>
                  <a:lnTo>
                    <a:pt x="887385" y="230184"/>
                  </a:lnTo>
                  <a:cubicBezTo>
                    <a:pt x="862510" y="247893"/>
                    <a:pt x="822178" y="247893"/>
                    <a:pt x="797303" y="230184"/>
                  </a:cubicBezTo>
                  <a:lnTo>
                    <a:pt x="729080" y="181620"/>
                  </a:lnTo>
                  <a:lnTo>
                    <a:pt x="712689" y="153452"/>
                  </a:lnTo>
                  <a:lnTo>
                    <a:pt x="710425" y="153452"/>
                  </a:lnTo>
                  <a:lnTo>
                    <a:pt x="711557" y="151506"/>
                  </a:lnTo>
                  <a:lnTo>
                    <a:pt x="710425" y="149557"/>
                  </a:lnTo>
                  <a:cubicBezTo>
                    <a:pt x="710488" y="149324"/>
                    <a:pt x="710551" y="149091"/>
                    <a:pt x="710616" y="148859"/>
                  </a:cubicBezTo>
                  <a:lnTo>
                    <a:pt x="713095" y="148859"/>
                  </a:lnTo>
                  <a:lnTo>
                    <a:pt x="729080" y="121387"/>
                  </a:lnTo>
                  <a:lnTo>
                    <a:pt x="797303" y="72822"/>
                  </a:lnTo>
                  <a:cubicBezTo>
                    <a:pt x="809741" y="63970"/>
                    <a:pt x="826042" y="59543"/>
                    <a:pt x="842344" y="59543"/>
                  </a:cubicBezTo>
                  <a:close/>
                  <a:moveTo>
                    <a:pt x="3938164" y="46020"/>
                  </a:moveTo>
                  <a:cubicBezTo>
                    <a:pt x="3942147" y="46797"/>
                    <a:pt x="3945710" y="48660"/>
                    <a:pt x="3947915" y="51416"/>
                  </a:cubicBezTo>
                  <a:lnTo>
                    <a:pt x="3960248" y="66862"/>
                  </a:lnTo>
                  <a:cubicBezTo>
                    <a:pt x="3964653" y="72378"/>
                    <a:pt x="3961942" y="79389"/>
                    <a:pt x="3954193" y="82526"/>
                  </a:cubicBezTo>
                  <a:lnTo>
                    <a:pt x="3932943" y="91127"/>
                  </a:lnTo>
                  <a:cubicBezTo>
                    <a:pt x="3925196" y="94263"/>
                    <a:pt x="3915341" y="92332"/>
                    <a:pt x="3910937" y="86817"/>
                  </a:cubicBezTo>
                  <a:lnTo>
                    <a:pt x="3898603" y="71372"/>
                  </a:lnTo>
                  <a:cubicBezTo>
                    <a:pt x="3894199" y="65857"/>
                    <a:pt x="3896909" y="58843"/>
                    <a:pt x="3904657" y="55707"/>
                  </a:cubicBezTo>
                  <a:lnTo>
                    <a:pt x="3925909" y="47107"/>
                  </a:lnTo>
                  <a:cubicBezTo>
                    <a:pt x="3929782" y="45539"/>
                    <a:pt x="3934183" y="45237"/>
                    <a:pt x="3938164" y="46020"/>
                  </a:cubicBezTo>
                  <a:close/>
                  <a:moveTo>
                    <a:pt x="2643706" y="46020"/>
                  </a:moveTo>
                  <a:cubicBezTo>
                    <a:pt x="2647689" y="46797"/>
                    <a:pt x="2651254" y="48660"/>
                    <a:pt x="2653457" y="51416"/>
                  </a:cubicBezTo>
                  <a:lnTo>
                    <a:pt x="2665791" y="66862"/>
                  </a:lnTo>
                  <a:cubicBezTo>
                    <a:pt x="2670195" y="72378"/>
                    <a:pt x="2667485" y="79389"/>
                    <a:pt x="2659737" y="82526"/>
                  </a:cubicBezTo>
                  <a:lnTo>
                    <a:pt x="2638485" y="91127"/>
                  </a:lnTo>
                  <a:cubicBezTo>
                    <a:pt x="2630736" y="94263"/>
                    <a:pt x="2620885" y="92332"/>
                    <a:pt x="2616481" y="86817"/>
                  </a:cubicBezTo>
                  <a:lnTo>
                    <a:pt x="2604146" y="71372"/>
                  </a:lnTo>
                  <a:cubicBezTo>
                    <a:pt x="2599742" y="65857"/>
                    <a:pt x="2602452" y="58843"/>
                    <a:pt x="2610199" y="55707"/>
                  </a:cubicBezTo>
                  <a:lnTo>
                    <a:pt x="2631449" y="47107"/>
                  </a:lnTo>
                  <a:cubicBezTo>
                    <a:pt x="2635324" y="45539"/>
                    <a:pt x="2639725" y="45237"/>
                    <a:pt x="2643706" y="46020"/>
                  </a:cubicBezTo>
                  <a:close/>
                  <a:moveTo>
                    <a:pt x="1351701" y="46020"/>
                  </a:moveTo>
                  <a:cubicBezTo>
                    <a:pt x="1355680" y="46797"/>
                    <a:pt x="1359246" y="48660"/>
                    <a:pt x="1361448" y="51416"/>
                  </a:cubicBezTo>
                  <a:lnTo>
                    <a:pt x="1373783" y="66862"/>
                  </a:lnTo>
                  <a:cubicBezTo>
                    <a:pt x="1378188" y="72378"/>
                    <a:pt x="1375479" y="79389"/>
                    <a:pt x="1367728" y="82526"/>
                  </a:cubicBezTo>
                  <a:lnTo>
                    <a:pt x="1346477" y="91127"/>
                  </a:lnTo>
                  <a:cubicBezTo>
                    <a:pt x="1338731" y="94263"/>
                    <a:pt x="1328878" y="92332"/>
                    <a:pt x="1324472" y="86817"/>
                  </a:cubicBezTo>
                  <a:lnTo>
                    <a:pt x="1312139" y="71372"/>
                  </a:lnTo>
                  <a:cubicBezTo>
                    <a:pt x="1307734" y="65857"/>
                    <a:pt x="1310444" y="58843"/>
                    <a:pt x="1318192" y="55707"/>
                  </a:cubicBezTo>
                  <a:lnTo>
                    <a:pt x="1339444" y="47107"/>
                  </a:lnTo>
                  <a:cubicBezTo>
                    <a:pt x="1343318" y="45539"/>
                    <a:pt x="1347718" y="45237"/>
                    <a:pt x="1351701" y="46020"/>
                  </a:cubicBezTo>
                  <a:close/>
                  <a:moveTo>
                    <a:pt x="4013861" y="41370"/>
                  </a:moveTo>
                  <a:lnTo>
                    <a:pt x="4070882" y="41370"/>
                  </a:lnTo>
                  <a:cubicBezTo>
                    <a:pt x="4091673" y="41370"/>
                    <a:pt x="4108527" y="53369"/>
                    <a:pt x="4108527" y="68170"/>
                  </a:cubicBezTo>
                  <a:lnTo>
                    <a:pt x="4108527" y="148859"/>
                  </a:lnTo>
                  <a:lnTo>
                    <a:pt x="4108527" y="153452"/>
                  </a:lnTo>
                  <a:lnTo>
                    <a:pt x="4108527" y="198521"/>
                  </a:lnTo>
                  <a:cubicBezTo>
                    <a:pt x="4108527" y="213318"/>
                    <a:pt x="4091673" y="225318"/>
                    <a:pt x="4070882" y="225318"/>
                  </a:cubicBezTo>
                  <a:lnTo>
                    <a:pt x="4013863" y="225318"/>
                  </a:lnTo>
                  <a:cubicBezTo>
                    <a:pt x="3993070" y="225318"/>
                    <a:pt x="3976216" y="213318"/>
                    <a:pt x="3976216" y="198521"/>
                  </a:cubicBezTo>
                  <a:lnTo>
                    <a:pt x="3976216" y="153452"/>
                  </a:lnTo>
                  <a:lnTo>
                    <a:pt x="3976216" y="148859"/>
                  </a:lnTo>
                  <a:lnTo>
                    <a:pt x="3976216" y="68170"/>
                  </a:lnTo>
                  <a:cubicBezTo>
                    <a:pt x="3976216" y="53369"/>
                    <a:pt x="3993070" y="41370"/>
                    <a:pt x="4013861" y="41370"/>
                  </a:cubicBezTo>
                  <a:close/>
                  <a:moveTo>
                    <a:pt x="2719405" y="41370"/>
                  </a:moveTo>
                  <a:lnTo>
                    <a:pt x="2776424" y="41370"/>
                  </a:lnTo>
                  <a:cubicBezTo>
                    <a:pt x="2797215" y="41370"/>
                    <a:pt x="2814071" y="53369"/>
                    <a:pt x="2814071" y="68170"/>
                  </a:cubicBezTo>
                  <a:lnTo>
                    <a:pt x="2814071" y="148859"/>
                  </a:lnTo>
                  <a:lnTo>
                    <a:pt x="2814071" y="153452"/>
                  </a:lnTo>
                  <a:lnTo>
                    <a:pt x="2814071" y="198521"/>
                  </a:lnTo>
                  <a:cubicBezTo>
                    <a:pt x="2814071" y="213318"/>
                    <a:pt x="2797215" y="225318"/>
                    <a:pt x="2776424" y="225318"/>
                  </a:cubicBezTo>
                  <a:lnTo>
                    <a:pt x="2719405" y="225318"/>
                  </a:lnTo>
                  <a:cubicBezTo>
                    <a:pt x="2698614" y="225318"/>
                    <a:pt x="2681757" y="213318"/>
                    <a:pt x="2681757" y="198521"/>
                  </a:cubicBezTo>
                  <a:lnTo>
                    <a:pt x="2681757" y="153452"/>
                  </a:lnTo>
                  <a:lnTo>
                    <a:pt x="2681757" y="148859"/>
                  </a:lnTo>
                  <a:lnTo>
                    <a:pt x="2681757" y="68170"/>
                  </a:lnTo>
                  <a:cubicBezTo>
                    <a:pt x="2681757" y="53369"/>
                    <a:pt x="2698614" y="41370"/>
                    <a:pt x="2719405" y="41370"/>
                  </a:cubicBezTo>
                  <a:close/>
                  <a:moveTo>
                    <a:pt x="1427396" y="41370"/>
                  </a:moveTo>
                  <a:lnTo>
                    <a:pt x="1484416" y="41370"/>
                  </a:lnTo>
                  <a:cubicBezTo>
                    <a:pt x="1505206" y="41370"/>
                    <a:pt x="1522063" y="53369"/>
                    <a:pt x="1522063" y="68170"/>
                  </a:cubicBezTo>
                  <a:lnTo>
                    <a:pt x="1522063" y="148859"/>
                  </a:lnTo>
                  <a:lnTo>
                    <a:pt x="1522063" y="153452"/>
                  </a:lnTo>
                  <a:lnTo>
                    <a:pt x="1522063" y="198521"/>
                  </a:lnTo>
                  <a:cubicBezTo>
                    <a:pt x="1522063" y="213318"/>
                    <a:pt x="1505206" y="225318"/>
                    <a:pt x="1484416" y="225318"/>
                  </a:cubicBezTo>
                  <a:lnTo>
                    <a:pt x="1427396" y="225318"/>
                  </a:lnTo>
                  <a:cubicBezTo>
                    <a:pt x="1406605" y="225318"/>
                    <a:pt x="1389749" y="213318"/>
                    <a:pt x="1389749" y="198521"/>
                  </a:cubicBezTo>
                  <a:lnTo>
                    <a:pt x="1389749" y="153452"/>
                  </a:lnTo>
                  <a:lnTo>
                    <a:pt x="1389749" y="148859"/>
                  </a:lnTo>
                  <a:lnTo>
                    <a:pt x="1389749" y="68170"/>
                  </a:lnTo>
                  <a:cubicBezTo>
                    <a:pt x="1389749" y="53369"/>
                    <a:pt x="1406605" y="41370"/>
                    <a:pt x="1427396" y="41370"/>
                  </a:cubicBezTo>
                  <a:close/>
                  <a:moveTo>
                    <a:pt x="4949969" y="36534"/>
                  </a:moveTo>
                  <a:cubicBezTo>
                    <a:pt x="4956156" y="36534"/>
                    <a:pt x="4962342" y="38213"/>
                    <a:pt x="4967062" y="41576"/>
                  </a:cubicBezTo>
                  <a:lnTo>
                    <a:pt x="5007577" y="70415"/>
                  </a:lnTo>
                  <a:cubicBezTo>
                    <a:pt x="5017017" y="77135"/>
                    <a:pt x="5017017" y="88031"/>
                    <a:pt x="5007575" y="94753"/>
                  </a:cubicBezTo>
                  <a:lnTo>
                    <a:pt x="4981684" y="113181"/>
                  </a:lnTo>
                  <a:cubicBezTo>
                    <a:pt x="4972245" y="119903"/>
                    <a:pt x="4956940" y="119903"/>
                    <a:pt x="4947499" y="113181"/>
                  </a:cubicBezTo>
                  <a:lnTo>
                    <a:pt x="4906983" y="84341"/>
                  </a:lnTo>
                  <a:cubicBezTo>
                    <a:pt x="4897544" y="77622"/>
                    <a:pt x="4897544" y="66726"/>
                    <a:pt x="4906983" y="60005"/>
                  </a:cubicBezTo>
                  <a:lnTo>
                    <a:pt x="4932874" y="41576"/>
                  </a:lnTo>
                  <a:cubicBezTo>
                    <a:pt x="4937596" y="38216"/>
                    <a:pt x="4943783" y="36534"/>
                    <a:pt x="4949969" y="36534"/>
                  </a:cubicBezTo>
                  <a:close/>
                  <a:moveTo>
                    <a:pt x="3655250" y="36534"/>
                  </a:moveTo>
                  <a:cubicBezTo>
                    <a:pt x="3661438" y="36534"/>
                    <a:pt x="3667622" y="38213"/>
                    <a:pt x="3672342" y="41576"/>
                  </a:cubicBezTo>
                  <a:lnTo>
                    <a:pt x="3712856" y="70415"/>
                  </a:lnTo>
                  <a:cubicBezTo>
                    <a:pt x="3722297" y="77135"/>
                    <a:pt x="3722297" y="88031"/>
                    <a:pt x="3712856" y="94753"/>
                  </a:cubicBezTo>
                  <a:lnTo>
                    <a:pt x="3686966" y="113181"/>
                  </a:lnTo>
                  <a:cubicBezTo>
                    <a:pt x="3677526" y="119903"/>
                    <a:pt x="3662220" y="119903"/>
                    <a:pt x="3652779" y="113181"/>
                  </a:cubicBezTo>
                  <a:lnTo>
                    <a:pt x="3612266" y="84341"/>
                  </a:lnTo>
                  <a:cubicBezTo>
                    <a:pt x="3602826" y="77622"/>
                    <a:pt x="3602826" y="66726"/>
                    <a:pt x="3612266" y="60005"/>
                  </a:cubicBezTo>
                  <a:lnTo>
                    <a:pt x="3638157" y="41576"/>
                  </a:lnTo>
                  <a:cubicBezTo>
                    <a:pt x="3642876" y="38216"/>
                    <a:pt x="3649063" y="36534"/>
                    <a:pt x="3655250" y="36534"/>
                  </a:cubicBezTo>
                  <a:close/>
                  <a:moveTo>
                    <a:pt x="2360791" y="36534"/>
                  </a:moveTo>
                  <a:cubicBezTo>
                    <a:pt x="2366980" y="36534"/>
                    <a:pt x="2373165" y="38213"/>
                    <a:pt x="2377886" y="41576"/>
                  </a:cubicBezTo>
                  <a:lnTo>
                    <a:pt x="2418398" y="70415"/>
                  </a:lnTo>
                  <a:cubicBezTo>
                    <a:pt x="2427839" y="77135"/>
                    <a:pt x="2427839" y="88031"/>
                    <a:pt x="2418398" y="94753"/>
                  </a:cubicBezTo>
                  <a:lnTo>
                    <a:pt x="2392509" y="113181"/>
                  </a:lnTo>
                  <a:cubicBezTo>
                    <a:pt x="2383067" y="119903"/>
                    <a:pt x="2367762" y="119903"/>
                    <a:pt x="2358321" y="113181"/>
                  </a:cubicBezTo>
                  <a:lnTo>
                    <a:pt x="2317808" y="84341"/>
                  </a:lnTo>
                  <a:cubicBezTo>
                    <a:pt x="2308369" y="77622"/>
                    <a:pt x="2308369" y="66726"/>
                    <a:pt x="2317808" y="60005"/>
                  </a:cubicBezTo>
                  <a:lnTo>
                    <a:pt x="2343699" y="41576"/>
                  </a:lnTo>
                  <a:cubicBezTo>
                    <a:pt x="2348418" y="38216"/>
                    <a:pt x="2354605" y="36534"/>
                    <a:pt x="2360791" y="36534"/>
                  </a:cubicBezTo>
                  <a:close/>
                  <a:moveTo>
                    <a:pt x="1068786" y="36534"/>
                  </a:moveTo>
                  <a:cubicBezTo>
                    <a:pt x="1074971" y="36534"/>
                    <a:pt x="1081157" y="38213"/>
                    <a:pt x="1085877" y="41576"/>
                  </a:cubicBezTo>
                  <a:lnTo>
                    <a:pt x="1126392" y="70415"/>
                  </a:lnTo>
                  <a:cubicBezTo>
                    <a:pt x="1135832" y="77135"/>
                    <a:pt x="1135832" y="88031"/>
                    <a:pt x="1126390" y="94753"/>
                  </a:cubicBezTo>
                  <a:lnTo>
                    <a:pt x="1100501" y="113181"/>
                  </a:lnTo>
                  <a:cubicBezTo>
                    <a:pt x="1091062" y="119903"/>
                    <a:pt x="1075755" y="119903"/>
                    <a:pt x="1066316" y="113181"/>
                  </a:cubicBezTo>
                  <a:lnTo>
                    <a:pt x="1025800" y="84341"/>
                  </a:lnTo>
                  <a:cubicBezTo>
                    <a:pt x="1016361" y="77622"/>
                    <a:pt x="1016361" y="66726"/>
                    <a:pt x="1025800" y="60005"/>
                  </a:cubicBezTo>
                  <a:lnTo>
                    <a:pt x="1051691" y="41576"/>
                  </a:lnTo>
                  <a:cubicBezTo>
                    <a:pt x="1056411" y="38216"/>
                    <a:pt x="1062597" y="36534"/>
                    <a:pt x="1068786" y="36534"/>
                  </a:cubicBezTo>
                  <a:close/>
                  <a:moveTo>
                    <a:pt x="3856210" y="14477"/>
                  </a:moveTo>
                  <a:cubicBezTo>
                    <a:pt x="3859636" y="14520"/>
                    <a:pt x="3863042" y="15494"/>
                    <a:pt x="3865611" y="17389"/>
                  </a:cubicBezTo>
                  <a:lnTo>
                    <a:pt x="3879703" y="27783"/>
                  </a:lnTo>
                  <a:cubicBezTo>
                    <a:pt x="3884839" y="31572"/>
                    <a:pt x="3884690" y="37608"/>
                    <a:pt x="3879366" y="41264"/>
                  </a:cubicBezTo>
                  <a:lnTo>
                    <a:pt x="3864766" y="51295"/>
                  </a:lnTo>
                  <a:cubicBezTo>
                    <a:pt x="3859444" y="54951"/>
                    <a:pt x="3850964" y="54845"/>
                    <a:pt x="3845825" y="51058"/>
                  </a:cubicBezTo>
                  <a:lnTo>
                    <a:pt x="3831735" y="40663"/>
                  </a:lnTo>
                  <a:cubicBezTo>
                    <a:pt x="3826598" y="36875"/>
                    <a:pt x="3826748" y="30837"/>
                    <a:pt x="3832070" y="27181"/>
                  </a:cubicBezTo>
                  <a:lnTo>
                    <a:pt x="3846668" y="17152"/>
                  </a:lnTo>
                  <a:cubicBezTo>
                    <a:pt x="3849332" y="15322"/>
                    <a:pt x="3852781" y="14434"/>
                    <a:pt x="3856210" y="14477"/>
                  </a:cubicBezTo>
                  <a:close/>
                  <a:moveTo>
                    <a:pt x="2561752" y="14477"/>
                  </a:moveTo>
                  <a:cubicBezTo>
                    <a:pt x="2565180" y="14520"/>
                    <a:pt x="2568586" y="15494"/>
                    <a:pt x="2571153" y="17389"/>
                  </a:cubicBezTo>
                  <a:lnTo>
                    <a:pt x="2585243" y="27783"/>
                  </a:lnTo>
                  <a:cubicBezTo>
                    <a:pt x="2590383" y="31572"/>
                    <a:pt x="2590232" y="37608"/>
                    <a:pt x="2584908" y="41264"/>
                  </a:cubicBezTo>
                  <a:lnTo>
                    <a:pt x="2570309" y="51295"/>
                  </a:lnTo>
                  <a:cubicBezTo>
                    <a:pt x="2564986" y="54951"/>
                    <a:pt x="2556505" y="54845"/>
                    <a:pt x="2551368" y="51058"/>
                  </a:cubicBezTo>
                  <a:lnTo>
                    <a:pt x="2537277" y="40663"/>
                  </a:lnTo>
                  <a:cubicBezTo>
                    <a:pt x="2532142" y="36875"/>
                    <a:pt x="2532291" y="30837"/>
                    <a:pt x="2537613" y="27181"/>
                  </a:cubicBezTo>
                  <a:lnTo>
                    <a:pt x="2552212" y="17152"/>
                  </a:lnTo>
                  <a:cubicBezTo>
                    <a:pt x="2554872" y="15322"/>
                    <a:pt x="2558324" y="14434"/>
                    <a:pt x="2561752" y="14477"/>
                  </a:cubicBezTo>
                  <a:close/>
                  <a:moveTo>
                    <a:pt x="1269744" y="14477"/>
                  </a:moveTo>
                  <a:cubicBezTo>
                    <a:pt x="1273171" y="14520"/>
                    <a:pt x="1276577" y="15494"/>
                    <a:pt x="1279145" y="17389"/>
                  </a:cubicBezTo>
                  <a:lnTo>
                    <a:pt x="1293236" y="27783"/>
                  </a:lnTo>
                  <a:cubicBezTo>
                    <a:pt x="1298374" y="31572"/>
                    <a:pt x="1298225" y="37608"/>
                    <a:pt x="1292901" y="41264"/>
                  </a:cubicBezTo>
                  <a:lnTo>
                    <a:pt x="1278301" y="51295"/>
                  </a:lnTo>
                  <a:cubicBezTo>
                    <a:pt x="1272977" y="54951"/>
                    <a:pt x="1264499" y="54845"/>
                    <a:pt x="1259360" y="51058"/>
                  </a:cubicBezTo>
                  <a:lnTo>
                    <a:pt x="1245270" y="40663"/>
                  </a:lnTo>
                  <a:cubicBezTo>
                    <a:pt x="1240133" y="36875"/>
                    <a:pt x="1240283" y="30837"/>
                    <a:pt x="1245605" y="27181"/>
                  </a:cubicBezTo>
                  <a:lnTo>
                    <a:pt x="1260204" y="17152"/>
                  </a:lnTo>
                  <a:cubicBezTo>
                    <a:pt x="1262867" y="15322"/>
                    <a:pt x="1266316" y="14434"/>
                    <a:pt x="1269744" y="14477"/>
                  </a:cubicBezTo>
                  <a:close/>
                  <a:moveTo>
                    <a:pt x="4488703" y="13708"/>
                  </a:moveTo>
                  <a:cubicBezTo>
                    <a:pt x="4492482" y="13827"/>
                    <a:pt x="4496196" y="14972"/>
                    <a:pt x="4498951" y="17117"/>
                  </a:cubicBezTo>
                  <a:lnTo>
                    <a:pt x="4510778" y="26316"/>
                  </a:lnTo>
                  <a:cubicBezTo>
                    <a:pt x="4516289" y="30605"/>
                    <a:pt x="4515875" y="37258"/>
                    <a:pt x="4509850" y="41181"/>
                  </a:cubicBezTo>
                  <a:lnTo>
                    <a:pt x="4496927" y="49600"/>
                  </a:lnTo>
                  <a:cubicBezTo>
                    <a:pt x="4490906" y="53523"/>
                    <a:pt x="4481556" y="53228"/>
                    <a:pt x="4476045" y="48940"/>
                  </a:cubicBezTo>
                  <a:lnTo>
                    <a:pt x="4464218" y="39741"/>
                  </a:lnTo>
                  <a:cubicBezTo>
                    <a:pt x="4458710" y="35452"/>
                    <a:pt x="4459124" y="28799"/>
                    <a:pt x="4465144" y="24877"/>
                  </a:cubicBezTo>
                  <a:lnTo>
                    <a:pt x="4478069" y="16457"/>
                  </a:lnTo>
                  <a:cubicBezTo>
                    <a:pt x="4481079" y="14497"/>
                    <a:pt x="4484922" y="13588"/>
                    <a:pt x="4488703" y="13708"/>
                  </a:cubicBezTo>
                  <a:close/>
                  <a:moveTo>
                    <a:pt x="3193983" y="13708"/>
                  </a:moveTo>
                  <a:cubicBezTo>
                    <a:pt x="3197762" y="13827"/>
                    <a:pt x="3201478" y="14972"/>
                    <a:pt x="3204233" y="17117"/>
                  </a:cubicBezTo>
                  <a:lnTo>
                    <a:pt x="3216058" y="26316"/>
                  </a:lnTo>
                  <a:cubicBezTo>
                    <a:pt x="3221569" y="30605"/>
                    <a:pt x="3221155" y="37258"/>
                    <a:pt x="3215134" y="41181"/>
                  </a:cubicBezTo>
                  <a:lnTo>
                    <a:pt x="3202207" y="49600"/>
                  </a:lnTo>
                  <a:cubicBezTo>
                    <a:pt x="3196186" y="53523"/>
                    <a:pt x="3186838" y="53228"/>
                    <a:pt x="3181325" y="48940"/>
                  </a:cubicBezTo>
                  <a:lnTo>
                    <a:pt x="3169499" y="39741"/>
                  </a:lnTo>
                  <a:cubicBezTo>
                    <a:pt x="3163990" y="35452"/>
                    <a:pt x="3164404" y="28799"/>
                    <a:pt x="3170426" y="24877"/>
                  </a:cubicBezTo>
                  <a:lnTo>
                    <a:pt x="3183352" y="16457"/>
                  </a:lnTo>
                  <a:cubicBezTo>
                    <a:pt x="3186362" y="14497"/>
                    <a:pt x="3190204" y="13588"/>
                    <a:pt x="3193983" y="13708"/>
                  </a:cubicBezTo>
                  <a:close/>
                  <a:moveTo>
                    <a:pt x="1899525" y="13708"/>
                  </a:moveTo>
                  <a:cubicBezTo>
                    <a:pt x="1903306" y="13827"/>
                    <a:pt x="1907022" y="14972"/>
                    <a:pt x="1909776" y="17117"/>
                  </a:cubicBezTo>
                  <a:lnTo>
                    <a:pt x="1921602" y="26316"/>
                  </a:lnTo>
                  <a:cubicBezTo>
                    <a:pt x="1927111" y="30605"/>
                    <a:pt x="1926697" y="37258"/>
                    <a:pt x="1920676" y="41181"/>
                  </a:cubicBezTo>
                  <a:lnTo>
                    <a:pt x="1907749" y="49600"/>
                  </a:lnTo>
                  <a:cubicBezTo>
                    <a:pt x="1901728" y="53523"/>
                    <a:pt x="1892378" y="53228"/>
                    <a:pt x="1886869" y="48940"/>
                  </a:cubicBezTo>
                  <a:lnTo>
                    <a:pt x="1875041" y="39741"/>
                  </a:lnTo>
                  <a:cubicBezTo>
                    <a:pt x="1869530" y="35452"/>
                    <a:pt x="1869946" y="28799"/>
                    <a:pt x="1875966" y="24877"/>
                  </a:cubicBezTo>
                  <a:lnTo>
                    <a:pt x="1888892" y="16457"/>
                  </a:lnTo>
                  <a:cubicBezTo>
                    <a:pt x="1891904" y="14497"/>
                    <a:pt x="1895748" y="13588"/>
                    <a:pt x="1899525" y="13708"/>
                  </a:cubicBezTo>
                  <a:close/>
                  <a:moveTo>
                    <a:pt x="607516" y="13708"/>
                  </a:moveTo>
                  <a:cubicBezTo>
                    <a:pt x="611297" y="13827"/>
                    <a:pt x="615013" y="14972"/>
                    <a:pt x="617768" y="17117"/>
                  </a:cubicBezTo>
                  <a:lnTo>
                    <a:pt x="629594" y="26316"/>
                  </a:lnTo>
                  <a:cubicBezTo>
                    <a:pt x="635105" y="30605"/>
                    <a:pt x="634690" y="37258"/>
                    <a:pt x="628667" y="41181"/>
                  </a:cubicBezTo>
                  <a:lnTo>
                    <a:pt x="615742" y="49600"/>
                  </a:lnTo>
                  <a:cubicBezTo>
                    <a:pt x="609721" y="53523"/>
                    <a:pt x="600371" y="53228"/>
                    <a:pt x="594862" y="48940"/>
                  </a:cubicBezTo>
                  <a:lnTo>
                    <a:pt x="583034" y="39741"/>
                  </a:lnTo>
                  <a:cubicBezTo>
                    <a:pt x="577523" y="35452"/>
                    <a:pt x="577939" y="28799"/>
                    <a:pt x="583961" y="24877"/>
                  </a:cubicBezTo>
                  <a:lnTo>
                    <a:pt x="596884" y="16457"/>
                  </a:lnTo>
                  <a:cubicBezTo>
                    <a:pt x="599896" y="14497"/>
                    <a:pt x="603739" y="13588"/>
                    <a:pt x="607516" y="13708"/>
                  </a:cubicBezTo>
                  <a:close/>
                  <a:moveTo>
                    <a:pt x="4991277" y="0"/>
                  </a:moveTo>
                  <a:lnTo>
                    <a:pt x="5102880" y="0"/>
                  </a:lnTo>
                  <a:lnTo>
                    <a:pt x="5110303" y="12760"/>
                  </a:lnTo>
                  <a:cubicBezTo>
                    <a:pt x="5110303" y="18235"/>
                    <a:pt x="5107368" y="23711"/>
                    <a:pt x="5101500" y="27890"/>
                  </a:cubicBezTo>
                  <a:lnTo>
                    <a:pt x="5060636" y="56979"/>
                  </a:lnTo>
                  <a:cubicBezTo>
                    <a:pt x="5048898" y="65334"/>
                    <a:pt x="5029867" y="65334"/>
                    <a:pt x="5018129" y="56979"/>
                  </a:cubicBezTo>
                  <a:lnTo>
                    <a:pt x="4985935" y="34063"/>
                  </a:lnTo>
                  <a:cubicBezTo>
                    <a:pt x="4974199" y="25706"/>
                    <a:pt x="4974199" y="12158"/>
                    <a:pt x="4985935" y="3803"/>
                  </a:cubicBezTo>
                  <a:close/>
                  <a:moveTo>
                    <a:pt x="4899571" y="0"/>
                  </a:moveTo>
                  <a:lnTo>
                    <a:pt x="4961877" y="0"/>
                  </a:lnTo>
                  <a:lnTo>
                    <a:pt x="4948709" y="9047"/>
                  </a:lnTo>
                  <a:cubicBezTo>
                    <a:pt x="4938165" y="16292"/>
                    <a:pt x="4921373" y="16080"/>
                    <a:pt x="4911198" y="8576"/>
                  </a:cubicBezTo>
                  <a:close/>
                  <a:moveTo>
                    <a:pt x="4778421" y="0"/>
                  </a:moveTo>
                  <a:lnTo>
                    <a:pt x="4868326" y="0"/>
                  </a:lnTo>
                  <a:lnTo>
                    <a:pt x="4884429" y="11462"/>
                  </a:lnTo>
                  <a:cubicBezTo>
                    <a:pt x="4897839" y="21009"/>
                    <a:pt x="4897839" y="36488"/>
                    <a:pt x="4884429" y="46031"/>
                  </a:cubicBezTo>
                  <a:lnTo>
                    <a:pt x="4845775" y="73546"/>
                  </a:lnTo>
                  <a:cubicBezTo>
                    <a:pt x="4832370" y="83092"/>
                    <a:pt x="4810624" y="83092"/>
                    <a:pt x="4797217" y="73546"/>
                  </a:cubicBezTo>
                  <a:lnTo>
                    <a:pt x="4760440" y="47365"/>
                  </a:lnTo>
                  <a:cubicBezTo>
                    <a:pt x="4747032" y="37822"/>
                    <a:pt x="4747030" y="22345"/>
                    <a:pt x="4760440" y="12799"/>
                  </a:cubicBezTo>
                  <a:close/>
                  <a:moveTo>
                    <a:pt x="4504496" y="0"/>
                  </a:moveTo>
                  <a:lnTo>
                    <a:pt x="4744836" y="0"/>
                  </a:lnTo>
                  <a:lnTo>
                    <a:pt x="4654261" y="64478"/>
                  </a:lnTo>
                  <a:cubicBezTo>
                    <a:pt x="4637916" y="76114"/>
                    <a:pt x="4611417" y="76114"/>
                    <a:pt x="4595071" y="64478"/>
                  </a:cubicBezTo>
                  <a:close/>
                  <a:moveTo>
                    <a:pt x="4138606" y="0"/>
                  </a:moveTo>
                  <a:lnTo>
                    <a:pt x="4429525" y="0"/>
                  </a:lnTo>
                  <a:lnTo>
                    <a:pt x="4442104" y="21620"/>
                  </a:lnTo>
                  <a:lnTo>
                    <a:pt x="4442104" y="92340"/>
                  </a:lnTo>
                  <a:cubicBezTo>
                    <a:pt x="4442104" y="118126"/>
                    <a:pt x="4412741" y="139030"/>
                    <a:pt x="4376519" y="139030"/>
                  </a:cubicBezTo>
                  <a:lnTo>
                    <a:pt x="4284064" y="139030"/>
                  </a:lnTo>
                  <a:lnTo>
                    <a:pt x="4191613" y="139030"/>
                  </a:lnTo>
                  <a:cubicBezTo>
                    <a:pt x="4155392" y="139030"/>
                    <a:pt x="4126025" y="118126"/>
                    <a:pt x="4126025" y="92340"/>
                  </a:cubicBezTo>
                  <a:cubicBezTo>
                    <a:pt x="4126025" y="68766"/>
                    <a:pt x="4126025" y="45194"/>
                    <a:pt x="4126025" y="21620"/>
                  </a:cubicBezTo>
                  <a:close/>
                  <a:moveTo>
                    <a:pt x="4021832" y="0"/>
                  </a:moveTo>
                  <a:lnTo>
                    <a:pt x="4101896" y="0"/>
                  </a:lnTo>
                  <a:lnTo>
                    <a:pt x="4087503" y="13840"/>
                  </a:lnTo>
                  <a:cubicBezTo>
                    <a:pt x="4079441" y="21595"/>
                    <a:pt x="4064070" y="23228"/>
                    <a:pt x="4053175" y="17488"/>
                  </a:cubicBezTo>
                  <a:lnTo>
                    <a:pt x="4023300" y="1741"/>
                  </a:lnTo>
                  <a:close/>
                  <a:moveTo>
                    <a:pt x="3971190" y="0"/>
                  </a:moveTo>
                  <a:lnTo>
                    <a:pt x="3995578" y="0"/>
                  </a:lnTo>
                  <a:lnTo>
                    <a:pt x="4007211" y="8580"/>
                  </a:lnTo>
                  <a:cubicBezTo>
                    <a:pt x="4012348" y="12370"/>
                    <a:pt x="4012199" y="18405"/>
                    <a:pt x="4006877" y="22065"/>
                  </a:cubicBezTo>
                  <a:lnTo>
                    <a:pt x="3992278" y="32094"/>
                  </a:lnTo>
                  <a:cubicBezTo>
                    <a:pt x="3986954" y="35750"/>
                    <a:pt x="3978475" y="35646"/>
                    <a:pt x="3973337" y="31855"/>
                  </a:cubicBezTo>
                  <a:lnTo>
                    <a:pt x="3959247" y="21463"/>
                  </a:lnTo>
                  <a:cubicBezTo>
                    <a:pt x="3954107" y="17672"/>
                    <a:pt x="3954258" y="11636"/>
                    <a:pt x="3959581" y="7980"/>
                  </a:cubicBezTo>
                  <a:close/>
                  <a:moveTo>
                    <a:pt x="3875638" y="0"/>
                  </a:moveTo>
                  <a:lnTo>
                    <a:pt x="3930243" y="0"/>
                  </a:lnTo>
                  <a:lnTo>
                    <a:pt x="3919968" y="5319"/>
                  </a:lnTo>
                  <a:cubicBezTo>
                    <a:pt x="3905716" y="7759"/>
                    <a:pt x="3890156" y="6328"/>
                    <a:pt x="3876666" y="448"/>
                  </a:cubicBezTo>
                  <a:close/>
                  <a:moveTo>
                    <a:pt x="3696560" y="0"/>
                  </a:moveTo>
                  <a:lnTo>
                    <a:pt x="3808160" y="0"/>
                  </a:lnTo>
                  <a:lnTo>
                    <a:pt x="3815585" y="12760"/>
                  </a:lnTo>
                  <a:cubicBezTo>
                    <a:pt x="3815585" y="18235"/>
                    <a:pt x="3812650" y="23711"/>
                    <a:pt x="3806780" y="27890"/>
                  </a:cubicBezTo>
                  <a:lnTo>
                    <a:pt x="3765918" y="56979"/>
                  </a:lnTo>
                  <a:cubicBezTo>
                    <a:pt x="3754178" y="65334"/>
                    <a:pt x="3735149" y="65334"/>
                    <a:pt x="3723409" y="56979"/>
                  </a:cubicBezTo>
                  <a:lnTo>
                    <a:pt x="3691219" y="34063"/>
                  </a:lnTo>
                  <a:cubicBezTo>
                    <a:pt x="3679479" y="25706"/>
                    <a:pt x="3679479" y="12158"/>
                    <a:pt x="3691219" y="3803"/>
                  </a:cubicBezTo>
                  <a:close/>
                  <a:moveTo>
                    <a:pt x="3604851" y="0"/>
                  </a:moveTo>
                  <a:lnTo>
                    <a:pt x="3667157" y="0"/>
                  </a:lnTo>
                  <a:lnTo>
                    <a:pt x="3653989" y="9047"/>
                  </a:lnTo>
                  <a:cubicBezTo>
                    <a:pt x="3643448" y="16292"/>
                    <a:pt x="3626653" y="16080"/>
                    <a:pt x="3616478" y="8576"/>
                  </a:cubicBezTo>
                  <a:close/>
                  <a:moveTo>
                    <a:pt x="3483702" y="0"/>
                  </a:moveTo>
                  <a:lnTo>
                    <a:pt x="3573609" y="0"/>
                  </a:lnTo>
                  <a:lnTo>
                    <a:pt x="3589710" y="11462"/>
                  </a:lnTo>
                  <a:cubicBezTo>
                    <a:pt x="3603119" y="21009"/>
                    <a:pt x="3603119" y="36488"/>
                    <a:pt x="3589710" y="46031"/>
                  </a:cubicBezTo>
                  <a:lnTo>
                    <a:pt x="3551055" y="73546"/>
                  </a:lnTo>
                  <a:cubicBezTo>
                    <a:pt x="3537650" y="83092"/>
                    <a:pt x="3515908" y="83092"/>
                    <a:pt x="3502497" y="73546"/>
                  </a:cubicBezTo>
                  <a:lnTo>
                    <a:pt x="3465722" y="47365"/>
                  </a:lnTo>
                  <a:cubicBezTo>
                    <a:pt x="3452313" y="37822"/>
                    <a:pt x="3452312" y="22345"/>
                    <a:pt x="3465722" y="12799"/>
                  </a:cubicBezTo>
                  <a:close/>
                  <a:moveTo>
                    <a:pt x="3209776" y="0"/>
                  </a:moveTo>
                  <a:lnTo>
                    <a:pt x="3450118" y="0"/>
                  </a:lnTo>
                  <a:lnTo>
                    <a:pt x="3359541" y="64478"/>
                  </a:lnTo>
                  <a:cubicBezTo>
                    <a:pt x="3343196" y="76114"/>
                    <a:pt x="3316698" y="76114"/>
                    <a:pt x="3300351" y="64478"/>
                  </a:cubicBezTo>
                  <a:close/>
                  <a:moveTo>
                    <a:pt x="2844149" y="0"/>
                  </a:moveTo>
                  <a:lnTo>
                    <a:pt x="3134807" y="0"/>
                  </a:lnTo>
                  <a:lnTo>
                    <a:pt x="3147386" y="21620"/>
                  </a:lnTo>
                  <a:lnTo>
                    <a:pt x="3147386" y="92340"/>
                  </a:lnTo>
                  <a:cubicBezTo>
                    <a:pt x="3147386" y="118126"/>
                    <a:pt x="3118021" y="139030"/>
                    <a:pt x="3081801" y="139030"/>
                  </a:cubicBezTo>
                  <a:lnTo>
                    <a:pt x="2989607" y="139030"/>
                  </a:lnTo>
                  <a:lnTo>
                    <a:pt x="2989347" y="139030"/>
                  </a:lnTo>
                  <a:lnTo>
                    <a:pt x="2897155" y="139030"/>
                  </a:lnTo>
                  <a:cubicBezTo>
                    <a:pt x="2860933" y="139030"/>
                    <a:pt x="2831567" y="118126"/>
                    <a:pt x="2831567" y="92340"/>
                  </a:cubicBezTo>
                  <a:cubicBezTo>
                    <a:pt x="2831569" y="68766"/>
                    <a:pt x="2831569" y="45194"/>
                    <a:pt x="2831569" y="21620"/>
                  </a:cubicBezTo>
                  <a:close/>
                  <a:moveTo>
                    <a:pt x="2727374" y="0"/>
                  </a:moveTo>
                  <a:lnTo>
                    <a:pt x="2807439" y="0"/>
                  </a:lnTo>
                  <a:lnTo>
                    <a:pt x="2793045" y="13840"/>
                  </a:lnTo>
                  <a:cubicBezTo>
                    <a:pt x="2784981" y="21595"/>
                    <a:pt x="2769612" y="23228"/>
                    <a:pt x="2758719" y="17488"/>
                  </a:cubicBezTo>
                  <a:lnTo>
                    <a:pt x="2728842" y="1741"/>
                  </a:lnTo>
                  <a:close/>
                  <a:moveTo>
                    <a:pt x="2676733" y="0"/>
                  </a:moveTo>
                  <a:lnTo>
                    <a:pt x="2701120" y="0"/>
                  </a:lnTo>
                  <a:lnTo>
                    <a:pt x="2712755" y="8580"/>
                  </a:lnTo>
                  <a:cubicBezTo>
                    <a:pt x="2717891" y="12370"/>
                    <a:pt x="2717739" y="18405"/>
                    <a:pt x="2712418" y="22065"/>
                  </a:cubicBezTo>
                  <a:lnTo>
                    <a:pt x="2697818" y="32094"/>
                  </a:lnTo>
                  <a:cubicBezTo>
                    <a:pt x="2692498" y="35750"/>
                    <a:pt x="2684017" y="35646"/>
                    <a:pt x="2678877" y="31855"/>
                  </a:cubicBezTo>
                  <a:lnTo>
                    <a:pt x="2664787" y="21463"/>
                  </a:lnTo>
                  <a:cubicBezTo>
                    <a:pt x="2659650" y="17672"/>
                    <a:pt x="2659800" y="11636"/>
                    <a:pt x="2665123" y="7980"/>
                  </a:cubicBezTo>
                  <a:close/>
                  <a:moveTo>
                    <a:pt x="2581179" y="0"/>
                  </a:moveTo>
                  <a:lnTo>
                    <a:pt x="2635785" y="0"/>
                  </a:lnTo>
                  <a:lnTo>
                    <a:pt x="2625509" y="5319"/>
                  </a:lnTo>
                  <a:cubicBezTo>
                    <a:pt x="2611257" y="7759"/>
                    <a:pt x="2595697" y="6328"/>
                    <a:pt x="2582207" y="448"/>
                  </a:cubicBezTo>
                  <a:close/>
                  <a:moveTo>
                    <a:pt x="2402102" y="0"/>
                  </a:moveTo>
                  <a:lnTo>
                    <a:pt x="2513702" y="0"/>
                  </a:lnTo>
                  <a:lnTo>
                    <a:pt x="2521127" y="12760"/>
                  </a:lnTo>
                  <a:cubicBezTo>
                    <a:pt x="2521127" y="18235"/>
                    <a:pt x="2518192" y="23711"/>
                    <a:pt x="2512322" y="27890"/>
                  </a:cubicBezTo>
                  <a:lnTo>
                    <a:pt x="2471460" y="56979"/>
                  </a:lnTo>
                  <a:cubicBezTo>
                    <a:pt x="2459722" y="65334"/>
                    <a:pt x="2440693" y="65334"/>
                    <a:pt x="2428953" y="56979"/>
                  </a:cubicBezTo>
                  <a:lnTo>
                    <a:pt x="2396760" y="34063"/>
                  </a:lnTo>
                  <a:cubicBezTo>
                    <a:pt x="2385021" y="25706"/>
                    <a:pt x="2385021" y="12158"/>
                    <a:pt x="2396760" y="3803"/>
                  </a:cubicBezTo>
                  <a:close/>
                  <a:moveTo>
                    <a:pt x="2310394" y="0"/>
                  </a:moveTo>
                  <a:lnTo>
                    <a:pt x="2372699" y="0"/>
                  </a:lnTo>
                  <a:lnTo>
                    <a:pt x="2359531" y="9047"/>
                  </a:lnTo>
                  <a:cubicBezTo>
                    <a:pt x="2348990" y="16292"/>
                    <a:pt x="2332197" y="16080"/>
                    <a:pt x="2322021" y="8576"/>
                  </a:cubicBezTo>
                  <a:close/>
                  <a:moveTo>
                    <a:pt x="2189246" y="0"/>
                  </a:moveTo>
                  <a:lnTo>
                    <a:pt x="2279150" y="0"/>
                  </a:lnTo>
                  <a:lnTo>
                    <a:pt x="2295252" y="11462"/>
                  </a:lnTo>
                  <a:cubicBezTo>
                    <a:pt x="2308663" y="21009"/>
                    <a:pt x="2308663" y="36488"/>
                    <a:pt x="2295252" y="46031"/>
                  </a:cubicBezTo>
                  <a:lnTo>
                    <a:pt x="2256599" y="73546"/>
                  </a:lnTo>
                  <a:cubicBezTo>
                    <a:pt x="2243190" y="83092"/>
                    <a:pt x="2221448" y="83092"/>
                    <a:pt x="2208039" y="73546"/>
                  </a:cubicBezTo>
                  <a:lnTo>
                    <a:pt x="2171266" y="47365"/>
                  </a:lnTo>
                  <a:cubicBezTo>
                    <a:pt x="2157855" y="37822"/>
                    <a:pt x="2157855" y="22345"/>
                    <a:pt x="2171266" y="12799"/>
                  </a:cubicBezTo>
                  <a:close/>
                  <a:moveTo>
                    <a:pt x="1915320" y="0"/>
                  </a:moveTo>
                  <a:lnTo>
                    <a:pt x="2155658" y="0"/>
                  </a:lnTo>
                  <a:lnTo>
                    <a:pt x="2065083" y="64478"/>
                  </a:lnTo>
                  <a:cubicBezTo>
                    <a:pt x="2048739" y="76114"/>
                    <a:pt x="2022239" y="76114"/>
                    <a:pt x="2005895" y="64478"/>
                  </a:cubicBezTo>
                  <a:close/>
                  <a:moveTo>
                    <a:pt x="1552142" y="0"/>
                  </a:moveTo>
                  <a:lnTo>
                    <a:pt x="1840349" y="0"/>
                  </a:lnTo>
                  <a:lnTo>
                    <a:pt x="1852929" y="21620"/>
                  </a:lnTo>
                  <a:lnTo>
                    <a:pt x="1852929" y="92340"/>
                  </a:lnTo>
                  <a:cubicBezTo>
                    <a:pt x="1852929" y="118126"/>
                    <a:pt x="1823564" y="139030"/>
                    <a:pt x="1787343" y="139030"/>
                  </a:cubicBezTo>
                  <a:lnTo>
                    <a:pt x="1697599" y="139030"/>
                  </a:lnTo>
                  <a:lnTo>
                    <a:pt x="1694887" y="139030"/>
                  </a:lnTo>
                  <a:lnTo>
                    <a:pt x="1605148" y="139030"/>
                  </a:lnTo>
                  <a:cubicBezTo>
                    <a:pt x="1568923" y="139030"/>
                    <a:pt x="1539560" y="118126"/>
                    <a:pt x="1539560" y="92340"/>
                  </a:cubicBezTo>
                  <a:cubicBezTo>
                    <a:pt x="1539560" y="68766"/>
                    <a:pt x="1539560" y="45194"/>
                    <a:pt x="1539564" y="21620"/>
                  </a:cubicBezTo>
                  <a:close/>
                  <a:moveTo>
                    <a:pt x="1435365" y="0"/>
                  </a:moveTo>
                  <a:lnTo>
                    <a:pt x="1515431" y="0"/>
                  </a:lnTo>
                  <a:lnTo>
                    <a:pt x="1501038" y="13840"/>
                  </a:lnTo>
                  <a:cubicBezTo>
                    <a:pt x="1492973" y="21595"/>
                    <a:pt x="1477607" y="23228"/>
                    <a:pt x="1466711" y="17488"/>
                  </a:cubicBezTo>
                  <a:lnTo>
                    <a:pt x="1436834" y="1741"/>
                  </a:lnTo>
                  <a:close/>
                  <a:moveTo>
                    <a:pt x="1384728" y="0"/>
                  </a:moveTo>
                  <a:lnTo>
                    <a:pt x="1409115" y="0"/>
                  </a:lnTo>
                  <a:lnTo>
                    <a:pt x="1420747" y="8580"/>
                  </a:lnTo>
                  <a:cubicBezTo>
                    <a:pt x="1425883" y="12370"/>
                    <a:pt x="1425734" y="18405"/>
                    <a:pt x="1420412" y="22065"/>
                  </a:cubicBezTo>
                  <a:lnTo>
                    <a:pt x="1405813" y="32094"/>
                  </a:lnTo>
                  <a:cubicBezTo>
                    <a:pt x="1400489" y="35750"/>
                    <a:pt x="1392010" y="35646"/>
                    <a:pt x="1386872" y="31855"/>
                  </a:cubicBezTo>
                  <a:lnTo>
                    <a:pt x="1372782" y="21463"/>
                  </a:lnTo>
                  <a:cubicBezTo>
                    <a:pt x="1367642" y="17672"/>
                    <a:pt x="1367795" y="11636"/>
                    <a:pt x="1373115" y="7980"/>
                  </a:cubicBezTo>
                  <a:close/>
                  <a:moveTo>
                    <a:pt x="1289174" y="0"/>
                  </a:moveTo>
                  <a:lnTo>
                    <a:pt x="1343779" y="0"/>
                  </a:lnTo>
                  <a:lnTo>
                    <a:pt x="1333503" y="5319"/>
                  </a:lnTo>
                  <a:cubicBezTo>
                    <a:pt x="1319250" y="7759"/>
                    <a:pt x="1303691" y="6328"/>
                    <a:pt x="1290202" y="448"/>
                  </a:cubicBezTo>
                  <a:close/>
                  <a:moveTo>
                    <a:pt x="1110094" y="0"/>
                  </a:moveTo>
                  <a:lnTo>
                    <a:pt x="1221697" y="0"/>
                  </a:lnTo>
                  <a:lnTo>
                    <a:pt x="1229120" y="12760"/>
                  </a:lnTo>
                  <a:cubicBezTo>
                    <a:pt x="1229120" y="18235"/>
                    <a:pt x="1226185" y="23711"/>
                    <a:pt x="1220316" y="27890"/>
                  </a:cubicBezTo>
                  <a:lnTo>
                    <a:pt x="1179453" y="56979"/>
                  </a:lnTo>
                  <a:cubicBezTo>
                    <a:pt x="1167713" y="65334"/>
                    <a:pt x="1148684" y="65334"/>
                    <a:pt x="1136945" y="56979"/>
                  </a:cubicBezTo>
                  <a:lnTo>
                    <a:pt x="1104752" y="34063"/>
                  </a:lnTo>
                  <a:cubicBezTo>
                    <a:pt x="1093014" y="25706"/>
                    <a:pt x="1093014" y="12158"/>
                    <a:pt x="1104752" y="3803"/>
                  </a:cubicBezTo>
                  <a:close/>
                  <a:moveTo>
                    <a:pt x="1018387" y="0"/>
                  </a:moveTo>
                  <a:lnTo>
                    <a:pt x="1080692" y="0"/>
                  </a:lnTo>
                  <a:lnTo>
                    <a:pt x="1067524" y="9047"/>
                  </a:lnTo>
                  <a:cubicBezTo>
                    <a:pt x="1056983" y="16292"/>
                    <a:pt x="1040188" y="16080"/>
                    <a:pt x="1030015" y="8576"/>
                  </a:cubicBezTo>
                  <a:close/>
                  <a:moveTo>
                    <a:pt x="897237" y="0"/>
                  </a:moveTo>
                  <a:lnTo>
                    <a:pt x="987143" y="0"/>
                  </a:lnTo>
                  <a:lnTo>
                    <a:pt x="1003245" y="11462"/>
                  </a:lnTo>
                  <a:cubicBezTo>
                    <a:pt x="1016654" y="21009"/>
                    <a:pt x="1016654" y="36488"/>
                    <a:pt x="1003245" y="46031"/>
                  </a:cubicBezTo>
                  <a:lnTo>
                    <a:pt x="964592" y="73546"/>
                  </a:lnTo>
                  <a:cubicBezTo>
                    <a:pt x="951184" y="83092"/>
                    <a:pt x="929443" y="83092"/>
                    <a:pt x="916034" y="73546"/>
                  </a:cubicBezTo>
                  <a:lnTo>
                    <a:pt x="879257" y="47365"/>
                  </a:lnTo>
                  <a:cubicBezTo>
                    <a:pt x="865847" y="37822"/>
                    <a:pt x="865847" y="22345"/>
                    <a:pt x="879257" y="12799"/>
                  </a:cubicBezTo>
                  <a:close/>
                  <a:moveTo>
                    <a:pt x="623311" y="0"/>
                  </a:moveTo>
                  <a:lnTo>
                    <a:pt x="863652" y="0"/>
                  </a:lnTo>
                  <a:lnTo>
                    <a:pt x="773078" y="64478"/>
                  </a:lnTo>
                  <a:cubicBezTo>
                    <a:pt x="756733" y="76114"/>
                    <a:pt x="730232" y="76114"/>
                    <a:pt x="713886" y="64478"/>
                  </a:cubicBezTo>
                  <a:close/>
                  <a:moveTo>
                    <a:pt x="530692" y="0"/>
                  </a:moveTo>
                  <a:lnTo>
                    <a:pt x="548341" y="0"/>
                  </a:lnTo>
                  <a:lnTo>
                    <a:pt x="560921" y="21620"/>
                  </a:lnTo>
                  <a:lnTo>
                    <a:pt x="560921" y="92340"/>
                  </a:lnTo>
                  <a:cubicBezTo>
                    <a:pt x="560921" y="118126"/>
                    <a:pt x="531556" y="139030"/>
                    <a:pt x="495334" y="139030"/>
                  </a:cubicBezTo>
                  <a:lnTo>
                    <a:pt x="465773" y="139030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</Words>
  <Application>Microsoft Office PowerPoint</Application>
  <PresentationFormat>A4 210 x 297 mm</PresentationFormat>
  <Paragraphs>34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pptxg11_山口県をイメージするイラスト</dc:title>
  <dc:subject>pptxg11_山口県をイメージするイラスト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2021-02-06T08:42:18Z</dcterms:modified>
  <cp:category/>
  <cp:version>1</cp:version>
</cp:coreProperties>
</file>